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tags/tag63.xml" ContentType="application/vnd.openxmlformats-officedocument.presentationml.tags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tags/tag64.xml" ContentType="application/vnd.openxmlformats-officedocument.presentationml.tags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tags/tag65.xml" ContentType="application/vnd.openxmlformats-officedocument.presentationml.tags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tags/tag66.xml" ContentType="application/vnd.openxmlformats-officedocument.presentationml.tags+xml"/>
  <Override PartName="/ppt/ink/ink2031.xml" ContentType="application/inkml+xml"/>
  <Override PartName="/ppt/tags/tag67.xml" ContentType="application/vnd.openxmlformats-officedocument.presentationml.tags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tags/tag70.xml" ContentType="application/vnd.openxmlformats-officedocument.presentationml.tags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tags/tag71.xml" ContentType="application/vnd.openxmlformats-officedocument.presentationml.tags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tags/tag72.xml" ContentType="application/vnd.openxmlformats-officedocument.presentationml.tags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tags/tag77.xml" ContentType="application/vnd.openxmlformats-officedocument.presentationml.tags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tags/tag78.xml" ContentType="application/vnd.openxmlformats-officedocument.presentationml.tags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tags/tag79.xml" ContentType="application/vnd.openxmlformats-officedocument.presentationml.tags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tags/tag80.xml" ContentType="application/vnd.openxmlformats-officedocument.presentationml.tags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tags/tag81.xml" ContentType="application/vnd.openxmlformats-officedocument.presentationml.tags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tags/tag82.xml" ContentType="application/vnd.openxmlformats-officedocument.presentationml.tags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7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272" r:id="rId11"/>
    <p:sldId id="311" r:id="rId12"/>
    <p:sldId id="277" r:id="rId13"/>
    <p:sldId id="276" r:id="rId14"/>
    <p:sldId id="312" r:id="rId15"/>
    <p:sldId id="283" r:id="rId16"/>
    <p:sldId id="285" r:id="rId17"/>
    <p:sldId id="313" r:id="rId18"/>
    <p:sldId id="314" r:id="rId19"/>
    <p:sldId id="315" r:id="rId20"/>
    <p:sldId id="275" r:id="rId21"/>
    <p:sldId id="316" r:id="rId22"/>
    <p:sldId id="274" r:id="rId23"/>
    <p:sldId id="317" r:id="rId24"/>
    <p:sldId id="295" r:id="rId25"/>
    <p:sldId id="287" r:id="rId26"/>
    <p:sldId id="318" r:id="rId27"/>
    <p:sldId id="278" r:id="rId28"/>
    <p:sldId id="319" r:id="rId29"/>
    <p:sldId id="279" r:id="rId30"/>
    <p:sldId id="280" r:id="rId31"/>
    <p:sldId id="281" r:id="rId32"/>
    <p:sldId id="282" r:id="rId33"/>
    <p:sldId id="273" r:id="rId34"/>
    <p:sldId id="266" r:id="rId35"/>
    <p:sldId id="288" r:id="rId36"/>
    <p:sldId id="294" r:id="rId37"/>
    <p:sldId id="289" r:id="rId38"/>
    <p:sldId id="293" r:id="rId39"/>
    <p:sldId id="292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44" y="52"/>
      </p:cViewPr>
      <p:guideLst>
        <p:guide orient="horz" pos="2152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3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77676 34333 404,'8'-6'55,"-2"4"4,-1 4 4,0 4 5,-2 2-2,0 1-12,-2 2-9,0 0-11,-3 2-7,0 3-2,-3 3-5,-2 3-2,0 2-3,0-1-3,2 1-2,1-1-3,-1 1-1,0 1-1,-2 1-2,0 1 0,0 2-3,1 5-2,0 3-5,2 4-2,0 3-6,2 2-8,0 2-6,2 2-9,-1 1-1,0 0 5,-2 0 3,0 0 5,-1-1 3,0-1 3,0 0 3,1-2 2,-1-4 0,2-10-6,0-8-5,2-8-5,-1-6-4,0 1-1,-2 0-2,0 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2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87050 22350 495,'0'46'43,"0"-5"-11,0-7-9,0-5-9,0 0-5,0 10 1,0 10 0,0 9 1,-2 2-1,-3-2 0,-3-3-1,-2-3-1,-1-2-1,3 0-1,3 0-1,4 0-1,1 1 0,0 4-2,0 3 0,0 3-1,0 1 0,0 1-1,0-1 0,0 1 0,0-3 0,0-2-1,0-3 2,0-3-1,1-2 1,4 0 0,3 0 1,3 0 1,-1 0-1,-2 0 0,-3 0 0,-3 0-1,-2 1 0,0 4-1,0 3 1,0 3 0,1 1 0,4 1 0,3-1-1,3 1 1,1-3 0,1-2-1,-1-3 0,1-3-1,-3-2 1,-2 0 0,-3 0 0,-3 0-1,-2 0 1,0 0 0,0 0 0,0 0 0,0-2 0,0-3 1,0-3 1,0-2 1,0-3 0,0 1-1,0-1 0,0 1-1,0-1 0,0 1 0,0-1 0,0 1 0,0-1 0,0 1 0,0-1-2,0 1 0,1-3-1,4-2 1,3-3 0,3-3 0,-1-1 1,-2 4 0,-3 3 0,-3 3 1,-2 4 0,0 7 0,0 6 1,0 7 0,0-1-1,0-6 1,0-6-1,0-6 0,0-4 0,0 1-1,0-1 0,0 1 0,0-1 0,0 1 1,0-1-1,0 1 1,0 1-1,0 3 1,0 3-1,0 4 0,0-1 1,0-3-1,0-3 0,0-2 0,0-1 0,0 3 0,0 3 0,0 4 0,0 1 0,0 0-1,0 0 1,0 0-1,1-2 1,4-3 0,3-3-1,3-2 1,-1-1 0,-2 3 0,-3 3 0,-3 4 1,-2-1 0,0-3 0,0-3 1,0-2 0,1-3 1,4 1-1,3-1 1,3 1-1,-1-1-1,-2 1 1,-3-1-1,-3 1 0,-2-1 0,0 1 0,0-1 1,0 1-1,0-1 1,0 1 0,0-1 0,0 1 0,0 1 0,0 3 0,0 3 0,0 4 0,0-1 0,0-3-1,0-3 1,0-2-1,0-3 1,0 1-1,0-1 1,0 1 0,0-1 0,0 1-1,0-1 1,0 1-1,0-1 1,0 1-1,0-1 1,0 1-1,1-1 0,4 1 0,3-1 1,3 1-1,-1-1 0,-2 1-1,-3-1 1,-3 1 0,-2 1-1,0 3 2,0 3-1,0 4 2,0 1-1,0 0 1,0 0 0,0 0 0,0 0 0,0 0-1,0 0 0,0 0 0,0-2 0,0-3 0,0-3 0,0-2 0,0-3 0,0 1 0,0-1-1,0 1 0,0-1 0,0 1-1,0-1-1,0 1 0,0-1-1,0 1 1,0-1 1,0 1-1,0 2 2,0 7 0,0 6 1,0 7 1,0 2 1,0 1-1,0-1-1,0 1 0,0-3 0,0-2 1,0-3-1,0-3 0,0-2-1,0 0 1,0 0-1,0 0 0,0-2 0,0-3-1,0-3 1,0-2-1,0-3 0,0 1 0,0-1 0,0 1 0,0 1 0,0 3 0,0 3 0,0 4 0,0-1 0,0-3 1,0-3 0,0-2 1,0-3 0,0 1-1,0-1 1,0 1-1,0 1 0,0 3 0,0 3 1,0 4-1,0-1 0,0-3 0,0-3 0,0-2 1,0-3 0,0 1-1,0-1 1,0 1-1,0-1 1,0 1-1,0-1 2,0 1-1,0-1 1,0 1-1,0-1 0,0 1 0,0-1 0,0 1-1,0-1 0,0 1 0,0-1 0,0 1 1,0-1-1,0 1 0,0-1 1,0 1-1,0-1 0,0 1 1,0-1-1,0 1 1,0-1-1,0 1-1,-2-1 1,-3 1-1,-3-1 1,-2 1-1,-1 1 0,3 3 0,3 3 0,4 4 0,1-1 0,0-3 0,0-3 0,0-2 0,0-3 1,0 1-1,0-1 0,0 1 1,0 1-1,0 3 0,0 3 0,0 4 0,0-1 0,0-3 0,0-3 0,0-2 1,0-1-1,0 3 0,0 3 0,0 4 0,0 2-1,0 4 1,0 3 1,0 3-1,-2 1 1,-3 1 0,-3-1 0,-2 1 0,-1 1 0,3 3 0,3 3 0,4 4-1,1-3 0,0-5 1,0-7-1,0-5 0,-2-3 1,-3 4-1,-3 3 0,-2 3 1,-1-2 0,3-6 0,3-6 0,4-6 1,1-2 0,0 3 0,0 3-1,0 4 0,0 1 0,0 0 0,0 0-1,0 0 1,0-2-1,0-3 0,0-3-2,0-2 0,-2-3-2,-3 1 2,-3-1-1,-2 1 0,-1-1 1,3 1 0,3-1 1,4 1 0,1 1 0,0 3 0,0 3 1,0 4-1,0 1 1,0 0 0,0 0-1,0 0 1,0 0-1,0 0 1,0 0-1,0 0 2,-2 3-1,-3 6-1,-3 7 1,-2 6 0,-1 1-1,3-3 1,3-3-1,4-2 1,-1-5 0,-3-2 1,-3-3 0,-2-3 1,-1-4 0,3-3 0,3-3 0,4-2 0,1 0-1,0 7 0,0 6 0,0 7 0,0 0-1,0-2 1,0-3-1,0-3 0,0-2 0,0 0 0,0 0 0,0 0 1,0 0-1,0 0 0,0 0 0,0 0-1,0 0 1,0 0-1,0 0 0,0 0 0,0 1-1,0 4 0,0 3 0,0 3-1,0-2 1,0-6-1,0-6-1,0-6 1,0-4 0,0 1 0,0-1 1,0 1 0,0 1 1,0 3 0,0 3 1,0 4 1,0 4 0,0 6 0,0 7-1,0 6 0,0-2-1,0-9 1,0-10-1,0-8 1,0-6 0,0 1-1,0-1 1,0 1-1,0-1 0,0 1 0,0-1-1,0 1-1,0 1-1,0 3 1,0 3-1,0 4-1,0-1 0,0-3-1,0-3 0,0-2-2,0-1 0,0 3 1,0 3 0,0 4 0,0 1 2,0 0 3,0 0 3,0 0 4,0-13-5,0-24-11,0-26-12,0-24-11,0-17-2,0-5 8,0-7 8,0-5 9,0-3 0,0 4-11,0 3-8,0 3-10,-2 1-3,-3 1 4,-3-1 5,-2 1 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3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35950 27300 560,'-4'-41'-9,"-5"19"19,-7 19 19,-5 19 19,-4 13 6,0 10-7,0 10-7,0 9-8,0 4-4,0 1-4,0-1-2,0 1-3,0 2-3,0 7 0,0 6-2,0 7-1,-2 8-1,-3 14-2,-3 11-2,-2 14-2,2-1-6,9-12-8,10-13-8,10-12-10,5-13-6,4-12-5,3-13-5,3-12-5,6-10-2,9-6 2,10-6 1,10-6 2,0-7 3,-5-6 7,-7-6 6,-5-6 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2"/>
    </inkml:context>
    <inkml:brush xml:id="br0">
      <inkml:brushProperty name="width" value="0.0431" units="cm"/>
      <inkml:brushProperty name="height" value="0.0431" units="cm"/>
      <inkml:brushProperty name="color" value="#FED406"/>
    </inkml:brush>
  </inkml:definitions>
  <inkml:trace contextRef="#ctx0" brushRef="#br0">87145 2600 510,'-29'36'144,"5"-6"-33,5-5-35,5-7-34,0-1-18,-1 3-2,-5 4-3,-1 2-2,-3 1-3,-1 0-3,-1 0-5,-1 1-3,1-2-4,1-1-8,3-3-5,2-1-7,2-3-4,2-3-3,4-3-3,3-2-3,4-7-2,6-9-3,6-8-3,6-9-3,1-2 3,-1 5 9,-3 5 8,-1 5 8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2"/>
    </inkml:context>
    <inkml:brush xml:id="br0">
      <inkml:brushProperty name="width" value="0.04439" units="cm"/>
      <inkml:brushProperty name="height" value="0.04439" units="cm"/>
      <inkml:brushProperty name="color" value="#FED406"/>
    </inkml:brush>
  </inkml:definitions>
  <inkml:trace contextRef="#ctx0" brushRef="#br0">87650 2817 495,'34'-33'11,"-8"13"21,-8 13 23,-10 13 21,-5 5 4,-2 1-14,-2-1-13,-2 1-14,-1 0-9,0 1-4,0 1-5,0 2-6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3"/>
    </inkml:context>
    <inkml:brush xml:id="br0">
      <inkml:brushProperty name="width" value="0.05926" units="cm"/>
      <inkml:brushProperty name="height" value="0.05926" units="cm"/>
      <inkml:brushProperty name="color" value="#FED406"/>
    </inkml:brush>
  </inkml:definitions>
  <inkml:trace contextRef="#ctx0" brushRef="#br0">87766 2492 371,'0'-11'18,"0"8"7,0 10 7,0 8 7,-1 5 2,-1 3-1,0 1-1,-1 3-2,-1-1-4,2-1-3,0-3-5,2-1-4,1-4-5,4-1-4,2-4-4,3-3-5,3-3-4,0-4-3,1-4-4,1-4-3,2-4-2,1-5 1,3-5-1,1-5 1,2-3-1,-1-1-2,0-1-2,1 0-2,-2-1 0,-3 3 1,-3 2 1,-3 1 2,-2 4 3,-3 3 2,-1 5 2,-2 3 4,-1 4 7,0 4 13,0 4 13,0 4 13,-1 4 3,-2 3-4,-2 5-6,-2 3-5,0 2-3,0-1-3,1-1-2,2-1-2,0 1-2,0 1-1,0 3-1,0 1-2,0 1-2,-2-1-1,-1-1-2,0-1-2,0-1-2,0 1-1,2-1-1,1 1-3,0-2-5,0-2-13,0-1-11,0-2-12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3"/>
    </inkml:context>
    <inkml:brush xml:id="br0">
      <inkml:brushProperty name="width" value="0.05107" units="cm"/>
      <inkml:brushProperty name="height" value="0.05107" units="cm"/>
      <inkml:brushProperty name="color" value="#FED406"/>
    </inkml:brush>
  </inkml:definitions>
  <inkml:trace contextRef="#ctx0" brushRef="#br0">89597 1983 430,'-6'-6'6,"4"4"13,4 4 11,4 4 12,3 2 5,1 1-5,3 2-3,2 0-5,0 1-2,1 3-1,0 2-1,-1 2-1,1 1-1,0 1-4,-1 0-3,1 3-2,-2-1-3,-3 2-1,-3 1-1,-2 1-2,-2 0 0,0-3-3,-1-2 0,2-1-3,-3-1-2,-3 1-7,-2 1-6,-3 1-5,-6 2-6,-8 3-3,-7 3-5,-8 3-4,-5 0-5,-2-2-3,-2-2-6,-2-1-4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4"/>
    </inkml:context>
    <inkml:brush xml:id="br0">
      <inkml:brushProperty name="width" value="0.0453" units="cm"/>
      <inkml:brushProperty name="height" value="0.0453" units="cm"/>
      <inkml:brushProperty name="color" value="#FED406"/>
    </inkml:brush>
  </inkml:definitions>
  <inkml:trace contextRef="#ctx0" brushRef="#br0">91150 2536 485,'25'-8'153,"3"0"-34,3 0-35,2 1-35,2-1-19,-1 2-4,-2 1-5,0 1-4,-2-1-6,-3 2-7,-3-1-6,-3 0-6,-2 1-7,-3 2-6,-1 2-6,-2 2-6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4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90550 3478 553,'38'-21'93,"-4"5"-14,-2 5-13,-3 4-14,-1 3-9,1 1-9,1-2-6,1 2-8,-1-1-5,0 2-5,-1 0-5,-1 2-3,-2 0-7,-1 0-6,-2 0-7,-3 0-7,-1 0-7,-1 2-9,-1 0-8,0 2-8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4"/>
    </inkml:context>
    <inkml:brush xml:id="br0">
      <inkml:brushProperty name="width" value="0.02704" units="cm"/>
      <inkml:brushProperty name="height" value="0.02704" units="cm"/>
      <inkml:brushProperty name="color" value="#F2395B"/>
    </inkml:brush>
  </inkml:definitions>
  <inkml:trace contextRef="#ctx0" brushRef="#br0">61312 17793 813,'-14'-21'0,"2"5"0,4 5 0,3 5 0,1 0 12,-2-2 23,0-3 23,-1-3 24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7"/>
    </inkml:context>
    <inkml:brush xml:id="br0">
      <inkml:brushProperty name="width" value="0.08012" units="cm"/>
      <inkml:brushProperty name="height" value="0.08012" units="cm"/>
      <inkml:brushProperty name="color" value="#F2395B"/>
    </inkml:brush>
  </inkml:definitions>
  <inkml:trace contextRef="#ctx0" brushRef="#br0">60640 17631 274,'-22'-22'4,"5"3"9,3 3 9,5 3 8,2 6 12,2 11 14,2 12 14,2 10 14,0 5-1,0 0-14,-2 1-15,0-1-15,0 2-9,0 2-6,2 4-6,1 3-4,-1 1-4,-1 0-1,0 0-1,-1 0-1,-1-1-1,2-2-1,0-2-1,2-1-1,0-1 0,0 2-1,0 2 0,0 2-1,0 0-1,0-2 1,0-1 0,0-3 0,0-2 1,0-3-1,0-4 0,0-2 0,0 1 0,0 3 0,0 5 0,0 3 0,0 2 0,2 0-1,0 0 0,2 0 0,-1 1-1,-1 1 0,0 0 0,-1 2 0,-1-1 0,0-2-1,0-2-1,0-2-1,-1 0-1,-1-1-1,0 0 1,-1 0-1,-1 1 0,0-1 1,0 0 1,0 0 1,1 1 0,0 3 1,2 1 0,1 2 1,0 2-1,0 0 0,0 1 0,0 2-1,0 0 1,0 0-1,0 0 1,0 0 0,0-1 0,0-2-1,0-2 1,0-2-2,0 0 1,0-1 0,0 0 0,0 0 0,0 1 1,0 0-1,0 2 0,0 1 1,0 0-1,0 2 1,0 0-1,0 2 1,0-3 0,0-2-1,0-5 0,0-4 0,0-1 0,0-1 1,0 0-1,0 1 1,0-1 0,0 0 0,0 1 1,0-1 0,0 0 0,0-2 1,0 0-1,0-1 1,0 2-1,0 5 1,0 4 0,0 6 0,0 1-1,0-2 0,0-2-1,0-2-1,0 0 0,0-1 0,0 0 0,0 0 0,0 0 0,0-2 0,0 0 1,0-1-2,0-3 1,0-2-1,0-3-2,0-3 0,0-1 0,0 1 1,0 1 1,0 1 1,0 1 1,0 1 0,0 1 1,0 1-1,0 0 0,0 2 1,0 1-1,0 1 0,0-2-1,0-2 1,0-3-1,0-3 0,-1 1 0,-1 3-1,0 4-1,-1 4-1,-1 0-1,2-3 2,0-5 0,2-3 0,0-3 1,0 1 0,0-1 1,0 1 0,0-1 1,0 1 0,0-1-1,0 1 0,0 0 1,0 1-1,0 1 2,0 1-1,0-1 1,0 0-1,0-1 0,0-1 0,0 1-1,0 1 1,0 3 1,0 1-1,0 1 1,0 1 0,0-1 0,0 0 1,0 1-1,2-1-1,0 0-1,2 1-2,-1-2 0,-1 0-1,0-1-1,-1-1 0,-1-2-1,0-1 2,0-3 0,0-1 1,0-2 1,1 1-2,2 0 0,0-1-2,0 1 1,0 0-1,-2-1 2,0 1-1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59225 19225 333,'49'20'167,"16"14"-1,16 14 1,15 16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8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60150 17931 391,'42'-14'35,"-8"5"-1,-9 3-1,-9 4 0,-4 4-1,2 4 2,0 3 1,1 5 2,1 2-1,-1 1 0,1 1-1,0 1-2,-1 1-1,-1-1-5,-1 0-4,-1 1-5,0-1 0,0-1 1,-1-1 2,1-1 1,1-1-6,1-1-17,3-1-15,2 0-17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36650 28100 450,'-24'-61'11,"4"28"12,3 28 10,3 29 13,-1 21 2,-2 16-6,-3 15-7,-3 17-7,-1 3-4,4-5-2,3-7-3,3-5-3,3-9-2,3-9-2,3-10-2,4-8-2,5-8-4,10-2-7,10-3-7,9-3-7,4-13-2,1-22-1,-1-22 0,1-21 1,-1-15-1,1-6-3,-1-6-2,1-6-2,-4-2 2,-6 3 4,-6 3 5,-6 4 4,-4 2 4,1 4 0,-1 3 2,1 3 0,-1 6 3,1 9 7,-1 10 7,1 10 5,2 7 8,7 6 6,6 7 7,7 6 7,-1 7-1,-6 10-8,-6 10-10,-6 9-8,-6 7-4,-2 7-1,-3 6 0,-3 7-1,-4 4-2,-3 3-7,-3 3-6,-2 4-7,-6-1-4,-6-3-6,-6-3-5,-6-2-4,-1-8-1,7-8 1,6-10 4,7-9 2,11-15 3,20-18 4,18-19 5,20-18 4,6-7 3,-2 6 4,-3 7 2,-3 6 3,-2 4 2,0 4 0,0 3 0,0 3 0,-4 3-2,-5 3-1,-7 3-3,-5 4-3,-6-3-6,-3-5-11,-3-7-11,-2-5-11,-3-9-2,1-9 8,-1-10 6,1-8 7,1-9 6,3-6 4,3-6 3,4-6 4,-1-1 4,-3 7 2,-3 6 3,-2 7 2,-5 5 4,-2 7 4,-3 6 4,-3 7 3,1 8 8,6 14 9,7 11 8,6 14 10,-1 13 1,-5 16-6,-7 15-7,-5 17-7,-4 10-4,0 6 0,0 7 0,0 6 0,-2 4-4,-3 4-3,-3 3-6,-2 3-4,-1-2-5,3-6-4,3-6-5,4-6-4,-1-4-6,-3 1-9,-3-1-7,-2 1-8,-3-6-9,1-8-7,-1-10-10,1-9-7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1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59421 18222 381,'-21'0'1,"5"2"3,4 0 2,6 2 3,3-2 12,2-4 18,2-4 20,2-4 19,3-4 3,6-3-16,4-5-14,5-3-15,3-4-10,1-1-4,1-2-5,1-2-4,0-1-3,1 1-3,-1 1-1,0 2-2,-1 1-1,-3 5-1,-3 3 0,-3 5-1,-2 2 0,0 2 1,-2 3 0,-1 1 1,-1 3-1,0 6-3,-2 4-5,-1 6-3,0 2 1,-2 1 4,-1 1 4,0 2 6,-1-1 1,2 1 1,0-1 0,1 1 0,1 0-1,0-1-1,0 1 0,0 0-3,0-1 1,1-1-1,2-1 1,0-1 0,1 2-10,1 2-17,1 3-18,2 3-18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2"/>
    </inkml:context>
    <inkml:brush xml:id="br0">
      <inkml:brushProperty name="width" value="0.05723" units="cm"/>
      <inkml:brushProperty name="height" value="0.05723" units="cm"/>
      <inkml:brushProperty name="color" value="#F2395B"/>
    </inkml:brush>
  </inkml:definitions>
  <inkml:trace contextRef="#ctx0" brushRef="#br0">55841 12878 384,'-7'-8'5,"2"1"12,2-1 10,2 0 11,0 0 5,0 0-3,-2 0-3,0 1-3,-2 0-3,-2 2-4,-1 2-5,-3 2-3,-1 1-4,1 0-2,-1 0-3,0 0-2,0 0-1,1 2 0,-1 0-1,0 2 0,0 0 1,1 0-1,-1-1 0,0 1 0,1 1-1,1 2 1,0 2-1,2 2-1,-1 2 1,-1 3 2,-3 3 0,-2 3 2,1 0 0,1-1 0,2-2-1,3-3-1,0 0 0,0 2 0,0 0 0,0 1 0,1 1-1,1 1 1,0 1 0,2 1 1,0 0-1,2-1 0,0-1-1,2-1-1,0-1-1,0-1 0,0-1-1,0-1 0,2 0-1,6 0-2,4-1-1,5 1-1,3-3-4,1-5-3,1-4-4,1-6-5,0-2-3,1-2-5,-1 0-5,1-1-5,-1-1-3,-2 0-3,0 0-1,0 1-3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3"/>
    </inkml:context>
    <inkml:brush xml:id="br0">
      <inkml:brushProperty name="width" value="0.05334" units="cm"/>
      <inkml:brushProperty name="height" value="0.05334" units="cm"/>
      <inkml:brushProperty name="color" value="#F2395B"/>
    </inkml:brush>
  </inkml:definitions>
  <inkml:trace contextRef="#ctx0" brushRef="#br0">57303 12677 412,'-15'-6'9,"4"2"17,3 4 18,3 3 18,0 2 3,0 5-10,-1 4-11,-2 3-10,-1 5-7,-1 5-3,-3 5-3,-1 5-3,-1 3-2,2 2 2,3 2 1,1 2 1,1 0-1,0 0-2,0-2-2,1 0-2,0-3-2,2-4-4,2-4-4,2-3-3,2-6-5,4-4-8,2-4-8,3-6-7,3-5-6,3-4-5,3-6-5,4-4-4,-1-4-2,0-3 3,-1-3 1,-1-3 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3"/>
    </inkml:context>
    <inkml:brush xml:id="br0">
      <inkml:brushProperty name="width" value="0.05146" units="cm"/>
      <inkml:brushProperty name="height" value="0.05146" units="cm"/>
      <inkml:brushProperty name="color" value="#F2395B"/>
    </inkml:brush>
  </inkml:definitions>
  <inkml:trace contextRef="#ctx0" brushRef="#br0">57815 12895 427,'-1'-13'9,"-1"4"18,0 6 19,-1 5 18,-1 3 3,0 3-12,0 3-10,0 4-12,-1 2-5,-2 3-1,-1 3 0,-3 3 0,-2 3-2,-2 4-3,-1 4-2,-3 5-4,-1 1-2,-1 3-4,-1 2-3,-1 2-4,0-2-6,1-6-10,1-6-9,1-5-11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4"/>
    </inkml:context>
    <inkml:brush xml:id="br0">
      <inkml:brushProperty name="width" value="0.06485" units="cm"/>
      <inkml:brushProperty name="height" value="0.06485" units="cm"/>
      <inkml:brushProperty name="color" value="#F2395B"/>
    </inkml:brush>
  </inkml:definitions>
  <inkml:trace contextRef="#ctx0" brushRef="#br0">58450 13117 339,'0'-22'2,"0"3"5,0 3 5,0 3 4,1 5 7,2 8 12,2 8 10,2 7 10,0 5 1,-1 1-8,-1 1-11,0 1-8,-2 2-6,0 3-3,-2 3-2,0 2-3,-1 1-2,0-1 0,0-3 0,0-2-1,1-2-4,2-5-6,2-3-6,2-5-8,1-6-5,3-10-6,2-10-6,1-9-5,2-7-2,0-4 2,-1-4 3,1-4 1,-1-1 3,-1 6 2,-1 2 3,0 5 3,-3 4 3,-1 3 6,-2 4 5,-2 5 4,-1 2 7,0 0 5,0 2 6,0 1 5,0 3 8,1 6 9,2 6 8,0 6 9,0 3 1,-2 1-10,-3 1-7,0 1-9,-2 1-6,0 3-3,0 1-4,0 3-2,0 0-3,0 2-1,0 1-1,0 1-2,0-1-5,0 0-6,0-1-9,0-1-7,-1-3-7,0-1-6,-2-4-6,0-3-6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4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59926 13494 719,'-6'-13'18,"3"5"34,3 5 36,2 4 35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5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59700 12950 372,'35'0'84,"-7"2"-13,-9 0-13,-7 2-13,-4 1-7,1 1-1,2 3-1,0 2-1,1 2-2,0 1-3,-1 3-4,1 2-3,0 1-3,1 1-2,1 1-2,2 1-3,-2 0-1,-3 1-2,-3-1-1,-2 1-2,-3-1-2,-2 2-3,-2 1-5,-2 1-2,-4 1-6,-6 1-6,-5 1-6,-7 1-6,-3-1-6,-1 0-3,0-1-5,-2-1-3,2-3 2,5-7 8,5-5 8,5-6 8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5"/>
    </inkml:context>
    <inkml:brush xml:id="br0">
      <inkml:brushProperty name="width" value="0.06271" units="cm"/>
      <inkml:brushProperty name="height" value="0.06271" units="cm"/>
      <inkml:brushProperty name="color" value="#F2395B"/>
    </inkml:brush>
  </inkml:definitions>
  <inkml:trace contextRef="#ctx0" brushRef="#br0">61550 12450 350,'14'37'88,"-1"-4"-9,-3-3-8,-1-5-10,-2-1-6,-2 1-8,-2 1-6,-2 1-7,-1 1-6,2 1-3,0 0-3,2 2-3,-1-1-4,0-1-1,-2-3-2,0-1-1,-1-1-3,0 3 0,0 1-2,0 2-1,-1-1-5,0-3-5,-2-5-8,0-3-6,-4-7-7,-6-8-7,-5-10-7,-7-8-6,-1-7-3,2-5 1,1-4 1,3-6 1,1 0 3,3 6 3,1 4 4,2 5 4,2 2 4,-1 1 4,0-1 4,1 0 4,-1 3 3,2 3 1,1 4 0,1 4 2,1 4 12,2 4 25,2 4 25,2 4 25,1 2 5,2 1-16,0 2-15,2 0-15,-1 1-9,-1 1-4,0 1-3,-1 1-3,-1 1-4,0 1-4,0 1-5,0 1-3,-1 0-11,-1-3-19,0-1-19,-1-2-19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6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63000 13550 373,'8'8'6,"2"1"11,0 2 12,1 0 12,1 1 7,0 1 0,-1 1 3,1 2 0,0-1 0,-1 1-4,1 0-2,0-1-4,-1 1-2,-1-1-2,0 1-3,-2 0-1,-3-2-24,-6-3-48,-6-3-45,-6-2-47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606" units="cm"/>
      <inkml:brushProperty name="height" value="0.05606" units="cm"/>
      <inkml:brushProperty name="color" value="#F2395B"/>
    </inkml:brush>
  </inkml:definitions>
  <inkml:trace contextRef="#ctx0" brushRef="#br0">56354 39185 392,'-7'-29'3,"4"9"5,3 5 5,2 8 6,2 3 4,0-2 0,0 0 0,0-1 2,0-2 0,0 0 0,-1-1-1,2-1 0,-3-2 1,-3 0-1,-2-1 2,-3-1 0,-3 1-3,0 2-4,-2 4-5,1 3-5,-3 1-3,0 2 0,-1 0-2,-1 2-1,-2 1 0,0 2 0,-1 2 0,-1 2-1,0 2 2,-1 5 1,0 4 2,1 3 1,-1 3 1,1 1 0,-1 1-1,1 1 0,0 0 0,0 1-2,2-1 0,1 0 0,1 0-1,1-1 0,1-1 1,0-1-1,3 0 1,3-1 1,2 0 1,4 1 1,1-1-1,0 1-1,0-1 0,0 1-1,1-1-2,4 1-1,2-1-1,3 1-1,3-2-1,0-2 1,1-1 0,1-2 0,1-3 0,1-3-4,2-3-1,0-2-3,2-3-8,3-2-14,2-2-15,4-2-13,0-2-6,-3 0 5,-3-1 3,-3-2 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38300 27150 454,'23'-47'1,"-3"6"3,-3 7 1,-2 6 3,6 3 5,20 0 10,18 0 8,20 0 9,6 6 3,-2 13-2,-3 12-1,-3 13-3,-4 12-2,-3 13-3,-3 12-1,-2 13-3,-6 9-3,-6 6-1,-6 7-3,-6 6-1,-9 6-4,-8 6-3,-10 7-4,-9 6-4,-15 6-5,-18 6-6,-19 7-6,-18 6-7,-17 1-6,-11-3-8,-14-3-6,-11-2-8,-3-9-2,10-12 2,10-13 4,9-12 3,12-15 0,16-15 0,15-15-2,17-16-1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58484 39577 423,'-15'-6'4,"2"2"7,3 4 8,1 3 7,1 1 4,2 1 3,1 1 1,0 2 3,1 2 1,-2 3 2,0 5 2,-1 4 1,-1 1 0,0 0-6,0 1-4,1-1-6,-1 1-4,2 1-4,1 1-4,0 1-5,1 0-3,0-1-3,0-1-2,1-1-3,0-1-4,3-1-6,4-1-6,2-1-6,3-3-5,2-3-6,2-4-4,1-4-6,3-4-3,3-4-2,3-4 0,3-4-2,-1-1 2,-5 2 3,-5 3 4,-4 1 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59205 39687 406,'-8'-6'129,"2"6"-26,1 4-27,0 6-26,0 3-15,-2 3-5,-1 3-3,-3 3-5,-2 3-2,-1 1 0,-3 2-2,-1 3-1,-3 1-1,1 2-4,-2 2-2,-1 2-3,1 0-5,1-2-8,3-2-6,1-1-8,2-4-6,3-5-8,1-5-6,2-5-6,3-6-6,2-6-2,4-8-3,2-6-2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9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59600 39976 336,'8'-19'42,"0"9"4,-1 8 4,1 10 4,-1 5-2,0 5-7,-2 4-7,0 3-8,-2 3-5,-1 1-1,0 0-2,-2 2-1,0-1-3,0-3-1,0-3-2,0-3-2,3-8-9,6-10-15,6-13-15,5-12-15,3-6-6,-1-1 5,-1 0 4,-1-2 3,-1 1 6,-1 3 4,-1 3 5,0 4 6,-2 1 3,-1 2 3,-1 3 2,-1 1 3,-2 5 11,-2 6 21,-4 7 20,-2 8 22,-2 2 3,0 1-13,0 0-13,0-1-13,-1 2-8,0 1-3,-2 3-2,0 1-3,-1 4-4,2 3-4,0 4-5,2 5-3,-1 2-3,0 3 1,-2 4-1,0 2 1,0-1-9,0-6-15,2-6-15,0-5-17,1-6-11,-2-4-11,0-3-8,-1-4-10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1"/>
    </inkml:context>
    <inkml:brush xml:id="br0">
      <inkml:brushProperty name="width" value="0.05424" units="cm"/>
      <inkml:brushProperty name="height" value="0.05424" units="cm"/>
      <inkml:brushProperty name="color" value="#F2395B"/>
    </inkml:brush>
  </inkml:definitions>
  <inkml:trace contextRef="#ctx0" brushRef="#br0">61561 39516 405,'-6'-7'7,"6"2"14,5 2 14,4 2 15,3 2 2,-1 4-7,1 2-7,0 3-7,0 3-5,1 2 0,1 1 0,2 3-1,-1 1 0,-1-1 1,-1 1 0,0-1 2,-3 1-2,-1 0-4,-2-1-3,-2 1-3,-2 0-4,-1 1-4,0 1-4,-1 1-4,-4 1-4,-6 3-6,-6 1-5,-5 2-5,-5 3-5,-3 1-6,-3 2-5,-3 2-4,0-1-1,2-5 4,1-6 5,3-3 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62900 39945 469,'50'-14'163,"-8"4"-37,-9 5-36,-9 3-37,-3 1-21,3 0-7,3-2-5,3 0-8,0-1-5,-2 0-4,-2 0-7,-1 0-4,-3 0-2,-3 1-1,-3-1 1,-2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64100 39800 333,'49'20'167,"16"14"-1,16 14 1,15 16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64345 40650 464,'-14'9'0,"6"1"0,5 3 0,5 2 0,3 2 8,5 5 17,3 3 17,5 4 16,0 0 6,-3-5-3,-3-5-5,-3-5-3,0-1-5,1 1-4,3 3-4,2 2-4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3"/>
    </inkml:context>
    <inkml:brush xml:id="br0">
      <inkml:brushProperty name="width" value="0.06528" units="cm"/>
      <inkml:brushProperty name="height" value="0.06528" units="cm"/>
      <inkml:brushProperty name="color" value="#F2395B"/>
    </inkml:brush>
  </inkml:definitions>
  <inkml:trace contextRef="#ctx0" brushRef="#br0">63094 39000 336,'7'16'143,"-2"1"-29,-3 1-26,0 1-29,-2 1-16,0 1-7,0 1-7,0 1-6,-1 1-4,0 1-1,-2 1-1,0 1-1,-2 1-1,0 1-2,-1 0-2,-2 2-1,-1 1-3,-1 1-4,-3 1-5,-1 0-5,-4 1-1,-2 1-1,-3-1-1,-3 0 0,-1-1-5,0-2-9,-1-1-10,1-3-10,1-3-6,3-5-5,3-5-4,3-4-5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3"/>
    </inkml:context>
    <inkml:brush xml:id="br0">
      <inkml:brushProperty name="width" value="0.05726" units="cm"/>
      <inkml:brushProperty name="height" value="0.05726" units="cm"/>
      <inkml:brushProperty name="color" value="#F2395B"/>
    </inkml:brush>
  </inkml:definitions>
  <inkml:trace contextRef="#ctx0" brushRef="#br0">64166 40787 384,'-7'-6'7,"2"6"15,2 4 15,2 6 15,2 1 4,4-1-8,2-1-7,3 0-7,1 0-6,0 1-2,-2 3-2,0 2-3,-2 1-3,1 3 0,0 1-3,0 3-1,0 0 0,1-1 4,2-1 3,0-1 3,0-1 0,1 1-4,0-1-5,0 1-5,-1-1-3,1-3-6,0-1-3,0-2-6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15"/>
    </inkml:context>
    <inkml:brush xml:id="br0">
      <inkml:brushProperty name="width" value="0.06196" units="cm"/>
      <inkml:brushProperty name="height" value="0.06196" units="cm"/>
      <inkml:brushProperty name="color" value="#F2395B"/>
    </inkml:brush>
  </inkml:definitions>
  <inkml:trace contextRef="#ctx0" brushRef="#br0">68150 20709 355,'9'-8'146,"1"2"-31,3 1-30,2 0-32,1 1-19,-1 1-7,1-1-7,0 0-8,0 0-2,1 0 2,1 0 3,1 0 2,0 1 1,-1 2-3,-1 2-1,0 2-3,-2 0-1,1 0-2,0-2 0,-1 0-2,4-2-2,5-2-1,7-2-1,5-1-3,1-2 0,-6 0 0,-4 0 1,-4 1 0,-5 0 0,1 2 0,-2 2 0,-1 2-1,0 1 0,-1 0-1,1 0 0,0 0 0,0 0-1,-1 0 1,1 0 0,0 0 0,0 0 0,3 0 1,1 0 0,3 0 0,0 1 0,-1 2-1,-1 2-1,-1 2 0,0-1-2,3-1-2,1-2 0,3-2-1,-1-1 0,-1 0 0,-3 0 2,-1 0 1,-2 0 0,-1 0 1,-1 0 0,0 0 0,-1 0 1,3 2-1,1 0-1,3 2 1,1 0-1,3 0-1,1-1-2,3 1 0,-2-1-1,-3 0 1,-5-2 1,-3 0 0,-1-2 0,3 0 1,3-2-2,3 0 1,0 0 0,-3 0 0,-3 2 1,-3 1 1,-1 0 0,-1 0 1,1 0 1,0 0 1,-1 0 1,-1 0 0,-1 0-1,0 0 0,-2 0 0,1 0 0,0 0 0,0 0 0,0 0 0,1 0 0,1 0-1,1 0 1,1 0-1,0 0 1,-1 0 1,1 0 1,-1 0-1,-1 1 1,-1 2 0,0 0 0,-1 0 0,0 0-1,-1-2-1,1 0 0,0-1 0,0 2-1,-1 0 1,1 2 0,0-1 0,0-1 0,-1 0 0,1-1 0,0-1 0,0 0 1,-1 0-1,1 0 1,0 0 1,0 2-1,-1 0-1,1 1 1,0 1-1,0-2 0,-1 0-2,1-2 0,0 0 0,1 0 0,2 0 0,0 0 1,1 0-1,-1 0 1,1 0-1,0 0-1,-1 0 1,1-2 1,0 0 0,-1-2 2,0 0 0,-1 1 1,0-1 2,-2 0 1,0 0 2,2 2 2,0 0 2,1 2 3,0 0-3,-1 0-6,-1 0-8,0 0-7,-2 0-4,1 0-1,0 0-2,0 0-1,0 0-4,1 0-7,1 0-6,2 0-7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39400 28650 489,'70'-22'7,"-9"6"12,-10 7 15,-8 6 12,-4 4 5,3 4-4,3 3-5,4 3-4,-1 3-5,-3 3-4,-3 3-4,-2 4-4,-8 4-5,-8 6-3,-10 7-5,-9 6-3,-12 4-3,-11 4-1,-14 3-2,-11 3-1,-9-1-3,-3-2-3,-3-3-5,-2-3-3,-1-4 0,3-3 5,3-3 3,4-2 5,22-8 7,45-8 11,43-10 11,45-9 10,17-7 0,-5-3-11,-7-3-12,-5-2-12,-8-1-9,-5 3-10,-7 3-10,-5 4-9,-9 2-10,-9 4-13,-10 3-13,-8 3-11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16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76700 20659 523,'30'-7'45,"-3"2"-6,-3 2-8,-3 2-6,-1 1-5,1 0-2,1 0-2,1 0-2,1 0-1,1 0-2,1 0-2,1 0 0,0 0-2,1 0 0,-1 0-1,1 0 0,-1 0-2,0 0-1,1 0-2,-1 0-1,1 1-1,-1 0 0,0 2 0,1 0-1,-1 1 0,-1 0 0,-1 0 0,-1 0 1,-1 0-1,-1 0 1,-1-1 0,-1 1 0,0 0 1,-1 0 0,1 0 2,-1 0 0,2-1 1,0 0 1,0-2-1,3 0 1,-1-1 0,3 0-2,0 0 0,1 0 0,0-1-1,0 0 1,1-2 0,-1 0 0,1-1 0,1 0-1,1 0 0,1 0-1,-1 1 0,-2 0 1,-1 2 1,-3 1 2,-1 0 0,-1 0-1,-1 0 0,0 0 0,-2 0 0,1 0-1,-1 0 0,1 0-1,-1 0 0,1 0 1,0 0 0,-1 0 0,1 0 1,0 0 0,-1 0 1,1 0 0,-1 0 1,1 0 0,-1 0 0,1 0 1,-1 0 0,-3 0-1,-1 0-1,-2 0 1,-2 0-2,1 0 0,0 0-1,0 0-1,0 0 0,1 0 0,1 0-1,2 0 1,-1 0 0,1 0-1,0 0 1,-1 0-1,1 0 1,2 0 1,0 0 1,1 0 0,0 0 1,-1 0-1,-1 0 0,-1 0 0,0 0-1,0 0 1,-1 0 0,1 0 1,0 0-1,-1 0 0,1 0-1,0 0 0,0 0-2,1 0-2,1 0-2,1 0-2,1 0 0,-1 0 1,1 0 2,0 0 0,-1 0 2,1 0 1,-1 0 0,1 0 2,-1 0 1,1 0 0,0 0 1,-1 0 0,1 0 1,1 0-1,1 0-1,2 0 0,-2 0-1,0 0 0,-1 0 1,0 0-1,-2 0 0,1 0-2,-1 0 0,1 0-2,0 0 0,-1 0 1,1 0 0,-1 0 1,0 0 1,-1 0-1,0 0 0,-2 0 0,0 0 1,-1 0-1,1 0 2,0 0-1,0 0 1,3 0-2,2 0-1,1 0-1,2 0-1,-1 0 0,1 0-1,-1 0-1,1-1 1,-1-1 1,1 0 0,-1-1 1,1-1 0,-1 0 1,1 0 0,-1 0-1,-1 1 2,-1 0 1,-2 2 1,-2 0 2,-2 1 1,1 0 0,0 0 1,-1 0 0,1 0 1,0 0-3,-1 0-1,1 0-1,1 0-2,1 0 0,3 0-1,1 0-1,2 0 0,1 0-2,1 0 0,1 0-1,1 0 0,1-2 0,1 0 1,1-1 0,-1-1 1,0 2 2,-1 0 0,-1 2 1,-1-1 1,-1 0-1,-1-2-1,-1 0 0,0 0 1,-1 0 1,1 2 2,-1 0 1,1 1 1,-1 0-1,1 0-1,-1 0-1,1 0-1,-1 0 0,1 0 0,-1 0 0,1 0-1,-1 0 0,1 0 0,-1 0 0,0 0 0,-1 0-1,-1 0 1,-1 0 0,0 0-1,0 0 0,-1 0 0,1 0 0,-1 0 0,1 0 0,-1 0 0,1 0 0,-1 0 1,-1 0 0,-1 0 2,0 0 0,-1 0 1,3 0-1,1 0 1,3 0-1,0 0 0,-1-2 0,-1 0 0,-1-2 0,0 1-1,1 1-1,1 0-2,1 2-1,1-1-1,-1 0 0,1-2 0,-1 0 1,0-1-1,-1 2 2,-1 0-1,0 2 1,-3 0 1,-1-2 1,-3-1 0,-1 0 1,0 0 0,0 0 2,1 2 1,1 1 1,0 0 0,-1 0-1,-1 0-2,0 0 0,0 0-1,1 0-2,3 0-1,2 0-1,0 0-1,1 0 0,-1 0 1,1 0 1,-1 0 0,-1 0 0,-1 0-1,0 0 1,-2 0-1,-1 0 1,-1 0 0,-1 0 1,0 0 0,0 0 0,0 0 1,-1 0 1,2 0-1,0 0-1,1 0 0,1 0-1,1-1-1,0-1-1,-1 0 0,1-1 0,0-1-2,-1 2 0,1 0-1,0 2-1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71662 10728 498,'-36'14'0,"7"-3"0,7-3 0,7-3 0,8-3 8,10-4 14,10-4 15,9-3 15,3-2 3,-5 2-9,-5 2-10,-4 3-9,1-1-4,9-2-1,8-2 0,10-1 0,2-1-3,-4 2-5,-3 2-4,-5 3-5,-4 0-5,-3 2-2,-5 0-3,-3 2-4,-5 2 2,-4 4 5,-6 3 7,-4 5 5,-3 2 5,0 1 3,1 1 3,-1 1 3,0-1-11,0 0-23,0 0-24,0-2-23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3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72577 9320 467,'-6'-12'11,"2"10"20,4 8 23,2 9 20,3 4 6,0-3-9,1-1-10,2-2-10,-1-2-10,1 1-10,0 0-12,0-1-10,0 2-16,-1 0-18,1 1-19,0 1-18,-2-1-7,-3-1 8,-2-2 5,-3-2 8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4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71699 10509 442,'-42'8'18,"10"-2"2,9-1 1,11 0 2,7-2 5,8 0 9,6-2 10,7 0 9,5-3-1,3-4-12,3-4-11,3-4-11,1-1-8,2-1-2,1 1-4,1-1-2,-2 2-3,-2 2-3,-3 4-2,-3 3-2,-3 1-2,-3 2-2,-3 0-1,-3 2-2,-4 1 5,-4 2 12,-6 2 11,-4 2 12,-3 1 3,-2 1-5,0 1-3,-1 2-6,-2 0-4,0 3-4,-1 2-5,-1 1-3,-1 2-4,-1 1-1,-1 1-1,-1 1-1,-1 1-1,1-1 0,-1 1 0,1-1 0,-1 1-2,1 1-3,-1 1-3,1 1-4,0-2-3,4-3-4,3-5-2,3-3-3,2-6-5,2-6-8,2-8-7,2-6-8,2-5 1,2-1 10,2-3 8,2-1 9,0-1 7,-1 1 4,0 1 6,-2 1 4,0 1 6,0 1 7,0 1 7,0 1 7,0 1 3,0 2-1,0 2 0,0 3-2,0 0 4,1 0 4,2 0 4,0 0 6,2 2 2,1 1-1,3 2-2,2 2-1,0 2-2,-1 2-3,-1 2-5,0 1-2,-1 3-3,1 0-1,1 1-1,1 1-1,0 2 0,-1 2-2,0 1 0,-2 3-1,0 0-11,0-1-21,-1-1-20,1-1-22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4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71124 11045 449,'-14'-1'7,"3"-2"15,2-2 15,4-1 14,3 2 6,2 10-5,3 8-3,4 9-6,0 2-5,-1-3-9,0-5-9,-2-3-9,1-3-7,2-3-6,2-1-7,2-2-6,1-2-2,3-2 1,1-2 2,3-2 2,3-3-3,3-6-6,4-3-7,5-6-7,2-4-2,2 0 3,2 0 4,2-2 2,-1 1 4,-4 3 3,-3 3 2,-5 3 4,-3 2 4,-3 2 4,-3 3 5,-3 1 5,-5 4 10,-8 6 17,-8 6 16,-8 6 17,-4 3 2,1 1-10,-1 1-12,0 1-11,1 1-8,-1 1-4,1 1-5,-1 1-3,-1 0-6,-1 1-6,-3-1-5,-1 1-6,-1-2-2,1-1 1,1-3 0,1-1 1,-1-2-6,-2-1-12,-1-1-13,-2 0-12,-2-3-2,-1-1 5,-1-2 8,-1-2 6,0-2 5,2 0 5,0-2 4,1 0 4,1-1 5,1 0 4,1 0 5,1 0 5,2 0 6,1 2 6,3 0 6,1 2 7,3 0 9,3 1 12,2 2 13,4 0 12,2 2 1,2 2-10,2 1-12,2 3-11,1 0-7,0-1-5,0-1-5,0 0-3,-1-2-5,2 1-1,-2 0-3,1 0-2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5"/>
    </inkml:context>
    <inkml:brush xml:id="br0">
      <inkml:brushProperty name="width" value="0.05377" units="cm"/>
      <inkml:brushProperty name="height" value="0.05377" units="cm"/>
      <inkml:brushProperty name="color" value="#F2395B"/>
    </inkml:brush>
  </inkml:definitions>
  <inkml:trace contextRef="#ctx0" brushRef="#br0">72170 11732 409,'38'0'9,"0"0"19,-1 0 18,-1 0 19,-4 0 3,-6 2-16,-5 0-13,-6 2-14,-5 0-9,-1 3-1,-2 2-1,-2 2-3,-2 1 0,0 1 1,-2 1 0,0 2 2,-3-1-2,-2 1-1,-4 0-1,-2-1-3,-2 1 0,1-1-2,-1 1 0,0 0-1,0-1-2,-3-1-1,-2-1-1,-1-1-2,-3-1-1,-1 0 2,-3-2 0,-1 0 2,-1-3-6,1-1-8,1-2-11,1-2-9,1-4-5,3-8 0,1-6 1,3-7-1,1-5 3,4-2 4,3-4 4,2-2 5,3-1 2,2 3-1,2 3 0,2 4 0,1 1 4,0 3 5,0 1 7,0 3 5,-1 2 7,0 2 4,-2 4 4,0 3 5,-3 5 5,-4 8 7,-4 8 7,-3 7 6,-5 6 1,-2 3-7,-3 3-6,-3 3-7,-1 0-4,0-2-4,-1-2-2,1-1-3,1-4-3,3-1 1,3-4 0,3-3-1,5-3-6,8-1-10,8-2-11,8-2-11,6-6-7,7-6-2,5-9-2,6-8-2,4-3 0,1-1 4,0 1 4,2 0 5,-1-1 2,-2 3 4,-2 0 2,-2 1 3,-1 1 2,-3 2 2,-2 2 2,-1 3 2,-3 0 1,0 1 3,-1-1 1,0 0 2,-2 0 0,1 1-2,-1-1-2,1 0-1,-1 1 2,1 2 7,-1 3 8,1 1 7,-3 2 5,-1 2 4,-4 2 3,-3 2 4,-2 2 1,-3 3 1,-1 4 0,-2 2 1,-1 2 0,-2 1-2,0 1 1,-2 1-2,0 1-1,0-1-2,0 1-3,0 0-2,1-2-2,2 0-4,2 0-4,2-2-2,1 0-4,0-1-3,-1 1-3,1-1-4,-2 2-5,-2 1-4,-4 3-6,-2 2-5,-5-1-3,-4-2-1,-5-1-1,-5-2 0,-4-3 0,-1-3 2,-2-3 3,-2-2 1,-1-3 3,1-2 1,1-2 2,1-2 1,3-3 1,5-2 2,5-3 2,5-3 1,5-3 0,6-2 0,5-1-2,7-2 0,5-2 2,5-1 5,5-1 5,5-1 6,2 0 2,1 1-1,-1 1-1,0 1 0,-1 2-2,-2 3-1,-1 3-1,-3 3-1,-2 2-6,-5 2-7,-3 2-9,-4 3-8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6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77181 9493 406,'-13'-8'4,"5"2"9,4 1 9,6 1 9,2 1 5,1 3 5,1 4 2,2 2 4,-1 4 0,-1 4-4,-1 3-5,0 5-4,-2 2-4,0 3-3,-2 1-2,0 2-3,-1 4-3,0 3-2,0 4-2,0 4-3,0 2-2,0 1-3,0 2-1,0 0-3,0 0-2,0-2-1,0-2-3,0-2-2,0-3-2,0-2-1,0-3-3,0-3-1,0-4-4,0-4-6,0-3-6,0-5-6,-2-4-8,-2-6-10,-4-6-10,-1-6-11,-3-3 1,2 0 11,1 1 12,1-1 11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76463 11642 424,'-22'-21'1,"6"5"0,5 5 1,5 4 0,2 3 8,2-2 14,0 0 14,2-1 14,0 1 3,2 6-7,0 4-6,2 6-8,0 2-4,2 3-2,0 2-1,1 1-2,1 2-3,0 1-1,0 1-4,0 1-2,-1 1-2,1-1-2,0 0-1,0 1-2,0-1-1,1-1 0,2-2 0,0 1-1,1-3 0,0 1-3,-1-2 0,1-1-2,2-3-3,5-5-4,5-4-4,5-6-3,3-5-3,1-9-5,0-7-3,2-9-3,2-6-3,2-8-2,4-6-2,2-7-2,-2 0 2,-7 7 5,-9 6 5,-7 8 6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80700 9055 606,'1'-14'0,"2"2"0,2 4 0,2 3 0,1 2 5,3 2 13,2 2 10,1 2 12,2 1 4,0 2-2,-1 0-4,1 1-4,0 2-3,1 0-5,1 1-6,1 1-5,0 2-3,-1 0 0,-1 1 1,-1 1 0,-2 0-11,-4-1-20,-4-1-20,-4-1-22,-4-1-8,0 0 4,-3-2 4,-2-1 4,0-1 6,0 0 11,2-2 11,1 0 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80095 10050 559,'-14'1'7,"4"4"14,5 2 14,3 3 14,2 3 4,2 2-5,0 1-5,1 3-6,1 2-4,-2 3-5,0 3-5,-2 3-3,-1 1-5,-2 2-2,-2 1-4,-1 0-3,-3 0-5,0-3-9,-1-3-7,-1-3-8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9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31950 27250 454,'135'-199'12,"-27"54"4,-28 53 3,-28 53 4,-20 31 2,-8 9 1,-10 10 1,-9 10 1,-7 10 1,-3 13 1,-3 12 1,-2 13 0,-12 15 0,-19 19-1,-18 19-2,-19 19-1,-10 5-3,1-5-4,-1-7-3,1-5-4,-3-1-2,-2 6 1,-3 7-1,-3 6 1,-1-1-3,4-5-5,3-7-6,3-5-5,6-9-2,9-9 1,10-10 1,10-8 2,10-11-5,13-8-9,12-10-10,13-9-10,9-15-10,6-18-11,7-19-10,6-18-12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80175 9963 559,'9'-15'2,"1"2"5,3 2 4,2 3 4,1 1 7,1 2 9,1 2 10,1 2 8,-1 2 0,-3 4-8,-2 2-9,-4 3-9,-2 3-7,-2 0-5,-3 1-5,0 1-5,-4 0-6,0-1-5,-3-1-6,-2 0-5,-2-1-6,-2-1-5,-1 1-6,-3 0-6,-1-1-1,-1-1 4,-1 0 2,-1-2 4,0-1 3,1-2 6,0-3 4,2 0 5,3-4 5,3 0 3,4-3 4,4-2 3,4-1 4,6-2 3,4 0 4,5-1 2,3-1 4,1 0 5,1 1 4,1-1 4,-1 2 2,-3 2-2,-3 4-3,-2 2-2,-5 4-1,-5 4-1,-4 4 0,-6 4-2,-4 2-4,-5 3-9,-5 1-8,-5 3-9,-2 0-5,-1 1-2,1-1-2,0 1-3,0-1 0,3 1 1,1-1 3,3 1 0,1-2 4,1-3 5,0-3 6,2-3 5,6-6 5,13-8 5,10-10 4,13-7 5,5-6 1,0 3-3,1 0-4,-1 1-2,-1 0-4,-2 2-2,-1 1-3,-3 1-3,-2 2 0,-5 5 3,-3 3 4,-4 4 3,-4 3 3,-1 2 1,-2 2 1,-2 2 2,-2 2 0,-4 5-1,-2 4 0,-3 3-2,-3 3 1,-2-1 4,-1 0 2,-3 1 2,0 0 0,-1 1-3,1 1-4,-1 1-4,0-1-4,-3 0-3,-1-1-4,-3-1-5,0-1 0,0-1 1,-1-1 0,1-1 2,1-2-4,5-3-10,3-2-10,5-4-9,3-4-9,4-4-9,4-6-9,4-4-9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80900 11513 516,'1'-21'-8,"2"8"8,2 7 8,2 7 8,0 3 7,1 3 8,0 2 8,0 2 7,0 1 3,0 3-5,-1 1-5,1 3-3,1 1-5,2 1-1,1 1-4,3 1-1,1-2-5,1-2-5,1-3-5,1-2-7,1-4-4,1-1-8,1-2-5,1-2-6,1-4-5,1-6-3,1-6-4,1-5-2,0-5-5,-1-1-5,-1-3-5,-1-1-6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82744 9845 518,'-1'-13'8,"0"4"17,-2 6 16,0 5 16,-3 4 6,-2 5-8,-3 5-6,-3 5-7,-2 3-6,-2 1-6,0 1-5,0 1-5,-3 0-6,0 0-4,-1 0-5,0 1-4,-2-1-8,3 1-12,0-1-12,1 0-12,2-2-6,2-7-3,4-5 0,3-6-2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9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83400 9589 465,'24'-5'10,"1"6"22,1 6 21,1 6 21,-1 2 5,0 1-13,-1-1-12,-1 1-12,-1 0-8,1 1-5,-1 1-6,1 1-4,-2 0-6,-1-1-7,-3-1-6,-1 0-6,-3-2-3,-3 1 3,-3 0 3,-2-1 2,-3 0-9,-2-1-24,-2-1-22,-2 0-24,-2-3-6,-2-1 12,-2-2 10,-1-2 11,-1-1 10,2 0 8,2 0 8,2 0 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9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83399 10581 452,'-8'-7'0,"2"1"0,0 0 0,2 2 0,2 0 5,4 2 8,4 0 9,4 2 9,2 0 3,1 0 0,1 0-2,2 0-1,-1 1-2,-1 4-3,-1 2-2,-1 3-3,-1 4-3,-2 4-2,-2 3-3,-2 5-3,-2 1-2,-1 0-2,0 1-3,-2-1-2,-1 0-3,-4 1-5,-2-1-3,-3 1-4,-3-3-3,0-2 0,-1-3 0,-1-2 0,0-5-1,1-3-3,1-4-2,0-4-3,2-3 1,1-2 1,0-2 1,2-2 3,1-2 3,0-3 3,2-4 5,1-2 3,2-1 2,6 1-2,4 1-2,5 1-1,3 1 3,0 1 9,-1 1 9,1 0 9,0 3 5,1 3 4,1 2 2,1 4 3,0 2 0,-3 2-4,-1 2-4,-2 2-4,-2 2-2,-3 3-3,-1 3-3,-2 3-2,-2 2-2,0 1-2,-2 1-2,0 1-3,-3 0-1,-4-1-2,-4-1-3,-3-1-1,-4 0-1,-2-1 0,-1 1 1,-3-1 0,-1 0-1,-1-3 0,-1-1-2,0-2-2,-1-2 1,3-1 0,1 0 2,3-2 0,7-1 6,14-2 10,14-3 10,13 0 10,10-4 3,4-2-4,6-4-4,4-2-4,6-2-3,7 1-6,7-1-5,7 0-5,1 0-8,-2 1-11,-3-1-10,-3 0-10,-4 2-4,-5 3 3,-5 2 4,-4 4 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42"/>
    </inkml:context>
    <inkml:brush xml:id="br0">
      <inkml:brushProperty name="width" value="0.06714" units="cm"/>
      <inkml:brushProperty name="height" value="0.06714" units="cm"/>
      <inkml:brushProperty name="color" value="#F2395B"/>
    </inkml:brush>
  </inkml:definitions>
  <inkml:trace contextRef="#ctx0" brushRef="#br0">20627 18879 327,'-6'-19'4,"2"-6"6,4-5 8,3-6 7,0 1 6,-1 7 5,0 9 6,-2 7 4,1 6 3,2 4-1,2 4-1,2 4 0,1 4-4,0 6-6,-1 4-5,1 5-7,0 3-5,0 2-2,0 2-3,0 3-3,-1-2-2,1-2-1,0-3 0,0-3-2,0-3-1,0-1 1,-1-3-2,1-1 1,3-4-2,5-6-1,7-6-1,5-6-3,4-7 0,-1-7 0,0-9-1,1-7 0,2-9-6,8-8-10,6-9-11,8-9-11,-1 1-7,-7 11-4,-6 11-4,-7 10-4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4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19005 14750 431,'-3'13'72,"-2"-3"-16,-5-4-14,-4-4-14,-1-2-10,1 0-1,1 0-3,1 0-2,0 0-1,0 0-1,0 0-1,1 0-1,0-1-2,0-2-4,2-2-3,1-1-5,2 2 5,4 10 11,4 8 11,4 9 12,0 3 2,-1 0-4,-2-1-6,-2 0-5,-1-2-3,0 0-3,0 1-3,0-1-1,0 2-2,0 1 1,0 3-1,0 1 1,0 1-2,0-2-4,0 0-3,0-1-5,0-1-2,0-3 0,0-1 0,0-3 0,1-1-2,0-3-2,2-1-3,0-2-3,3-5-9,4-8-14,3-8-16,5-8-14,0-3-4,-5 3 8,-3 1 6,-4 3 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4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20250 14181 660,'2'-13'7,"4"3"16,4 4 16,3 4 14,3 2 4,1 0-10,2 0-9,0 0-9,0 0-8,1 2-6,-1 0-7,1 2-6,-2 0-4,-1 0-5,-2-1-3,-2 1-5,-3 1 0,-1 0-1,-2 1 0,-2 2 0,-3 1-4,-4 1-9,-4 3-9,-4 2-10,-3 0-2,-1-1 6,-3-1 4,-1-1 5,0-1 5,4-2 7,4-2 7,5-2 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20233 14750 495,'-16'0'0,"2"0"0,1 0 0,1 0 0,1 0 1,1 0 1,0 0 3,2 0 0,1 1 7,1 2 10,0 2 10,2 2 11,1 1 2,2 3-4,2 2-4,2 2-3,0 2-5,0 3-2,-2 3-2,0 3-3,-1 2-2,0 2-1,0 3-2,0 1 0,0 3-3,0 2-2,0 4-2,0 2-2,0 3-4,0 0-3,0 2-3,0 0-3,0-2-5,2-6-6,0-6-5,2-5-5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20200 15182 476,'1'-15'41,"2"4"-8,2 3-7,2 2-7,2 3-1,3 0 5,3 2 4,4 1 4,1-1-1,2-1-5,3 0-5,2-1-7,-1-1-3,0 0-5,-1 0-2,-1 0-5,0 0-1,-1 0-2,1 0-2,-1 1 0,-1-2-3,-3 2-2,-3-1-3,-2 0-2,-4-2-3,-4-4-3,-5-4-1,-2-3-3,-4-2 2,-2 1 6,-2 1 6,-2 1 6,0 1 3,1 2 0,0 2-2,2 3 0,0 1 5,0 2 13,1 2 11,-1 2 13,0 2 5,0 4-2,0 2-1,0 3-2,0 4-3,-2 2-2,0 3-4,-1 3-3,0 1-3,2 1-3,3-1-1,1 1-3,1-1-3,2-2 0,0 0-2,2 0-1,1-2-3,4 1-2,2-1-4,4 1-2,1-2-4,3-1-6,1-2-5,3-3-5,2-1-3,1-2-2,3-2 0,1-2-2,1-4-2,-1-6-4,-1-6-4,-1-6-4,-3-1-2,-3 3 1,-4 3 0,-4 3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9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32050 27900 409,'23'-90'2,"-3"23"6,-3 22 4,-2 22 6,-5 19 5,-2 20 7,-3 18 5,-3 20 7,-1 10 2,4 3-4,3 3-2,3 4-2,-1 2-4,-2 4-3,-3 3-2,-3 3-3,-1-1-4,4-2-4,3-3-5,3-3-3,3-4-3,3-3-2,3-3-1,4-2-1,4-8-4,6-8-5,7-10-5,6-9-5,6-20-2,6-27 0,7-28 0,6-28 1,3-18 0,0-6 0,0-6 2,0-6 0,-4-4 2,-5 1 2,-7-1 2,-5 1 2,-8 5 2,-5 14 1,-7 11 2,-5 14 1,-6 10 3,-3 9 3,-3 10 4,-2 10 4,-5 19 5,-2 32 9,-3 31 7,-3 32 9,-2 10 0,0-9-6,0-10-7,0-8-6,0-8-4,0-2-3,0-3-1,0-3-1,0-1-3,0 4-3,0 3-2,0 3-2,-2 1-5,-3 1-5,-3-1-5,-2 1-5,-3-3-6,1-2-5,-1-3-7,1-3-5,1-4-5,3-3-3,3-3-2,4-2-3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21813 13731 674,'1'-22'0,"1"5"0,3 3 0,2 4 0,2 2 8,2 1 17,2-1 16,1 0 18,0 2 1,-2 6-13,-4 4-11,-3 6-14,-2 3-8,-4 5-5,-2 3-4,-3 5-6,-3 1-1,0-1-1,-2-1 1,0-1 0,1-2 1,3-3 0,2-3 0,4-3 1,2-1 0,2 0 1,2-1 0,2 1 1,0-1-1,1-1 0,0 0 0,0-2-2,-2 1 0,-2 3 0,-4 4-1,-2 2 0,-4 0-1,-4-1-3,-4-2-2,-3-2-2,-2-2-2,2-1-1,3-1-1,1 0 0,2-3-8,1-3-15,0-2-14,2-4-15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3078" units="cm"/>
      <inkml:brushProperty name="height" value="0.03078" units="cm"/>
      <inkml:brushProperty name="color" value="#F2395B"/>
    </inkml:brush>
  </inkml:definitions>
  <inkml:trace contextRef="#ctx0" brushRef="#br0">22300 14250 714,'17'0'8,"3"0"17,3 0 16,3 0 16,2 0 1,1 0-14,0 0-13,2 0-15,-1 0-10,-3 0-10,-3 0-8,-3 0-9,-3 0-7,-3 0-7,-3 0-5,-2 0-7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6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22895 13513 571,'-15'-15'6,"4"4"14,3 3 13,3 3 13,2 4 5,0 7-6,2 7-4,0 8-5,1 3-5,0 2-5,0 3-5,0 1-5,0 1-3,0 2 0,0 1-1,0 0 0,0 0-6,-2-3-11,0-3-12,-2-4-11,0-2-13,1-3-14,-1-3-14,0-2-13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22905 13366 430,'9'-7'4,"5"2"9,4 2 9,3 2 8,2 2 0,-1 2-9,-1 2-9,-1 2-9,-2 1-4,-3 3 2,-2 2 0,-4 2 0,-2 0 3,-2 1 3,-3 0 2,0-1 4,-3 2 3,0 3 5,-2 3 5,0 3 4,-1 2 2,2-1-1,0 0-3,2 1-1,0-1-2,0 1-3,0-1-3,0 0-3,0 1-1,0-1-1,0 0-1,0 1-1,0-1-1,0 1-2,0-1-1,0 0-2,0 0-2,2-1 0,0-1-1,2-1-2,-1-1 1,-2-1-1,-2-1 1,-2-1-1,-3-1-1,-2-1-2,-3-1-2,-3 0-3,-2-3-2,-2-1-1,0-2-1,-1-2-1,-3-3-7,-5-3-15,-4-2-14,-6-4-14,1-1-2,6-2 11,5 0 11,7-1 12,2-1 2,2 0-4,1 1-4,1-1-5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25068 13450 436,'-15'0'0,"2"0"0,3 0 0,1 0 0,-1 0 7,-4 2 13,-3 0 14,-5 2 13,-1 0 1,1 2-13,1 0-12,1 1-13,1 1-8,-1 0-4,1 0-4,-1 0-4,2-1-2,3-1 0,3-1 1,3 0 1,1 0 2,2 2 4,0 1 4,2 3 5,1 2 2,2 0 1,2 1-1,2 1 0,1 1 3,0 0 4,0-1 4,0 1 5,-1 0 2,-1 3 1,0 2 0,-1 1 0,-1 2 0,0 1-2,0 1-1,0 1-2,0 0-2,0 1-1,0-1-2,0 0-1,0 0-2,0-1-2,0-1 0,0-1-3,0-1-3,1-1-5,2-1-5,0-1-6,2-2-11,2-3-20,2-2-19,2-4-18,0-4-6,1-4 9,0-6 9,-1-4 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7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25891 14271 401,'-15'0'5,"2"0"8,3 0 10,1 0 8,1 0 6,0 2 0,0 0 2,1 1-1,-1 3 0,2 2-4,1 3-4,0 4-4,1 1-2,0 1-2,0 1-1,0 1-2,0 0-1,1 1-1,-1 0-1,0-1 0,0 1-2,2 1-1,0 1-1,2 1-1,0-1-1,0-1 1,0-2-1,0-3 0,3-2-6,6-4-16,5-4-14,7-4-14,1-5-7,-1-6 4,-3-6 3,-1-5 3,-2-5 4,-1-3 3,-1-3 4,0-2 4,-2-2 3,-3 3 3,-1 2 4,-2 1 3,-1 3 3,0 3 5,0 3 4,0 3 4,0 2 5,0 1 4,0 1 4,0 1 5,0 1 4,3 2 3,2 2 3,2 2 4,1 5-2,1 8-8,1 8-7,2 7-8,-3 4-6,-3-1-2,-4-1-4,-4-1-3,-3-1-2,-2 1-3,-2-1-3,-2 1-2,-1-2-3,1-1-1,-1-3-2,0-1-2,3-4-4,6-5-6,6-4-8,6-6-6,4-3-1,5-1 8,3-3 6,5-2 7,-2 1 5,-6 2 2,-5 4 4,-6 3 3,-3-1 0,-1 0-1,1-3-1,0-2-2,-1-1-2,0-2-1,-2 0-3,0-1-1,-2-3 0,-1-1 4,0-5 2,-2-1 4,0-2 3,0 2 2,0 3 2,0 1 2,0 2 1,0 1-1,0 1 0,0 1-1,0 0 11,0 2 20,0 1 21,0 0 22,0 6 6,0 8-4,0 9-5,0 10-6,0 4-7,0 2-10,0 2-11,0 3-10,0 1-8,0 4-6,0 2-6,0 4-5,1 1-8,0 2-6,2 0-9,0 2-7,1-1-4,0 1 4,0 0 1,0 0 3,-1-4 3,-1-8 2,0-8 4,-1-7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27950 14243 594,'0'-15'3,"2"3"9,0 1 8,2 2 7,1 2 6,3-1 2,3 0 4,4 0 2,2 2-1,3 1-7,3 2-5,3 2-7,1 1-3,0 0-1,0 0-1,1 0-1,-3 0-7,-3 2-17,-5 0-16,-3 2-16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5645" units="cm"/>
      <inkml:brushProperty name="height" value="0.05645" units="cm"/>
      <inkml:brushProperty name="color" value="#F2395B"/>
    </inkml:brush>
  </inkml:definitions>
  <inkml:trace contextRef="#ctx0" brushRef="#br0">28491 13113 389,'-5'-9'6,"6"0"13,5-2 12,7 0 13,3 1 1,-1 3-8,1 2-11,0 4-8,0 1-6,1 2-3,1 0-1,1 2-3,-1 1 0,-3 3 2,-3 4 1,-2 2 2,-3 2 1,-1 1 1,-1 1 1,0 1 1,-1 1 1,0 1 2,0 1 3,0 1 1,-1 2 0,-1 1-2,0 3-2,-2 1-2,1 2-2,0 1 1,2 0 0,0 2 0,0-1 0,0 0-3,-2-1-1,0-1-2,-1-2-1,2-1-2,0-3 0,2-1-2,-1-2 0,0-2-1,-2 0-1,0 0 0,-3-2-1,-2-1-2,-4-1-3,-2-1-3,-3-1-2,-1-1-5,-3-1-5,-1 0-4,-5-1-5,-5 1-5,-6 1-5,-6 2-5,-1-2-3,4-3-2,3-3-2,5-2-1,4-3 1,5-1 5,5 0 5,5-1 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2759" units="cm"/>
      <inkml:brushProperty name="height" value="0.02759" units="cm"/>
      <inkml:brushProperty name="color" value="#F2395B"/>
    </inkml:brush>
  </inkml:definitions>
  <inkml:trace contextRef="#ctx0" brushRef="#br0">30050 12197 797,'16'-21'3,"-1"7"8,1 5 7,-1 6 7,0 3 2,0 2-2,-2 0-3,-1 2-2,-1 1-4,-3 3-4,-1 4-3,-2 2-5,-2 2-3,-4-1-5,-2 1-3,-3-1-3,-4 0-3,0-1-2,-3 0 0,-1-2-1,-1-1-2,4-1 1,3 0-1,3-2 0,2-1 3,6-2 5,2-2 7,5-2 5,2-1 4,2 0 4,0 0 2,1 0 3,1 0 1,-1 2 1,1 0 0,-1 2 1,-1 0 0,-2 3-2,-4 2-2,-3 2-2,-3 1-3,-6 3-4,-4 2-4,-5 1-4,-4 3-1,-3 1 0,-3 3 0,-3 1 2,1-1-1,5-5 1,5-5 1,5-5-1,2-2-8,0 0-19,0 0-17,1 0-19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3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30389 14615 542,'-5'-7'8,"6"3"18,6 1 17,6 2 18,3 1 3,3 0-10,1 0-10,3 0-10,0 0-7,1 0-5,-1 0-5,0 0-5,2 0-2,1 0 1,3 0-1,1 0 1,-1 0-8,-3 0-12,-5 0-14,-3 0-13,-4 1-12,-3 2-11,-3 1-12,-2 3-10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34050 28500 399,'-21'-16'9,"10"19"20,10 19 18,9 19 20,2 10 4,-2 4-10,-3 3-9,-3 3-10,-4 1-7,-3 1-5,-3-1-5,-2 1-5,-1-1-4,3 1-4,3-1-2,4 1-4,7-23-10,13-43-21,12-44-18,13-43-20,7-17-3,4 14 14,3 11 14,3 14 13,-4 10 11,-8 9 6,-10 10 8,-9 10 6,-5 10 9,0 13 10,0 12 11,0 13 10,-4 10 3,-5 10-5,-7 10-4,-5 9-5,-4 4-5,0 1-4,0-1-4,0 1-5,0-3-6,0-2-7,0-3-6,0-3-7,0-2-3,0 0 1,0 0 2,0 0 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30528 15381 609,'-10'-1'10,"12"0"22,12-2 22,11 0 20,7-1 3,-1 0-17,0 0-16,0 1-17,1-1-15,-1 2-12,0 0-11,1 2-13,-2 0-8,0 0-6,-1 0-4,-1 0-6,-3 0 1,-5 0 6,-5 0 7,-5 0 7,-2 0 2,0 0-1,0 0-1,0 0-2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4918" units="cm"/>
      <inkml:brushProperty name="height" value="0.04918" units="cm"/>
      <inkml:brushProperty name="color" value="#F2395B"/>
    </inkml:brush>
  </inkml:definitions>
  <inkml:trace contextRef="#ctx0" brushRef="#br0">33012 13397 447,'-8'-7'6,"2"0"12,1 2 12,1 1 13,0 3 8,4 7 5,0 7 5,4 8 4,-1 2-2,-1 2-12,0 1-11,-2 1-10,0 6-10,-2 8-7,0 11-8,-1 10-6,-1 2-5,0-3-4,0-4-2,0-5-3,0-2-4,0 0-8,0-2-5,1 0-8,-1-5-1,2-6 3,0-7 3,2-7 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33794 13837 439,'-8'-9'0,"2"0"0,1-1 0,0-1 0,2 1 10,0 6 19,2 4 20,0 6 20,1 5 3,-2 5-11,0 7-12,-1 5-11,-2 3-8,0-2-4,-2 0-3,0-1-4,0 0-2,0-1-2,2 0-3,1 1-1,0-2-3,2-1 0,0-3-2,2-1 0,0-2-3,2 1-4,0-1-2,2 1-3,0-2-1,3-5 0,2-3 1,2-4 0,1-3-1,-1-2-6,1-2-4,0-2-4,0-4-4,3-6 1,1-5-1,3-7-1,0-4 2,-1-2 3,-1-4 2,-1-3 3,-1-1 4,-3-2 2,-1-1 4,-2 0 3,-2 1 3,0 2 0,-2 3 2,0 4 1,-3 3 2,-3 7 1,-2 5 2,-3 6 2,-4 5-3,-2 2-5,-3 4-6,-3 3-5,-2 3-4,-3 7 2,-1 5 1,-2 7 0,0 1-6,5-3-15,3-3-14,5-3-14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2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35250 12950 503,'9'6'129,"3"-1"-29,4-2-28,2-2-28,0-1-17,0 0-2,0 0-4,-2 0-4,-1-1-2,1 0-1,0-2-1,-1 0-1,1 0-5,-1 1-6,1 0-9,0 2-6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2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35945 12059 546,'2'-15'9,"6"4"16,4 3 16,5 3 18,2 2 3,1 3-7,-1 4-8,1 2-7,-2 2-8,-1 2-5,-2 0-6,-3 1-7,-2 3-4,-2 4-3,-4 3-3,-2 5-3,-5 1-4,-6 0-3,-6 1-4,-5-1-3,-5 0-2,-1-1-2,-2-1-2,-2-1-2,0-2 1,5-3 3,4-3 4,3-3 2,3-1 3,-1 1 2,0 2 3,1 0 1,0-1 2,2-3-1,3-3 1,1-2 0,4-3 4,6-2 10,6-2 8,6-2 10,3-2 1,4 0-6,3-1-6,3-2-6,2 1-6,-1-1-4,0 0-5,1 0-5,-3 1-7,-2 0-9,-3 2-10,-3 1-9,-2 0-9,-1 0-8,-1 0-8,0 0-8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37150 13000 700,'14'14'137,"-1"-1"-41,-2-3-42,-2-1-41,-2-1-32,1-2-20,0-1-20,0 0-22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37622 11827 496,'0'-10'10,"0"10"20,0 12 19,0 10 21,0 5 3,0 0-13,0 1-13,0-1-13,0 0-8,2-1-3,0-1-4,2-1-3,0-2-2,1 0-3,2-1-3,0 0-2,1-3-2,0 0-2,-1 0 0,1-2-3,-1-1-2,0 1-4,-2 0-5,0-1-4,-7 1-7,-10 1-10,-11 2-12,-11 0-10,-3-2-2,4-1 7,4-4 6,3-3 7,5-2 3,3 0 0,5-2-1,3 0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38250 11674 638,'7'-15'0,"-1"2"0,0 3 0,-2 1 0,1 2 5,2-1 11,2 0 9,2 0 10,2 1 7,3 1 1,3 1 3,3 0 3,2 1-6,3 0-12,1 0-11,3 1-14,-1-1-11,-2 2-15,-2 0-14,-1 2-13,-4 1-8,-5 2-2,-5 2 0,-4 1-3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4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37560 14150 545,'-16'38'140,"0"-4"-31,1-2-33,-1-3-33,0-1-17,1 1-6,-1 0-4,1 2-5,-3 0-3,-2-1-4,-3-2-2,-2 0-4,-2-1-4,3-1-5,1-1-6,3-1-7,2-3-5,2-3-8,4-4-8,3-4-6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4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37274 14543 461,'-14'-8'5,"1"2"9,2 1 10,2 1 9,3 1 7,2 3 2,4 4 3,3 2 2,2 3 0,3 4-5,3 2-6,4 3-4,1 2-4,3 3-3,1 1-5,3 3-2,0-1-4,1 0-3,-1-1-2,1-1-3,-1 0-6,2-1-12,1 1-11,1-1-11,-1-1-6,-5-3-1,-3-3-2,-5-2-1,-2-3-3,-2-1-5,-2-1-5,-2 0-5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0"/>
    </inkml:context>
    <inkml:brush xml:id="br0">
      <inkml:brushProperty name="width" value="0.05366" units="cm"/>
      <inkml:brushProperty name="height" value="0.05366" units="cm"/>
      <inkml:brushProperty name="color" value="#00BFF3"/>
    </inkml:brush>
  </inkml:definitions>
  <inkml:trace contextRef="#ctx0" brushRef="#br0">36450 27200 409,'-24'-25'1,"4"0"2,3 0 1,3 0 3,-1 3 3,-2 6 9,-3 7 6,-3 6 8,-4 10 3,-3 17-1,-3 15 0,-2 16-1,-6 12 0,-6 9-1,-6 10-2,-6 10 0,-4 10 0,1 13 0,-1 12 0,1 13 0,5-1-1,14-11-7,11-14-4,14-11-6,5-4-5,1 6-6,-1 7-4,1 6-5,1-1-6,3-5-8,3-7-7,4-5-8,7-9-5,13-9-6,12-10-5,13-8-4,4-14 1,-3-15 9,-3-15 9,-2-16 8,-3-8 4,1 0-3,-1 0-3,1 0-2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1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73215 35642 483,'0'-36'76,"0"7"-8,0 8-10,0 6-9,0 7-7,2 10-6,0 8-4,1 9-7,0 3-3,0-3-3,-2-3-3,0-3-4,-2-1-1,0 0-3,-2-1-2,0 1-2,-1 0-1,1 0-2,-1-1 0,0 1-2,1-5-5,1-10-9,0-10-9,2-9-9,0-6-2,2-1 7,0-1 6,1 0 6,0 0 4,0 5 4,-2 3 3,0 5 4,-1 2 3,2 2 4,0 3 5,1 1 5,0 4 3,0 6 3,-2 6 3,0 6 4,-1 3-1,0 1-6,0 1-5,0 1-6,0 0-4,0-1-1,0-1-2,0-1-1,-1-1-1,0-1 0,-2-1-1,0 0 0,-1-4-5,1-6-7,-1-6-7,0-6-8,1-5-4,3-5 0,0-5 0,3-5 0,1 0 2,0 3 4,-1 5 3,1 3 4,-1 6 9,0 9 12,-2 6 15,0 9 12,-1 4 0,0 0-16,0-1-15,0 1-16,0-1-14,0 1-14,0 0-14,0-1-14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3"/>
    </inkml:context>
    <inkml:brush xml:id="br0">
      <inkml:brushProperty name="width" value="0.05223" units="cm"/>
      <inkml:brushProperty name="height" value="0.05223" units="cm"/>
      <inkml:brushProperty name="color" value="#F2395B"/>
    </inkml:brush>
  </inkml:definitions>
  <inkml:trace contextRef="#ctx0" brushRef="#br0">40447 13459 421,'7'-14'3,"-1"3"7,0 3 7,-2 2 6,0 4 6,0 4 4,0 4 6,0 4 3,-1 2 2,0 3-3,-2 2-3,0 1-3,-1 3-3,0 3-4,0 3-4,0 3-3,-2 2-3,0 3 0,-3 1 0,-2 2-1,-1 2-1,0 0-4,1 2-2,-1 0-3,0 1-4,0 0-4,0 0-4,1 1-5,0-4-6,2-4-7,2-5-6,2-5-8,2-7-2,2-7-1,2-8-1,2-8 1,0-4-3,1 0-6,0 0-6,0 1-6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3"/>
    </inkml:context>
    <inkml:brush xml:id="br0">
      <inkml:brushProperty name="width" value="0.05509" units="cm"/>
      <inkml:brushProperty name="height" value="0.05509" units="cm"/>
      <inkml:brushProperty name="color" value="#F2395B"/>
    </inkml:brush>
  </inkml:definitions>
  <inkml:trace contextRef="#ctx0" brushRef="#br0">41244 13813 399,'-1'-12'8,"0"8"18,-2 8 18,0 8 16,-1 3 4,0 3-10,0 0-11,0 1-9,0 1-6,1 1-3,-2 1-1,2 1-1,-2 1-2,0 2-1,-2 3 0,0 1 0,0 0-2,1-1-1,0-3-2,2-1-2,0-3-3,2 0-2,0-1-4,2 0-2,3-5-6,6-3-4,5-6-7,7-4-5,2-7-4,-1-6-2,-1-7-1,-1-7-1,0-4 0,1-1 3,1-1 2,1 0 3,-1-3 3,-3-1 3,-3-2 3,-3-2 4,-2 0 3,-2 4 2,-3 2 2,-1 3 3,-2 3 2,-4 3 2,-2 3 2,-3 3 1,-3 4 1,-2 3 0,-2 4-1,-1 4 0,-3 2-2,-2 0-3,-1 0-3,-2 0-2,-2 1-5,3 2-6,0 2-7,1 2-6,1 1-5,4 1-2,3 1-3,3 2-2,1-1-3,0-1-1,0-1-2,1 0-2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6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3222 7550 468,'8'23'134,"0"-1"-31,0-1-32,0-1-31,-1 0-17,1 1-2,0 1-2,0 1-4,-1 1-4,-2-1-7,-3 1-7,0-1-7,-4-2-10,-2-5-12,-4-5-12,-2-4-12,-2-7-1,1-6 9,-1-7 9,0-7 10,0-4 3,1 1 0,-1-1-2,0 1-1,1 1 3,1 3 7,0 3 7,2 2 7,1 4 10,0 5 11,2 3 13,1 4 11,0 3 6,2 3 0,0 4-2,2 2-1,0 3-3,2 1-5,0 3-5,2 1-5,-1 0-5,1-1-3,0-2-3,0-3-3,1-1-4,2-4-5,2-3-6,2-2-3,0-4-3,1-3 3,0-2 1,0-3 2,1-5-7,3-4-17,3-5-17,3-5-17,0-2-3,-1 1 8,-3 1 9,-1 2 9,-1 0 9,0 2 9,-1 3 8,1 1 9,-2 3 4,-3 1 1,-3 2 0,-2 2 0,-3 5 10,-2 6 21,-2 8 20,-2 6 20,-3 5 1,-4 3-18,-3 3-18,-5 3-19,-3 1-8,-1 2-1,-3 1 0,-1 1-1,-2-1-8,-1 0-20,-1-1-18,0-1-20,-1-3-4,1-6 7,1-4 7,1-4 9,2-5 7,3-1 6,3-2 6,3-2 6,3-1 5,1 0 1,2 0 3,2 0 2,2 0 11,1 0 20,0-1 20,2 1 19,0 2 6,0 4-12,0 4-10,0 3-11,-1 3-7,0 1-5,-1 1-5,-1 2-4,-1-2-5,2 0-4,1-1-4,0 0-5,3-7-11,4-11-15,4-10-17,4-11-15,4-8-5,5-5 9,5-5 8,5-4 8,4-4 7,6-1 7,5 0 7,4-1 6,1 1 7,-4 4 5,-4 3 6,-4 5 6,-2 4 4,-3 5 5,-2 5 4,-1 5 5,-5 4 1,-4 2 0,-4 4-2,-6 3 0,-3 3-3,-2 5-4,-2 5-3,-2 6-3,-4 4-6,-4 6-7,-5 7-7,-5 5-6,-5 2-8,-1 0-8,-4-1-7,-3-2-7,-1-2-5,-1-5 1,1-5 1,0-5 1,1-5 2,3-3 6,3-4 6,3-4 5,2-3 5,3-1 6,1 0 4,2-1 5,3-3 4,5-1 1,2-2 3,6-1 2,1-2 2,3 0 2,2 0 1,2 1 3,0-1 0,-1 2 0,0 0 1,-2 2-1,0 1 0,0 0-2,0 2-1,-1 0-2,0 2 1,-2 2 2,-2 2 3,-2 2 2,-2 2 0,-2 1-2,-2 3-1,-2 2-3,-1 1-1,-1 3-1,-2 2-1,0 1 0,-1 2 0,1-1-1,-1 1-1,0-1 0,1 1 0,1-1 0,0 1 1,2-1 1,0 0 0,1-1 0,-1-1 0,0-1 1,5-7-2,12-12-3,10-14-2,11-11-4,6-10-6,4-3-10,2-4-11,4-4-11,0 0-2,0 4 4,-2 4 5,0 4 4,-4 3 5,-4 7 4,-5 4 4,-5 4 5,-5 5 6,-3 3 5,-4 2 8,-4 4 6,-4 3 3,-3 6 1,-2 4 1,-4 5 1,-2 3-1,-5 3-1,-4 1 0,-3 3-3,-3 0-1,0 1-4,1-1-4,-1 1-3,1-2-4,-1-2-5,0-1-4,1-2-5,1-4-4,3-1-2,2-4-3,4-3-4,1-3-2,1-4-3,-1-4-2,0-4-4,0-5 1,2-5 2,1-7 3,0-5 3,2-3 1,1-1 1,0 1 2,2 0 0,0 1 5,0 3 10,0 3 7,0 3 10,0 2 5,0 3 2,0 1 3,0 2 1,0 4 8,2 7 12,0 4 13,1 7 11,2 6 3,0 6-11,1 5-9,2 6-11,-1 7-6,-1 6-3,0 8-5,-2 6-2,1 10-7,0 13-6,1 12-9,2 13-7,0 5-12,0-3-14,-1-2-16,1-4-14,-1-11-4,0-20 8,-2-19 9,0-20 7,-1-10 6,1-3 2,2-1 3,0-2 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8"/>
    </inkml:context>
    <inkml:brush xml:id="br0">
      <inkml:brushProperty name="width" value="0.05959" units="cm"/>
      <inkml:brushProperty name="height" value="0.05959" units="cm"/>
      <inkml:brushProperty name="color" value="#F2395B"/>
    </inkml:brush>
  </inkml:definitions>
  <inkml:trace contextRef="#ctx0" brushRef="#br0">5800 7265 369,'8'-14'85,"2"4"-19,0 4-19,1 4-19,0 4-13,-1 4-4,0 4-6,-2 4-4,-1 3-7,-2 5-8,-2 3-7,-2 4-9,-3 3-3,-2-1 0,-3 0 0,-4 1 0,0-4 3,-1-4 3,0-5 5,0-4 4,3-4 7,5-1 9,4-1 10,6 0 10,1 1 5,1 3 0,0 5 2,0 3 0,-1 4-1,-2 1-1,-3 3-1,0 1-1,-4 2-2,0 0 1,-3 2 0,-2 1 0,-1-3 0,2-6 0,1-5 1,0-6 1,4-11-2,4-14-1,6-15-2,4-15-2,3-9-7,-1-3-15,1-5-12,0-4-14,0-1-6,1 1 2,1 1 2,1 1 2,0 4 3,-3 8 5,-1 8 5,-2 8 4,-2 4 5,1 1 4,0 1 4,0 1 4,-1 4 12,-1 6 16,-1 8 17,0 7 18,-2 3 1,-1 3-11,0 2-14,-2 2-12,0 3-9,-2 5-2,0 5-5,-2 5-2,-1 1-4,-2-3-4,-2-3-3,-1-3-4,-2-6-9,2-9-17,0-8-16,2-9-16,2-8-4,4-5 10,4-7 8,4-5 9,2-2 8,3 2 6,2 2 5,1 1 7,1 3 6,-1 1 7,0 3 7,-2 2 7,-1 2 4,-1 7 1,-1 3-1,0 6 2,-3 6 3,-3 8 9,-2 7 9,-4 9 7,-3 5 0,-6 2-9,-4 4-11,-5 3-9,-2 0-6,1-4-6,1-2-3,1-3-4,5-9-9,10-13-13,9-14-12,11-13-13,6-7-2,1 1 10,2 1 10,3 1 9,-3 3 8,-5 5 7,-7 5 6,-5 4 7,-4 5 3,-2 4-1,-2 4 1,-2 4-1,-4 4 0,-6 5-1,-6 5-2,-5 5-2,-4 3 0,-1-1 0,-1 0 1,-1 0 0,0-1-3,3-3-6,1-3-7,3-3-6,2-3-2,3-3 2,2-2 1,4-4 3,4-2 9,4-1 17,6 0 17,4-2 18,2 3 4,-2 4-8,-3 5-8,-1 5-7,-1 3-6,-2 1-2,0 1-4,-2 1-3,0-1-3,0-3-4,0-3-3,0-3-4,1-8-9,2-12-15,2-13-16,2-13-14,2-8-5,3-3 10,4-2 8,2-3 9,1 0 6,1 7 7,-1 6 6,1 6 6,-2 4 6,-3 5 6,-3 3 6,-2 4 7,-4 5 5,-2 8 9,-4 6 6,-2 8 8,-4 4-2,-4 6-9,-4 5-11,-3 5-9,-2 0-7,2-4-4,3-4-5,1-3-3,5-6-6,6-5-6,7-6-6,8-6-6,3-4 0,1-2 7,1-2 6,1-2 6,0 0 5,-1-1 1,0 0 2,-2 0 1,-3 2 2,-5 6 4,-4 5 4,-6 4 2,-4 4 1,-5 3-3,-5 3-3,-5 3-3,-3 2-3,1-1-1,-1 1-2,1-1-2,-2 0-2,0-1 1,-1-1 0,0-1-1,-1 0 2,1-1 3,1 1 2,1 0 4,1-2 2,1-1 4,1-3 3,1-1 4,4-3 3,10-4 5,9-4 4,8-4 4,9-4 1,9-4-2,8-4-2,10-3-3,7-3-3,7 1-4,7-1-5,8 1-4,5-1-5,8 0-9,6 1-6,8-1-8,-3 3-1,-9 3 3,-10 4 5,-9 4 3,-12 2-13,-12 1-31,-14-1-32,-11 0-31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42750 13250 573,'16'0'152,"1"0"-37,1 0-37,1 0-37,1 0-21,1 0-6,1 0-8,1 0-6,-1 0-3,-3 0 1,-3 0 0,-2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43800 12800 491,'0'15'159,"2"-1"-36,0-1-35,1-1-37,0 1-21,0 2-6,-2 1-6,0 3-7,-1 0-6,0 1-10,0-1-8,0 0-9,0 0-7,0-3-5,0-1-5,0-2-5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1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44357 12597 502,'1'-15'34,"3"4"1,4 3 2,2 3 1,1 1 0,1 2-2,0 0-4,0 2-2,-1 0-1,1 2-3,0 0 0,-1 2-2,0 0-2,0 3-2,-2 2-1,-1 2-3,-1 1-3,-2-1-5,-2 1-4,-2 0-4,-2 0-3,-2 1-1,-2 1 0,-2 1-2,-2 1 0,-3 0-2,-3-1-3,-3 1-1,-1-2 0,3-1 2,1-3 1,3 0 2,0-3 2,0-1 4,0-1 4,1 0 3,2-2 4,6 0 3,6-2 3,6 0 3,3-2-1,3 0-5,1-2-5,3 0-6,0-1-5,1 0-9,-1 0-7,1 0-9,-1 0-4,-1 1-1,-1-2-3,-1 2 0,-2-1-3,-1 0-3,-2 0-3,-2 0-3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2"/>
    </inkml:context>
    <inkml:brush xml:id="br0">
      <inkml:brushProperty name="width" value="0.05161" units="cm"/>
      <inkml:brushProperty name="height" value="0.05161" units="cm"/>
      <inkml:brushProperty name="color" value="#F2395B"/>
    </inkml:brush>
  </inkml:definitions>
  <inkml:trace contextRef="#ctx0" brushRef="#br0">39425 12800 426,'-49'15'64,"12"-1"-7,11-1-10,13 0-8,4 0-5,-4 3-3,-2 3-3,-3 3-3,-1 3-2,1 1-2,1 2-3,1 3-1,1 1-1,1 2-1,0 2 1,2 3-1,0 0 0,1 2-2,-1 0-2,0 2-2,2-2-1,3-2 0,2-3 2,4-3-1,1-2 0,0 0-2,0 0-2,0 1-1,1-2-5,4 0-6,2-1-5,3-1-6,4-1-5,1-1-3,5-1-3,2-1-4,4-2-3,6-3-3,6-3-3,6-3-2,-1-3 0,-8-2 5,-7-4 5,-9-2 4,-3-2 3,-1 0-3,1 0-1,0 0-1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2"/>
    </inkml:context>
    <inkml:brush xml:id="br0">
      <inkml:brushProperty name="width" value="0.05407" units="cm"/>
      <inkml:brushProperty name="height" value="0.05407" units="cm"/>
      <inkml:brushProperty name="color" value="#F2395B"/>
    </inkml:brush>
  </inkml:definitions>
  <inkml:trace contextRef="#ctx0" brushRef="#br0">45547 12281 406,'2'-13'9,"6"3"16,4 4 17,5 4 17,2 4 5,1 6-5,-1 4-6,1 5-5,-1 3-6,-1 3-4,-1 1-6,-1 3-4,-1 1-5,-2 2-3,-3 3-4,-1 1-4,-1 2-2,-2 2-4,-1 2-1,0 2-2,-3 2-5,-4 0-3,-4 2-5,-4 0-5,-4 1-2,-3-2 2,-5-1 1,-3 0 0,-3-4-4,-1-4-11,-1-5-10,0-5-12,0-5-7,5-5-3,4-5-4,3-4-4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36850 28100 404,'-50'-21'5,"0"10"8,0 10 10,0 9 9,3 9 3,6 9-4,7 10-4,6 10-3,1 8 1,-3 10 4,-3 10 6,-2 9 3,-1 2 2,3-2-5,3-3-4,4-3-4,4-6-3,6-5-3,7-7-4,6-5-2,7-6-5,10-3-6,10-3-7,9-2-5,7-9-3,7-12 1,6-13 0,7-12 2,4-16-4,3-19-7,3-18-7,4-19-7,-6-10-2,-11 1 3,-14-1 2,-11 1 3,-11 2 3,-5 7 4,-7 6 4,-5 7 3,-6 5 5,-3 7 2,-3 6 3,-2 7 3,-5 5 5,-2 7 7,-3 6 5,-3 7 8,5 2 0,17 1-6,15-1-4,16 1-5,7-1-4,1 1-2,-1-1 0,1 1-2,-1 1 0,1 3 2,-1 3 3,1 4 2,-4 8 5,-6 17 8,-6 15 7,-6 16 8,-6 7 0,-2 1-5,-3-1-7,-3 1-6,-4 1-5,-3 3-5,-3 3-5,-2 4-4,-5 1-4,-2 0-5,-3 0-4,-3 0-4,-1-4-5,4-5-6,3-7-5,3-5-6,4-23-4,7-37-2,6-38-2,7-37-3,7-15 5,9 10 11,10 10 12,10 9 10,4 9 9,0 9 6,0 10 4,0 10 5,-2 5 4,-3 4-1,-3 3-1,-2 3 1,-1 3-1,3 3-4,3 3-2,4 4-3,-1-1-10,-3-3-18,-3-3-17,-2-2-18,-6-5-3,-6-2 13,-6-3 12,-6-3 13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3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46795 10805 449,'63'-13'130,"-16"6"-27,-16 6-27,-15 6-27,-9 3-18,-1 2-5,0 0-8,-2 1-5,-1 1-6,-2 1-2,-2 2-4,-2 0-2,-2 1-3,-5-1-2,-4 1-3,-3-1-1,-2 0-2,2-2 0,2-3 0,3-1 1,2-1 3,6 0 5,4 0 5,6 0 6,4-2 4,4-1 0,3-2 1,5-2 1,0 0 0,-3 2 0,-3 2-1,-3 2 0,-2 3-1,-2 3 0,-3 5-2,-1 4 0,-3 0-2,-6-2-2,-4-1-2,-5-2-1,-7 1-7,-7 5-8,-8 5-9,-8 5-9,0-2-6,11-6 0,10-7-2,9-6-1,5-4-5,-2 1-8,0 1-8,-1 2-9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3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30600 18650 468,'17'0'152,"1"2"-34,3 0-34,1 2-33,2-1-20,-1 1-4,0 0-4,1 0-5,-2 0-5,-3 0-4,-3 0-4,-3 0-4,1-1-3,4 1-1,3 0 1,4 0-1,2-1-3,-3-2-6,-1-2-7,-3-2-6,-1 0-5,-3 0-4,-1 2-4,-2 0-4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3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30571 19800 473,'-8'6'1,"0"-1"2,1-2 1,-1-2 3,3-1 11,8 0 22,6 0 22,7 0 22,4 0 2,-1 0-17,1 0-17,-1 0-17,1 1-11,1 2-5,1 2-6,1 2-5,1 1-7,-1-1-6,1 1-7,-1 0-8,0-2-6,-1-1-4,-1-2-6,-1-2-6,-1-1-2,-3 2-3,-1 0-2,-2 2-3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6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34097 18450 445,'0'22'170,"0"-1"-41,0-3-42,0-1-41,0 1-23,0 3-3,0 5-4,0 3-4,-1 4-2,0 2 1,-2 4-1,0 3 1,-1 1-3,0 2-7,0 0-6,0 2-7,0-2-8,1-4-7,-1-4-8,0-4-7,0-3-5,2-3 0,0-3 0,2-3-1,0-2 3,0-3 5,0-1 5,0-2 5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7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34831 18809 479,'7'-21'-36,"0"5"19,-2 5 18,0 5 18,-3 5 16,-1 7 15,-2 8 13,-1 6 15,-2 3 0,0 1-15,0-1-14,0 1-14,0 0-9,0 2-5,0 3-5,0 1-5,0 0-3,1-1-1,-1-3-2,0-1-1,0-3-2,2 0 0,0-1-1,2 0-2,0-3-1,0-1-3,0-3-3,0-1-4,2-2-4,6-2-7,4-3-6,5-1-7,2-3-1,-1-6 4,-1-4 5,-1-5 3,0-4 4,-1-3 1,1-3 1,0-3 3,-1-3 1,-1-3 2,-1-2 3,-1-4 2,-1-1 2,-2 2 2,-3 0 2,-1 1 2,-1 3 0,0 4-1,0 3-1,0 5 0,-1 2 1,-2 3 5,-2 1 6,-2 2 4,-3 3 3,-2 3 1,-3 2-1,-3 4 2,-2 2-6,-1 4-11,-2 2-10,1 3-11,-2 3-7,1 0-3,-1 1-4,1 1-3,1 0 0,5-3 3,3-1 2,4-2 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7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36250 18614 501,'22'0'143,"-3"0"-31,-3 0-32,-3 0-31,1-2-19,1 0-4,5-3-4,2-2-5,0 0-5,-1 2-5,-3 3-7,-1 1-4,-2 0-8,-1 0-5,-1-2-7,0 0-7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0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37595 17800 508,'15'1'143,"-1"2"-33,-1 2-33,-1 2-34,-2 1-17,-2 3-2,-4 2 0,-2 1-2,-4 1-5,0 0-12,-3-2-9,-2-1-12,-1-1-3,-2-1 3,0 0 3,-1-2 2,0 0 2,1 0-1,1 0 0,0-1 0,4 2 2,6 0 6,6 1 6,6 1 6,2 0 2,-1 0-1,-1-2 0,-1-1-2,-2 1-1,-2 2 0,-4 2-1,-2 1 0,-4 1-2,0-2-2,-3-3-2,-2-1-1,-1-1-3,-2 0-2,0 0-2,-1-1-2,-1 2-4,1 0-6,-1 1-6,1 1-6,-1 0-4,0-2-1,1-2-2,-1-2-1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0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38553 17772 552,'0'-22'67,"0"3"-16,0 3-14,0 3-16,0 1-7,0 2 0,0 1-1,0 1 0,-1 0-1,0 0 0,-2 0-1,0 0 0,-2 1-1,-2 1 1,-2 0-1,-1 2 1,-2 0-1,0 2 0,0 0 0,1 2-1,-1 1 0,1 4 0,-1 2-2,0 3 0,1 2 1,3 0-1,1-1 2,2 1 0,2 0-1,0 0-2,1-1-2,2 1-2,2 1-1,6 1 0,4 3 0,5 2 1,1-1-2,-3-1 0,-3-3 0,-2-1-1,-2-1 0,-1 2 0,1 0 1,0 1 0,-2 1-1,-1 1 1,-2 1 1,-1 1-1,-4 0-1,-1-1 0,-2-1-3,-1 0-1,-2-3-1,-2-1 0,0-3-2,-1-1 0,-1-1 0,1-2-2,-1-1 0,0 0-1,0-2 0,1 0 1,-1-2 0,0 0 1,2-3 2,3-4 2,2-4 3,4-4 2,1-2 2,2-1 0,0-1 0,2-1 0,1-1-2,5-1-4,4-1-3,4-1-5,2 0-2,2 1-1,3 1 0,1 1 0,0 1-4,-1 3-8,-3 1-6,-1 3-8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39150 18600 628,'14'14'113,"-1"-1"-25,-2-2-24,-2-2-25,-2-2-15,1 1-5,0 0-4,0 0-5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39977 17600 498,'0'16'137,"0"1"-31,0 1-32,0 1-31,0 0-18,0-1-3,0-1-3,0 0-4,0-2-2,1 1-1,2-1-3,0 1-1,2 0-1,0-1-2,1 1-2,2 0 0,0-1-2,1-1-2,2-1-1,0-1-1,0 0-1,-1 0-1,0-1-2,-2 1 0,-1 0-3,0 1-1,-2 1-2,0 2-2,-3-2-1,-3-1 0,-2-3 0,-3 0 1,-3-2-2,-2 1-3,-2 1-3,-1 2-2,-4-1-4,-3 1-2,-5 0-4,-3-1-3,0 0-1,5-2 1,5-2 0,5-2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457" units="cm"/>
      <inkml:brushProperty name="height" value="0.05457" units="cm"/>
      <inkml:brushProperty name="color" value="#00BFF3"/>
    </inkml:brush>
  </inkml:definitions>
  <inkml:trace contextRef="#ctx0" brushRef="#br0">38150 28100 403,'-2'-135'0,"-3"32"5,-3 31 4,-2 32 4,-1 24 13,3 19 18,3 19 20,4 19 18,1 13 3,0 10-14,0 10-15,0 9-15,0 6-9,0 3-7,0 3-5,0 4-7,0 2-5,0 4-6,0 3-5,0 3-5,0-2-9,0-6-10,0-6-9,0-6-11,0-9-2,0-8 5,0-10 7,0-9 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40500 17596 589,'8'-14'9,"1"3"19,2 3 17,0 3 19,1 1 4,3 2-9,2 0-11,1 2-10,2 0-10,-1 0-11,1 0-11,-1 0-10,0 0-9,-3 0-7,-1 0-9,-2 0-7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4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11277 14091 491,'0'-23'0,"0"3"0,0 1 0,0 3 0,0 0 6,0 2 12,0 1 11,0 1 12,0 4 6,0 8-2,0 8 0,0 7-1,-1 7-4,0 5-5,-2 5-5,0 5-6,-1 3-5,0 2-2,0 2-2,1 2-4,-1 1-1,0 0-1,0 0-1,0 0 0,0 2-3,1 4-3,-1 3-2,0 5-3,0 2-2,0 1-1,0 1-2,1 1 0,-1-2-4,2-7-6,0-5-6,2-6-6,0-5-3,0-3-4,0-5-2,0-4-3,0-4 0,2-5 0,0-5 2,2-4 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4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11605 15463 594,'0'-15'0,"0"2"0,0 2 0,0 3 0,-1 1 9,-2 2 20,-2 2 19,-2 2 20,-3 4 2,-5 6-12,-5 5-14,-5 7-13,-3 3-10,1 1-5,0 1-7,-1 1-6,2-1-5,1-2-1,3-1-2,2-3-1,1-1-1,2-1 2,3 0 2,1-2 1,5-1 2,6-1 0,7-1 1,8 0 0,3-2-1,3-1-2,1-1-2,3 0-2,1-2-4,1-1-6,1 0-7,1-2-7,-1 0-1,0 0 1,-1 0 2,-1 0 2,-2-1-2,-3-1-7,-3 0-8,-2-1-6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5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12881 15487 488,'-15'-6'8,"-1"6"15,1 4 15,-1 6 15,0 3 2,1 3-11,-1 3-13,0 3-11,1 2-7,1-1-3,1 1-1,1-1-1,2-1-4,6-3-1,4-3-4,6-2-2,3-4-2,1-1-1,3-2-1,2-2-2,0-2 0,-1-1 1,-1 0-1,-1-1 2,-2 1-1,-4 7-1,-4 6 0,-4 6-1,-4 2 0,-6 2 1,-4 1 2,-5 1 1,-2 0 0,1-3 1,1-1 0,1-3 0,2-1 1,1-3 1,2-1-1,3-2 2,4-5 4,8-6 10,8-8 9,7-6 10,6-5 0,1-1-9,3-3-9,1-1-9,1-2-6,-1-1-5,-1-1-5,-1-1-4,-2 0-4,-1 3-2,-3 1-4,-1 3-2,-2 1 1,-3 1 3,-1 1 5,-2 1 3,-2 1 3,-2 2 3,-3 3 2,0 1 2,-3 4 13,0 6 23,-2 6 23,0 5 22,-1 4 5,0 0-16,0-1-15,0 1-15,1 2-9,0 5-4,2 5-3,0 5-3,1 5-7,0 8-10,0 6-8,0 7-9,0 2-5,0-2-1,0-4-1,0-3-2,0-4-2,0-4-5,0-5-4,0-5-5,0-6 1,0-4 6,0-5 7,0-4 6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5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13750 15862 518,'0'-14'0,"0"1"0,0 2 0,0 3 0,1 1 8,4 2 18,2 2 16,3 2 16,3 1 5,0 0-10,1 0-10,1 0-9,1 1-6,-1 2-3,1 2-3,-1 2-3,0 1-3,-3 1-2,-1 1-1,-2 2-3,-2 0-4,-1 1-4,0 1-6,-2 1-5,-2 3-5,-6 3-7,-4 5-6,-5 3-6,-4 3-4,-3 1-3,-3 0-3,-3 2-1,1-3-3,4-6 0,3-5 0,4-6-2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6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15261 15677 483,'-15'-1'8,"4"0"17,3-2 16,3 0 17,3-2 4,5 0-11,6-1-9,4-1-10,5 0-4,5 1 1,5 0 2,5 2 1,2 0-3,0 0-7,0 0-6,0 1-8,1-1-6,-1 2-6,0 0-7,0 2-7,-2 0-6,-3 0-6,-5 0-7,-3 0-6,-5 1-7,-3 2-7,-4 2-8,-4 1-6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6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15197 16465 499,'-9'7'0,"0"-1"0,-2 0 0,1-2 0,-2-1 3,0 0 7,0-2 6,1 0 7,4-3 11,11 0 16,12-3 15,10-2 16,7 0-1,4 1-18,4 1-19,4 1-18,3 0-16,4 2-14,2 0-14,3 2-13,-1 0-7,-6 0-1,-6 0-1,-6 0-1,-5 0-3,-3 0-6,-5 0-4,-3 0-6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7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81830 28732 505,'7'-19'63,"-2"9"0,-3 8 1,0 10 0,-3 3-5,0 1-11,-2 0-9,0-1-11,0 2-7,0 0-5,2 1-3,0 1-6,1 1-2,0 0-2,0-1-2,0 1-1,1-1-2,0-1-4,2-1-3,0 0-4,0-1-1,0 1 2,-2 1 1,0 1 3,-1 1-1,0-2-2,0-1-3,0-1-1,0 0-4,0 2-4,0 0-7,0 1-4,0-1-1,0-1 2,0-2 2,0-2 2,0-1 0,0 0-3,0 0-4,0-1-3,0 1 2,0 0 9,0 0 7,0 0 9,-1-1 5,0 1 1,-2 0 2,0 0 1,0 0 5,0 2 5,2 0 6,0 1 6,1 1 2,0 0 1,0-1-2,0 1 0,0 0-3,-2 1-4,0 2-5,-1 0-5,0 0-2,0-1 1,2-1 0,0 0 1,2-2-4,0 1-6,2 0-5,0 0-8,0-1-2,-1 1 2,0 0-1,-2 0 2,0-1 3,0 1 3,0 0 3,0 0 5,0-1 1,0 1 2,0 0 0,0 0 1,0-2 1,0 1 2,0-2 2,0 0 1,0-2 4,0 1 5,0 0 6,0 0 4,0 1 3,0 1 0,0 3 0,0 2 0,0 1-2,-2-1-6,0 1-4,-1 0-5,0 0-4,0 1-3,2 1-2,0 1-3,1 1-2,0 1 2,0 1-1,0 1 1,0-1 0,0-1-1,0-3 1,0-1-1,0-1-3,0 0-6,0-1-6,0 1-6,0 0-1,0-1 2,0 1 3,0 0 3,0-1 4,-2-1 3,0-1 4,-1-1 4,-1 0 3,2 0 2,0 0 1,2-1 1,0 0 2,0 0 2,0-2 1,0 0 1,0-1 2,0 1 0,0 1 1,0 2 0,0-1 0,0 1-3,0 0-2,0 0-1,0-1-2,0-1-1,0-1 0,0 0 0,0 0-6,0 1-9,0 3-10,0 2-10,0 0-3,0-1 4,0-1 2,0 0 5,0-2 3,0-1 4,0-1 4,0 0 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7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81850 35150 672,'0'36'24,"0"-8"1,0-6 2,0-6 0,0-5 2,2 1 0,0 0-1,2-1 1,-1 0-2,1 0-3,0-2-4,0-1-3,0 0-5,0 0-4,0 0-7,0 0-4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8"/>
    </inkml:context>
    <inkml:brush xml:id="br0">
      <inkml:brushProperty name="width" value="0.02716" units="cm"/>
      <inkml:brushProperty name="height" value="0.02716" units="cm"/>
      <inkml:brushProperty name="color" value="#00BFF3"/>
    </inkml:brush>
  </inkml:definitions>
  <inkml:trace contextRef="#ctx0" brushRef="#br0">68470 28530 810,'-12'-7'31,"10"2"3,8 3 4,10 1 3,4 0-9,4 0-18,3-2-21,3 0-19,-1 0-9,-3 1 3,-5 0 3,-3 2 1,-1 0 1,3 0-2,3 0-3,3 0-3,-1 0 3,-1 0 7,-4 0 7,-3 0 8,-3 0 3,-1 0 2,-2 0 2,-2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3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87200 37800 579,'0'-41'-18,"0"19"12,0 19 13,0 19 13,0 16 5,0 17-2,0 15-3,0 16-3,0 12 1,0 9 3,0 10 3,0 10 2,0 2 1,0-3-4,0-3-2,0-2-5,0-8-1,0-8-2,0-10-2,0-9-1,0 2-1,0 17 1,0 15-1,0 16 1,0 4-1,0-6-1,0-6-1,0-6-2,1-4 0,4 1-2,3-1 0,3 1-2,-1-1 0,-2 1 0,-3-1-2,-3 1 0,-1-3 0,4-2-1,3-3 0,3-3 0,-1-4 0,-2-3 1,-3-3-1,-3-2 1,-2-6 0,0-6 0,0-6 0,0-6 0,0-7 0,0-6 1,0-6 1,0-6 0,0-2 2,0 3-2,0 3 1,0 4-1,0-1 1,0-3-1,0-3 1,0-2 0,0 0 1,0 7 0,0 6 0,0 7 0,0 0 1,0-2-1,0-3-1,0-3-1,0-2 1,0 0-1,0 0 1,0 0 0,0-2-1,0-3 0,0-3-2,0-2-1,0 0 0,0 7-1,0 6 0,0 7 0,0-1 0,0-6 1,0-6 1,0-6 0,0-4 1,0 1 0,0-1 0,0 1 0,0-1 0,0 1 0,0-1-1,0 1-1,0 1 1,0 3-1,0 3 0,0 4 0,-2-1 1,-3-3-1,-3-3 0,-2-2 1,-1 0-1,3 7 1,3 6 0,4 7-1,1 0 1,0-2-1,0-3 1,0-3 0,0-2-1,0 0 1,0 0-1,0 0 0,0-2-2,0-3-2,0-3-4,0-2-4,0-3-1,0 1-1,0-1-1,0 1 0,-2-10-4,-3-19-5,-3-18-7,-2-19-6,-3-26-3,1-30 0,-1-32 1,1-30 0,-1-8 4,1 20 9,-1 18 7,1 20 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527" units="cm"/>
      <inkml:brushProperty name="height" value="0.05527" units="cm"/>
      <inkml:brushProperty name="color" value="#00BFF3"/>
    </inkml:brush>
  </inkml:definitions>
  <inkml:trace contextRef="#ctx0" brushRef="#br0">38300 26900 398,'73'-2'50,"-3"-3"-1,-3-3-2,-2-2-1,-3 5-4,1 16-3,-1 15-4,1 17-3,-3 10-3,-2 6 1,-3 7 1,-3 6 0,-4 7-2,-3 10-3,-3 10-3,-2 9-4,-5 2-4,-2-2-3,-3-3-3,-3-3-5,-6-4-2,-5-3-1,-7-3-1,-5-2-1,-6-3-3,-3 1-6,-3-1-5,-2 1-6,-15 1-2,-25 3 0,-25 3 1,-25 4 0,-13-1-5,1-3-11,-1-3-11,1-2-11,10-12-4,22-19 4,22-18 4,23-19 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8"/>
    </inkml:context>
    <inkml:brush xml:id="br0">
      <inkml:brushProperty name="width" value="0.02927" units="cm"/>
      <inkml:brushProperty name="height" value="0.02927" units="cm"/>
      <inkml:brushProperty name="color" value="#00BFF3"/>
    </inkml:brush>
  </inkml:definitions>
  <inkml:trace contextRef="#ctx0" brushRef="#br0">70450 28415 751,'14'0'3,"-1"-2"7,-2 0 5,-2-1 7,-1-1 3,1 2 1,2 0 1,0 2 0,0 0-2,-1 0-3,0 0-3,-2 0-4,1 0-5,2 0-8,1 0-7,3 0-8,2 0-6,1 2-3,3 0-5,1 2-4,2-1 0,-1 1 4,1 0 2,-1 0 5,-1-1-1,-3 0-4,-3-2-3,-2 0-5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01"/>
    </inkml:context>
    <inkml:brush xml:id="br0">
      <inkml:brushProperty name="width" value="0.05506" units="cm"/>
      <inkml:brushProperty name="height" value="0.05506" units="cm"/>
      <inkml:brushProperty name="color" value="#00BFF3"/>
    </inkml:brush>
  </inkml:definitions>
  <inkml:trace contextRef="#ctx0" brushRef="#br0">66021 29466 399,'-21'6'-15,"3"-1"9,4-2 9,5-2 8,3-1 12,6 2 13,4 0 13,5 2 13,4-1 2,0 0-10,1-2-9,1 0-10,2-1-7,1 0-5,3 0-3,1 0-4,3 0-2,1 0-2,3 0 1,1 0-1,1 0-2,-2 0-1,0 0-3,-1 0-3,-1 0 0,-1 0 0,-1 0 0,-1 0 0,-1 0-1,-1 2-3,-1 0-2,-1 1-4,-4 0-6,-9-4-10,-7-2-9,-7-3-10,-5-1-1,0 2 8,0 2 8,1 2 8,-4 1 4,-4 2 0,-5 0 1,-4 2 1,-4 1 0,-1 1 2,-1 3 2,0 2 2,-1 0 1,1-1 1,1 0 2,2-2 2,0-1 0,1-1 0,1 0 0,1-2-1,2 0 3,3 0 7,3 0 5,3 0 7,7-2 6,10-4 4,12-4 6,10-4 5,4-1-1,-2 1-9,-1 0-7,-2 2-8,-3 1-5,-1 1-1,-3 0-1,-1 2-1,3-1-1,7 0 2,9-1 0,7-1 2,1 0-1,-6 2 0,-6 2-3,-5 2 0,-3 1-1,3 0-2,1 0 0,3 0-2,-2 0 0,-1 0 1,-4 0 0,-3 0 1,-9-1-11,-16-2-19,-16-2-21,-15-1-19,-6-1-4,4 2 15,4 2 14,4 2 14,0 2 8,-1 4 2,-2 2 3,-2 3 2,1 1 3,4-2 4,3-3 5,5-1 3,3-1 5,5 0 3,3 0 3,4 0 5,7-1 1,8 0 2,9-2 0,9 0 1,6-1-2,3 0-4,2 0-3,4 0-4,1-1-3,1 0-2,-1-2-3,0 0-1,0 0-5,2 0-8,0 2-7,2 0-7,-2 1-6,-2 0 0,-3 0-2,-3 0-2,-5 0-2,-4-2-3,-5 0-1,-4-2-4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8231 41727 423,'-4'-6'11,"6"2"23,7 4 22,8 3 23,2 0 3,1-1-17,-1 0-17,1-2-17,-2 1-10,-1 2-4,-3 2-2,-1 2-4,-2 2-3,-1 1-2,0 3-1,-2 2-3,-1 2-2,-2 1-2,-3 3-3,0 1-2,-4 2 0,-2 1 0,-4 1 2,-2 1 1,-2-1 0,-1-3 1,-1-3-1,-1-3 1,-1-3-2,2-1 1,1-2-2,1-2 0,0-4-1,1-2-1,-1-6-2,0-2 0,0-5-3,1-6-4,-1-4-5,0-5-5,2-2-1,3 0 3,2-1 3,4 1 4,1 1 3,2 5 3,0 3 5,2 5 4,0 4 11,0 6 16,-1 6 17,1 6 16,0 4 4,0 3-13,0 3-10,0 3-13,-1 3-5,0 3-2,-2 3 0,0 2-2,-2 3-2,0-1-5,-2 0-4,0 0-6,-1 0-3,0-1-1,0-2-3,0 0-1,1-3-4,0-3-9,2-5-6,1-3-8,1-6-11,3-6-14,4-8-13,2-6-14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9629 41890 524,'-7'-5'12,"2"7"22,2 8 22,2 6 24,1 4 3,0 3-17,0 1-17,0 3-16,0 0-10,-2 2-6,0 1-4,-1 1-4,-1 0-9,2 0-8,0 0-11,2 1-9,-1-3-5,0-4 1,-2-4 0,0-3 2,-1-6-6,1-6-10,-1-8-10,0-6-11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9550 42492 572,'0'-15'3,"2"2"4,0 3 6,2 1 5,0 2 4,1 0 7,2 2 4,0 1 6,1 0 2,2 0-1,0 0-1,1 0-2,1 1-3,0 0-5,-1 2-7,1 0-6,0 1-10,1 0-17,2 0-14,0 0-16,-1-1-12,-1-4-7,-2-2-7,-2-3-8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10350 41312 394,'0'-49'23,"0"12"7,0 11 7,0 13 8,0 7 2,0 6 0,0 4 1,0 6-1,0 5-3,0 7-4,0 6-4,0 8-6,0 4-3,0 2-4,0 3-5,0 1-3,0 1-2,0 1-2,0 2 0,0 0-2,0 3-5,0 5-10,0 5-11,0 6-11,0-1-9,2-3-8,0-5-8,2-3-9,-1-7-3,1-10 0,0-10 0,0-9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11150 42112 576,'1'-15'11,"2"3"20,2 1 21,2 2 21,2 3 3,3 1-15,3 2-13,3 2-16,2 1-10,-1 0-9,1 0-8,-1 0-9,0 1-2,-1 2 2,0 2 4,-2 1 2,-2 2-8,-1 2-20,-2 0-18,-2 1-21,-3 0-6,-3-1 5,-2-1 5,-3 0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11031 42750 502,'-9'7'1,"0"-1"4,-1 0 4,-1-2 2,-1 0 5,0 0 7,0 0 6,1 0 6,1-1 6,6-1 5,4 0 6,6-2 5,4 0-2,3 0-13,5 0-11,3 0-11,3 0-9,1 0-3,1 0-3,1 0-4,0 1-8,1 0-10,-1 2-10,0 0-10,-1 1-7,-5 2-3,-3 0-3,-4 1-2,-3 0-1,-1-2 2,-1-3 2,0 0 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12847 41250 470,'-30'58'171,"3"-7"-43,3-8-41,3-8-42,2-5-24,3-3-5,1-3-4,3-3-5,0-3-3,0-1 0,0-2 0,1-3-1,1 0 1,4 0 0,4-1 1,4 1 1,4-2-1,6-2-2,4-4-3,5-2-1,3-2-2,3 0 1,1 0 1,2 0-1,2-1-2,1 0-8,0-2-6,2 0-8,-1-1-4,-3 2-1,-4 0-3,-2 2-1,-3 0-5,-3 0-11,-3 0-9,-2 0-9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2"/>
    </inkml:context>
    <inkml:brush xml:id="br0">
      <inkml:brushProperty name="width" value="0.04961" units="cm"/>
      <inkml:brushProperty name="height" value="0.04961" units="cm"/>
      <inkml:brushProperty name="color" value="#00BFF3"/>
    </inkml:brush>
  </inkml:definitions>
  <inkml:trace contextRef="#ctx0" brushRef="#br0">13776 41388 443,'-22'-15'7,"5"2"13,3 3 14,5 1 14,1 5 8,2 8 2,1 8 3,0 7 2,2 8-3,1 7-11,0 6-10,2 8-10,0 5-9,0 7-9,0 6-9,0 5-10,0 7-9,0 8-14,0 8-13,0 8-12,-1-6-9,0-20-3,-2-20-3,0-18-4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2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39450 28850 461,'117'-24'75,"-16"4"-9,-15 3-9,-15 3-9,-12 10-8,-6 20-5,-6 18-7,-6 20-5,-15 10-6,-21 3-5,-22 3-5,-22 4-4,-16 1-5,-9 0-4,-10 0-3,-8 0-4,-1-5-1,9-9-1,10-10 0,10-8 0,19-11 8,32-8 16,31-10 16,32-9 17,15-5 3,0 0-6,0 0-8,0 0-7,4 0-16,10 0-23,10 0-23,9 0-25,-5-2-11,-19-3-1,-18-3-1,-19-2-1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2"/>
    </inkml:context>
    <inkml:brush xml:id="br0">
      <inkml:brushProperty name="width" value="0.05004" units="cm"/>
      <inkml:brushProperty name="height" value="0.05004" units="cm"/>
      <inkml:brushProperty name="color" value="#00BFF3"/>
    </inkml:brush>
  </inkml:definitions>
  <inkml:trace contextRef="#ctx0" brushRef="#br0">2262 42350 439,'-7'8'74,"2"0"-11,2-1-12,2 1-11,1 1-6,0 4-1,0 2 0,0 3-1,0 4-1,-2 5-3,0 4-3,-1 6-3,-2 4-2,0 2 0,-1 4-3,-2 2 0,2 2-4,1 0-6,2 0-6,2 0-7,1-3-5,0-3-6,0-4-5,0-3-6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2497 41935 479,'1'-30'0,"4"5"0,2 3 0,3 5 0,3 1 11,0 2 23,1 1 22,1 1 23,0 2 3,-1 4-16,-1 4-16,0 4-16,-3 5-11,-3 6-6,-2 5-7,-4 7-6,-2 4-3,-4 2 2,-2 4 1,-3 3 1,-3 0-2,-2-2-8,-1-2-6,-3-1-6,1-4-4,1-6 1,2-4 0,3-4 0,3-5 5,6-1 5,6-2 7,6-2 5,4-2 5,3 0-1,3-2 0,3 0 0,1-1 0,-1 0 2,-1 0 1,-1 0 0,-1 3 2,-3 7 2,-1 8 1,-2 6 1,-5 5 1,-8 4-2,-8 4-2,-8 5-1,-4 0-3,-1 0-3,-1-2-2,-1 0-4,0-2-3,-1-4-5,1-2-4,-1-3-4,2-5-4,1-5-4,3-6-6,1-6-3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4450 43400 547,'14'14'175,"-1"-1"-43,-2-2-43,-2-2-44,-2-1-34,-1 1-22,-1 2-24,0 0-23,-2 0-12,-2 1 1,-2 0 0,-2 0 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4166 44800 555,'-12'0'15,"8"0"31,8 0 31,8 0 31,3 2-3,1 4-39,-1 3-39,1 5-37,-2 0-29,-1-1-18,-2-2-17,-2-2-19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9"/>
    </inkml:context>
    <inkml:brush xml:id="br0">
      <inkml:brushProperty name="width" value="0.05121" units="cm"/>
      <inkml:brushProperty name="height" value="0.05121" units="cm"/>
      <inkml:brushProperty name="color" value="#00BFF3"/>
    </inkml:brush>
  </inkml:definitions>
  <inkml:trace contextRef="#ctx0" brushRef="#br0">19413 40541 429,'-7'-4'10,"2"8"20,2 8 21,2 7 19,1 6 5,0 3-13,0 3-12,0 3-12,0 2-9,0 4-2,0 2-4,0 4-3,0 1-3,-2 0-2,-1 0-2,0 0-2,0-1-2,0-1-1,2 0-2,1-1-2,0-4-1,0-4-4,0-5-3,0-5-2,-3-7-7,-2-7-9,-5-8-11,-4-8-10,-3-7-2,-1-7 3,-3-8 4,-1-5 3,-1-4 4,1-1 2,1 1 2,1 0 3,1 1 2,1 3 3,0 3 2,2 4 3,2 2 3,1 2 4,2 4 4,2 3 4,2 2 5,1 1 7,0 0 7,2 2 8,1-1 2,2-2-1,2-1-1,2-3-1,2 1-2,1 1 0,3 2-1,2 2-1,0 4-2,0 6-2,-2 6-4,-1 6-2,-2 5-3,-4 3-2,-4 4-4,-4 5-1,-3 1-3,-3-2-1,-4 0-1,-1-1-1,-3-1-1,2-1 1,1-1 0,1-1 1,1-3-2,3-3-6,1-5-6,2-3-5,6-6-3,10-8 0,9-7 0,11-9 0,7-5-1,6-5 1,6-3-1,6-4 1,3-2 1,0 2 4,0 0 4,0 1 3,-3 3 4,-3 4 2,-4 3 1,-4 5 3,-5 3 3,-5 5 1,-7 3 4,-5 4 2,-6 4 3,-5 4 7,-4 4 4,-5 4 6,-4 2 2,-2 1-3,-2 1-1,-2 1-2,0 1-3,1 0-2,0-1-2,2 1-3,1-1-1,2-1-1,2-1 0,2 0 0,3-2-2,2 1-2,4 0-3,2 0-2,3-1-3,3-1-6,3-1-5,3 0-6,2-1-4,1-1-6,1 1-4,1 0-4,-1-1-2,-1-1 3,-3 0 3,-1-2 2,-2-1 0,-3-2-5,-1-2-4,-2-2-5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9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22496 41241 485,'-14'-4'61,"3"8"4,3 8 4,3 7 5,1 6-5,2 1-13,0 2-12,2 2-14,0 0-9,0-1-7,0-3-5,0-1-7,0-3-3,0-2-4,0-1-3,0-2-3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0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22105 41234 448,'30'-36'58,"-2"7"-8,-1 7-9,-3 7-9,1 4-4,3 0-1,3 2-1,3 1 0,0 0-2,-2 2-2,-2 1-2,-1 1-3,-4 1-2,-1 3-1,-4 4-4,-3 2-1,-3 3-2,-3 2-1,-3 2 0,-2 1-2,-3 2-1,-2 0-1,-2-1-3,-2 1-1,-4 0-1,-4 3 0,-5 1 0,-5 3-1,-4 1-1,-5 1-5,-3 1-3,-4 1-4,-3 0-2,0 0 3,-2 1 0,0-1 3,0-1 2,3-1 4,4-3 5,2-1 4,4-3 4,5-3 3,5-3 5,5-2 2,6-4 4,6-3 4,7-2 2,8-4 3,3-2 0,3-1-5,2-3-3,1-2-5,4-1-6,7 1-6,5-1-9,6 0-6,1 1-4,-4 3 0,-4 1 0,-4 2 1,-4 2-4,-3 0-7,-5 2-7,-3 0-7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0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22962 40459 444,'-14'-25'48,"5"11"7,3 12 9,4 12 7,2 10-1,0 11-11,0 9-10,0 10-11,0 7-8,0 7-5,0 6-5,0 5-5,-1 6-6,0 8-7,-2 6-5,0 8-8,-1 2-7,0-1-11,0-1-10,1 0-10,-1-12-2,2-18 6,0-21 6,2-18 6,0-10 0,0 1-7,0 1-7,0 1-7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1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24559 40395 473,'8'-13'80,"3"4"-12,2 6-11,1 5-13,1 3-11,0 3-10,-2 3-11,-1 4-10,-1 1-7,-2 3-3,-3 1-1,-1 3-2,-3 1-6,-4 3-9,-4 1-8,-3 2-8,-4 0-4,-2-1 2,-1-3 3,-3-1 2,1-3 6,1-3 6,2-3 9,3-3 6,1-2 7,2-2 3,2-3 4,3-1 4,1 0 7,3 0 12,4 1 10,2 2 12,2 0 1,2 1-8,0 2-8,1 0-7,0 2-6,-2 3-2,-2 3-3,-2 3-3,-3 3-2,-2 3-2,-4 3-3,-2 3-3,-3 0-1,0-2 0,-1-2-1,-1-1 1,0-4 1,2-3 4,2-5 3,3-3 4,1-6 6,3-8 7,4-8 9,2-8 7,3-6 1,4-5-9,2-4-7,3-6-9,2-5-7,1-4-9,1-6-9,1-4-9,1-2-10,1-1-12,1 0-13,1 1-12,-2 4-1,-4 12 12,-3 10 12,-4 11 12,-3 6 3,-1 1-4,-1 1-3,0 1-5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1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26150 39866 552,'21'-12'59,"-3"8"5,-5 8 6,-3 8 4,-3 3-5,-2 1-17,-3-1-17,0 1-16,-2 0-13,0 1-10,0 1-8,0 1-8,-2 0-10,0-3-9,-3-1-8,-2-2-9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41025 28475 333,'157'63'167,"51"46"-1,50 47 1,49 47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3"/>
    </inkml:context>
    <inkml:brush xml:id="br0">
      <inkml:brushProperty name="width" value="0.05659" units="cm"/>
      <inkml:brushProperty name="height" value="0.05659" units="cm"/>
      <inkml:brushProperty name="color" value="#00BFF3"/>
    </inkml:brush>
  </inkml:definitions>
  <inkml:trace contextRef="#ctx0" brushRef="#br0">25533 40197 388,'-14'3'39,"2"6"4,4 6 6,3 5 5,0 4-3,-2 1-10,-2 1-12,-1 1-10,4-6-13,14-13-15,12-12-16,12-13-14,6-6-5,-3 3 10,-4 1 8,-2 3 9,-3 1 5,-5 2 4,-3 3 3,-4 1 3,-6 6 7,-7 9 9,-6 11 10,-7 10 10,-5 4 2,-3 2-6,-4 1-5,-1 1-5,-1-2-6,3-4-5,3-3-6,3-5-5,5-3-2,8-4 2,8-5 3,8-3 1,3-3 1,1 0 0,0-1 0,-1-2-1,0 1-3,-2 2-7,-3 2-7,-1 2-8,-4 1-1,-6 1 3,-6 2 4,-5 0 3,-3 0 3,2-1 1,2 0 2,3-2 2,3-1 4,6 0 9,6-2 7,5 0 9,3-2 2,-1 1-5,0 0-4,-2 0-4,-1 1-3,-1 0-3,0 1-1,-2 2-3,-1 1 1,-2 3 1,-2 3 2,-2 3 3,-3 0-1,-2-2 0,-4-4-2,-2-3-1,-1-1-1,1 0-1,0 0 1,2 0-1,1-5-3,1-9-6,0-8-6,2-9-7,3-7-4,7-6-4,8-6-4,6-6-4,3-3 0,1 0 0,-1 0 2,1 0 1,2-1 1,5-1 3,4-3 2,6-2 2,0 3 3,-2 8 5,-3 8 5,-3 8 4,-2 4 5,0 1 7,1 1 5,-1 1 6,-1 3 5,-2 3 4,-1 4 4,-3 5 4,-2 2 1,-3 2 1,-3 2-1,-2 2 0,-4 3-3,-3 4-5,-2 4-5,-4 3-5,-4 5-5,-7 3-4,-8 5-3,-5 3-5,-4 3-3,1-1-6,1 0-5,1 0-5,1-1-3,3-5-4,1-3-3,3-5-2,0-2 0,2-2 3,1-3 5,1-1 3,2 0 11,4 2 16,4 2 17,4 1 17,1 2 5,0 2-7,-2 0-7,0 1-7,-2 1-3,0 3 0,-2 1 0,0 3 1,-2-1-1,0 0-1,-1-1-2,-1-1-1,0-2-3,2-3-4,2-3-3,2-2-4,3-6-6,4-6-11,4-8-10,3-6-10,3-5-4,0-1 2,-1-3 3,1-1 3,0-1 3,-1 3 5,1 1 5,0 3 6,-2 3 7,-1 8 11,-3 6 10,-1 8 11,-2 3 4,-2 3-2,-2 2-2,-2 1-2,-1 1-2,0-3-3,0-1-2,0-2-2,0-4-12,-2-6-22,-1-6-22,0-6-22,1-6-6,4-5 10,4-7 8,4-5 9,4-6 7,5-6 5,5-6 3,5-6 5,2 1 7,-2 8 7,0 8 9,-1 8 8,-1 6 3,-3 5-3,-1 5-2,-3 5-3,-2 3 5,-2 2 12,-4 2 14,-3 2 12,-4 5 3,-6 8-7,-6 7-8,-5 8-6,-5 5-8,0-1-6,-1 0-5,-1 1-8,0-3-4,3-6-3,1-4-4,2-4-4,4-5 0,7-3 1,4-2 1,7-4 2,5-2 3,2-2 4,3-2 5,3-1 3,1-2 3,1 0-1,-1 0 0,1 0-1,-2 1 0,-3 2-1,-3 3-2,-3 1-1,-4 3 0,-4 5 0,-6 6 1,-4 4 0,-5 3-3,-6 3-8,-4 1-8,-4 3-7,-4-1-3,1 0 4,-1-1 3,1-1 3,0-1 3,-1-1 2,1-1 3,-1 0 2,2-3 3,1 1 4,3-2 5,2-1 3,1-2 5,4-1 2,3-2 3,3-2 2,5-2 4,10-2 0,8-3 3,9 0 1,5-4-2,2 0-6,3-3-6,1-2-5,2-1-4,0 0 0,2 1-1,1-1 0,-2 0-8,-2 2-13,-3 1-15,-3 0-14,-5 0-12,-7-2-10,-7-1-11,-6-3-11,-7-2 4,-2-2 16,-5-1 17,-4-3 15,-1-1 12,1-1 4,1-1 5,1-1 5,0-1 4,2-1 4,1-1 5,0-1 3,2 1 5,-1 3 4,0 3 4,0 3 5,1 3 0,0 1 0,2 2-2,1 2-1,0 6 7,2 8 14,0 9 16,2 9 14,0 12 1,0 13-13,0 13-13,0 15-13,-1 5-10,-2-2-7,-2-2-7,-2-1-8,-1 4-13,1 12-23,-1 12-21,0 11-23,1-6-8,2-24 3,2-25 3,2-24 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5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32419 39990 435,'7'-30'55,"-1"3"-11,-1 3-10,0 3-12,-2 2-6,0-1-1,-2 0-1,0 1-1,-2 0-1,0 3 0,-2 1-2,0 2 0,-2 2 0,-2 3-1,-2 1-1,-1 2-1,-3 2 0,0 2-1,-1 2 1,-1 2 0,-1 2 1,-2 4-1,0 2 0,0 3 1,-2 3 1,0 3 1,1 3 1,-1 3 3,1 2 0,-1 3 0,0 1 1,1 3 0,0 1-1,3 2-1,1 2-1,2 2-2,2 1 0,1 0 0,0 0-2,2 0 1,2-1-2,2-4 0,4-2-1,3-3 0,2-4-3,5-3-4,4-5-4,3-3-3,4-4-4,1-3-3,3-3-5,1-2-3,2-3-2,-1-2-1,0-2-1,1-2-1,-2-1 1,0 0 2,0 0 3,-2 0 1,-2 0-2,0-2-6,-1 0-7,0-1-6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5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34135 40637 444,'-8'-6'90,"0"6"-15,0 4-15,0 6-14,0 3-10,-1 3-2,-2 3-4,0 3-2,-1 3-4,-1 3-1,-1 3-3,-1 3-2,-1 2-2,2 4-1,1 2-2,1 4-2,0 0-2,2 0-3,1-2-4,1 0-4,1-3-5,2-4-7,2-4-8,2-3-7,4-7-8,6-7-8,5-8-9,7-8-9,0-5-2,-3-2 4,-4-2 4,-4-2 3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34689 40845 480,'-2'-13'12,"0"4"22,-3 6 23,-2 5 22,-1 3 4,1 3-16,-1 3-17,0 4-16,0 1-10,-2 3-3,0 1-5,-1 3-3,0 1-3,1 2-2,0 3-2,2 1-2,-1 3-3,-2 5-1,-1 3-3,-3 4-1,0 0-3,-1-3-2,1-2-3,-1-3-1,2-4-5,2-4-6,4-3-8,3-5-6,2-5-9,2-8-8,2-8-10,2-8-8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5357" units="cm"/>
      <inkml:brushProperty name="height" value="0.05357" units="cm"/>
      <inkml:brushProperty name="color" value="#00BFF3"/>
    </inkml:brush>
  </inkml:definitions>
  <inkml:trace contextRef="#ctx0" brushRef="#br0">34893 40811 410,'1'-13'39,"2"8"10,2 7 9,2 6 9,0 5-1,0 5-12,-2 4-13,0 3-12,-1 4-5,1 3 1,2 2 1,0 4 2,0 1-2,0-2-4,-2 0-5,0-1-5,-2-3-5,-1-2-8,0-3-7,-2-3-7,0-3-4,0-1-1,0-2-1,0-3-2,-2-2-5,-6-4-8,-4-5-9,-5-2-9,-3-6 1,-1-2 11,-1-5 10,-1-4 11,1 0 7,1 1 2,2 2 4,3 2 3,1 2 4,2-1 4,3 0 5,1 0 4,3 1 7,6 0 10,4 2 10,6 1 11,2-1-2,1 0-11,1-2-11,2 0-12,2-2-9,6-1-9,7-3-8,5-2-9,1 0-6,-3-1-5,-5 0-6,-4 1-5,-2-1-2,-3 2 0,-1 1 0,-2 1 1,-3 1 4,-3 0 6,-3 2 8,-2 1 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6172" units="cm"/>
      <inkml:brushProperty name="height" value="0.06172" units="cm"/>
      <inkml:brushProperty name="color" value="#00BFF3"/>
    </inkml:brush>
  </inkml:definitions>
  <inkml:trace contextRef="#ctx0" brushRef="#br0">36231 40540 356,'1'-19'12,"0"10"22,2 10 24,0 10 23,0 6 4,0 3-16,-2 3-15,0 3-16,-2 3-9,-2 4-1,-2 4-2,-2 5-2,0 1-1,0 0-2,2 0-3,1 0-2,0-1-3,2-2-4,0-2-4,2-2-5,0-3-4,0-3-8,0-5-7,0-3-7,3-6-6,7-3-7,8-6-6,6-4-7,3-7-2,0-6 0,0-7 2,1-7 1,-4-1 4,-5 5 9,-7 5 8,-5 5 8,-2 2 4,0 0-2,1 0-1,2 0-2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37078 39908 580,'7'-22'0,"-1"4"0,0 5 0,-2 3 0,1 3 8,0 0 16,1 2 17,2 1 16,-1 2 5,-1 5-7,0 6-6,-2 4-7,-3 4-9,-4 1-11,-5 3-12,-5 1-11,-2 1-6,1-1-2,0-1-1,2-1-1,2-1 0,5-1 2,2-1 4,6-1 1,2-1 3,3-2 4,3-3 2,4-1 2,0-2 2,1 0 0,-1-2-1,1 0-1,-3 1 0,-5 5 0,-4 5 1,-6 5-1,-3 3-2,-5-1-2,-4 1-5,-3-1-3,-2-2-4,1-3-7,0-4-6,2-4-7,2-4-5,1-3-5,2-2-6,3-4-5,1-1 2,2-2 9,2 0 9,2-1 9,1-1 3,0 0-3,0 1-2,0-1-4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37550 40395 566,'38'-15'84,"-2"2"-6,-2 3-8,-2 1-7,-2 2-10,-3 1-12,-4 0-13,-1 2-12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38077 39991 515,'-7'-4'14,"2"8"27,2 8 28,2 7 28,1 5 2,0 1-24,0 1-24,0 1-23,-1 2-18,-2 2-9,-2 4-11,-1 3-10,-1-2-3,1-6 5,0-6 3,2-5 5,-1-4-10,0-1-22,-1-1-23,-1 0-23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38650 39843 421,'8'-8'0,"1"2"0,2 1 0,0 1 0,1 1 6,1 3 12,1 4 11,2 2 13,1 3 6,3 4 0,3 2 2,3 3 1,0 2-2,0 1-4,-1 1-5,-1 1-4,-2 2-4,-1 3-5,-3 3-3,-1 2-3,-5 5-9,-8 6-12,-8 6-11,-8 6-12,-7 3-6,-7 0-2,-7-1 0,-6 1-2,-2-5-1,4-9-5,4-8-4,3-9-5,5-7-1,4-3-2,3-4 0,4-4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3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41250 28550 512,'-40'-25'17,"23"0"10,22 0 9,22 0 8,8 1 3,-2 4-5,-3 3-4,-3 3-4,1 3-2,6 3-1,7 3 0,6 4-1,1-1-7,-3-3-13,-3-3-13,-2-2-14,-3-3-1,1 1 9,-1-1 10,1 1 10,4-1 4,9 1-1,10-1-1,10 1-1,0-1-1,-5 1-4,-7-1-2,-5 1-3,-4 1-1,0 3-1,0 3 1,0 4-2,1 1 1,4 0 0,3 0 0,3 0 0,-2 0 0,-6 0-1,-6 0-1,-6 0-1,-4-2-1,1-3-1,-1-3-1,1-2-1,-1-1-1,1 3-1,-1 3 1,1 4-2,-1-3 0,1-5-2,-1-7-3,1-5-1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8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40200 40508 471,'60'-22'181,"-5"5"-42,-4 3-42,-6 5-42,-4 1-26,-5 2-10,-5 1-11,-5 0-8,-5 4-18,-5 6-21,-5 6-24,-5 5-22,-3 2-5,-4-3 11,-2-3 12,-3-2 12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8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40063 41574 466,'-10'7'3,"0"-2"8,-3-3 7,-1 0 8,2-4 11,8 0 14,8-3 14,8-2 15,7-3-1,9-3-17,7-5-17,8-3-17,1 0-11,-2 5-8,-5 5-7,-4 5-6,-2 2-8,1 2-10,-1 0-8,0 2-8,-1 0-4,-3 2 3,-4 0 3,-1 2 3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5084" units="cm"/>
      <inkml:brushProperty name="height" value="0.05084" units="cm"/>
      <inkml:brushProperty name="color" value="#00BFF3"/>
    </inkml:brush>
  </inkml:definitions>
  <inkml:trace contextRef="#ctx0" brushRef="#br0">42322 39755 432,'-1'-13'11,"0"6"23,-2 6 22,0 6 23,-1 5 5,2 3-13,0 5-14,2 4-11,-1 2-11,-2 4-5,-2 3-6,-2 3-6,0 4-5,-1 4-6,0 5-4,0 6-6,-1 1-1,-1-1 3,-3 0 3,-2-2 2,1-3-7,1-4-17,2-5-17,3-5-18,1-6-11,2-4-6,2-5-5,2-4-6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5678" units="cm"/>
      <inkml:brushProperty name="height" value="0.05678" units="cm"/>
      <inkml:brushProperty name="color" value="#00BFF3"/>
    </inkml:brush>
  </inkml:definitions>
  <inkml:trace contextRef="#ctx0" brushRef="#br0">43328 40250 387,'-14'1'119,"3"4"-23,2 2-24,4 3-23,1 4-14,0 1-3,0 5-5,0 2-3,0 1-2,1 2-2,-1 1-2,0 1-1,0 1-2,2 1-2,0 1-3,2 0-2,0 0 0,0-1-1,0-3 2,0-1-1,3-5-4,7-5-13,8-6-11,6-6-12,2-6-5,-2-6 2,-1-6 2,-3-5 2,-1-4 4,-1-1 5,0-1 5,-2-1 5,-2 1 5,-3 1 4,-3 3 4,-2 2 4,-2 0 2,0 2 0,-1 1 1,2 1 0,-3 2 1,-3 1-1,-2 2-1,-3 2 1,-4 2-1,-2-1 0,-3 0-1,-3 0 0,-2 1-2,-1 2-7,-1 2-5,-1 2-6,1 2-6,1 0-6,2 2-7,3 0-6,1 1-6,2 0-3,3 0-4,1 0-5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44050 39462 537,'2'-15'11,"4"3"19,3 1 22,5 2 19,4 3 6,5 1-10,5 2-10,5 2-11,-1 1-12,-4 2-17,-5 0-17,-5 2-15,-3-1-14,-1 1-9,-1 0-9,0 0-10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0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45066 38623 505,'15'-22'6,"1"1"11,0 3 11,-1 1 11,1 4 9,-1 4 4,1 6 6,0 5 6,-3 3-5,-3 3-13,-4 3-14,-4 4-13,-3 1-8,-2 3-3,-2 1-3,-2 3-3,0-1-3,-1-1-5,0-3-4,0-1-5,2-2-3,4-1 0,4-1-2,4 0 0,2-2 3,2-1 7,0 0 9,1-2 8,1-1 4,0-1 1,-1 0 2,1-2 2,-2 2 0,-4 4 0,-4 4 0,-4 3 0,-5 4-7,-6 1-14,-5 3-15,-7 1-14,-2 1-6,1-1 5,1-1 4,2-1 4,1-3-4,4-5-12,5-5-13,3-4-12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46088 40055 447,'-1'22'108,"0"-1"-18,-2-3-18,0-1-19,-3 0-13,-2 3-10,-3 3-8,-3 3-9,-2 1-7,2-3-5,1-1-4,1-3-4,2-4-6,4-8-7,4-8-7,4-8-7,4-5-4,4-2 2,3-1 0,5-3 0,1 1 3,-3 3 4,-1 3 4,-2 3 4,-2 2 7,-1 2 11,0 2 11,-2 2 11,-1 3 7,-2 4 3,-3 3 3,0 5 3,-4 3 0,0 1-3,-3 3-4,-2 2-3,0-2-4,0-1-5,2-4-4,1-3-5,2-5-7,7-6-10,6-8-9,6-6-11,2-4-2,1 1 3,-1-1 3,1 1 3,0-1 4,1 2 3,1 1 4,1 1 3,-2 3 8,-5 6 14,-4 6 13,-6 6 14,-3 2 4,-2 1-3,-2 0-4,-2 0-5,1-4-6,2-5-10,3-6-11,4-5-10,3-7-8,5-4-4,5-5-6,6-4-4,-1-1-4,-3 7-5,-5 5-3,-3 6-5,-4 6 8,-4 6 18,-5 6 19,-2 6 17,-4 3 10,-1 1-2,0 1 0,-1 1-1,0 0 2,0-3 5,2-1 5,1-2 6,2-4-3,7-4-9,6-6-9,6-4-10,2-3-7,-1 2-7,-1 1-7,-1 0-6,-1 3-3,-1 2 0,0 4-1,-2 2 1,0-2-5,0-8-7,-1-8-8,1-7-9,-2-4 1,-2 3 6,-4 1 7,-2 3 7,-5 2 11,-4 6 18,-6 5 16,-3 4 16,-4 4 9,0 4-3,1 2-3,-1 3-1,5-2-7,9-8-14,8-8-11,9-8-14,4-3-6,-1 1-1,0 1-1,-2 0 0,0 3 4,0 3 8,-1 2 8,1 4 8,0 2 6,0 2 3,-1 2 3,1 2 3,-1 1-7,-2 1-19,-2 2-18,-2 0-19,-1-4-8,1-9 1,2-8 0,0-9 0,0-4 3,-1-1 1,0 1 3,-1-1 3,-1 1 4,1-1 8,1 1 7,2-1 8,-1 3 5,-2 3 3,-3 5 5,0 3 2,-2 4 14,0 4 21,0 4 22,0 4 21,0 3 4,0 1-14,0 3-14,0 2-14,-1 0-13,-1 1-9,0 0-9,-1-1-10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48900 40700 562,'21'1'182,"-3"2"-48,-5 1-49,-3 3-49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49616 39350 411,'13'17'130,"-3"1"-26,-4 3-25,-4 1-26,-2 3-15,0 1-6,0 2-4,0 3-7,-1 0-2,-2 2-2,-2 1 0,-2 1-1,0 0-2,0 0-5,2 0-2,1 1-5,0-3-1,2-2-1,0-3 1,2-3 0,1-3-2,2-3 0,2-3-1,2-3-1,2-3-3,5-2-1,4-4-4,3-2-2,3-3-4,1-1-9,1 0-6,1-1-9,-2-1-4,-4 0-4,-3 0-2,-4 0-4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2"/>
    </inkml:context>
    <inkml:brush xml:id="br0">
      <inkml:brushProperty name="width" value="0.02941" units="cm"/>
      <inkml:brushProperty name="height" value="0.02941" units="cm"/>
      <inkml:brushProperty name="color" value="#00BFF3"/>
    </inkml:brush>
  </inkml:definitions>
  <inkml:trace contextRef="#ctx0" brushRef="#br0">50500 39246 748,'8'-14'1,"1"3"5,2 3 3,0 3 3,1 1 8,-1 2 10,1 0 10,0 2 11,0 0-4,1 2-20,1 0-19,1 2-18,1-1-17,0-1-13,-1 0-13,1-2-13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43300 27100 507,'48'-22'117,"-3"6"-22,-3 7-24,-2 6-22,0 7-13,7 10-4,6 10-2,7 9-3,0 4-6,-2 1-10,-3-1-7,-3 1-10,-2-1-7,0 1-4,0-1-6,0 1-4,-4-3-5,-5-2-5,-7-3-5,-5-3-5,-8-2 1,-5 0 7,-7 0 7,-5 0 8,-6 0 1,-3 0-5,-3 0-3,-2 0-5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2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51548 38305 516,'7'-13'39,"-1"6"14,-1 6 15,0 6 13,-2 8 0,0 13-17,-2 11-15,0 12-16,-3 7-17,0 1-18,-3 3-17,-2 1-17,0-2-6,1-8 7,1-8 7,0-8 6,1-6-5,1-3-13,-1-5-16,0-3-14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0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15371 47200 434,'-2'17'123,"0"3"-26,-3 3-28,-2 3-26,-2 2-15,-3 1-3,-4 0-3,-2 2-3,-1 2-2,-1 3 0,1 3-1,-1 2 1,1 4-2,-1 2 0,1 3-2,-1 4 0,1 1-3,-1-1-5,1 1-4,-1 0-4,3-4-5,3-8-6,4-8-5,4-8-5,4-10-11,2-12-15,4-13-14,2-13-17,2-6 0,0 3 11,0 1 13,0 3 11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0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15603 47230 408,'0'-15'4,"0"2"6,0 3 6,0 1 7,1 3 9,4 4 9,2 4 10,3 4 9,1 4 1,-2 3-10,-2 5-10,-2 3-9,-2 5-6,-1 3-3,0 4-2,-1 5-2,-1 2-3,0 2-1,0 2-2,0 2-1,0 2-3,0 3-1,0 4-4,0 2-1,0 1-3,0-1 1,0 0-2,0-2 0,0-4-4,1-6-6,2-8-6,0-6-6,-1-9-12,-6-12-16,-4-13-17,-5-10-18,-3-10 0,-2-5 13,0-6 15,-1-6 14,0-1 10,1 4 7,1 3 6,1 5 7,0 4 4,1 5 4,-1 5 4,0 5 4,1 2 2,-1 2 0,1 0 2,-1 2 1,1 1 4,2 0 8,3 2 6,1 0 8,3 0 7,6-2 8,4-2 8,6-1 8,4-4-3,7 0-13,5-3-12,7-1-13,2-1-10,0 4-9,0 3-8,0 2-8,0 2-8,-3 1-5,-2-1-6,-1 0-6,-4-1-1,-1 0 2,-4-1 3,-3-2 1,-3 1 1,-1 1-2,-2 0-2,-2 2-3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1"/>
    </inkml:context>
    <inkml:brush xml:id="br0">
      <inkml:brushProperty name="width" value="0.05863" units="cm"/>
      <inkml:brushProperty name="height" value="0.05863" units="cm"/>
      <inkml:brushProperty name="color" value="#00BFF3"/>
    </inkml:brush>
  </inkml:definitions>
  <inkml:trace contextRef="#ctx0" brushRef="#br0">17312 46828 375,'0'-15'2,"0"-1"5,0 0 5,0 1 5,1 3 9,0 8 15,2 8 13,0 8 15,0 6 2,0 7-12,-2 5-11,0 6-11,-2 4-8,-2 2-2,-2 2-5,-2 2-3,0 2-2,1 0-2,0 2-2,2 0-1,-1 1-2,0 2-3,-1 0-3,-1 1-3,0 1-1,2 0 1,2-1 1,2 1 1,1-4-5,2-8-7,0-8-8,2-7-9,1-8-4,5-5 3,4-6 1,4-6 2,3-8-5,6-10-11,5-9-13,4-11-11,0-1-3,-7 8 6,-8 6 6,-5 7 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1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18730 47695 461,'-8'-7'6,"2"0"15,1 2 12,0 1 14,1 2 6,-2 5-4,0 6-4,-1 4-2,-1 5-5,-2 5-4,0 5-4,-1 5-5,-1 2-3,1 2-1,-1 0-3,0 2 0,1 1-3,3 0-5,1 2-3,2 0-3,2-1-5,2-6-2,2-4-3,2-5-4,2-4-7,3-5-13,4-3-13,2-4-12,1-5-9,-1-2-2,-1-6-2,0-2-3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5497" units="cm"/>
      <inkml:brushProperty name="height" value="0.05497" units="cm"/>
      <inkml:brushProperty name="color" value="#00BFF3"/>
    </inkml:brush>
  </inkml:definitions>
  <inkml:trace contextRef="#ctx0" brushRef="#br0">19697 47918 400,'-14'31'126,"2"-2"-25,4 0-25,3-1-25,1-1-15,2-1-4,0-1-3,2-1-4,0-1-3,0 1-4,0-1-3,0 1-4,0-2-3,0-1 0,0-3-1,0-1-2,3-6-5,6-10-12,5-10-12,7-10-12,1-7-4,-1-5 0,-3-4 2,-1-6 0,-2-1 4,-3 2 5,-1 2 5,-2 2 5,-1 3 7,0 4 7,0 3 7,-1 5 9,1 2 4,-2 2 3,-1 3 4,0 1 2,0 2 2,3 2 4,4 2 1,2 3 3,1 1-2,-1 4-7,-1 2-6,0 4-6,-3 1-5,-1 3-2,-2 2-2,-2 2-3,-2 0-2,0 3-4,-2 0-3,0 1-3,-3 1-3,-2 3-1,-4 1-3,-2 3-1,-1-2-1,1-3 1,0-5 1,2-3 1,3-4 0,6-1-1,6-2-1,6-2-2,3-3 1,1-2 2,1-3 3,1-4 1,1 0 1,-1 1 0,1 0-2,0 2-1,-3-1-1,-1 0-2,-4-1-3,-3-2-1,-2 0-1,0-1 0,-2-2 1,0 0 0,-1-2 2,0-3 3,-1-3 3,1-3 3,0-1 2,-2 1 3,0 1 1,-2 1 3,0 1 3,0 1 6,0 1 5,0 1 4,1 1 5,0 4 4,2 3 2,0 3 3,0 2 8,0 3 10,-2 4 10,0 2 11,-1 4 0,0 4-11,0 3-9,0 5-10,0 2-7,0 3-4,0 1-3,0 2-5,0 3-4,0 2-4,0 4-3,0 3-3,0 2-6,0 2-7,0 1-6,0 4-7,0-3-9,2-5-10,0-4-11,2-5-11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21700 46959 494,'2'-15'4,"4"4"7,3 3 8,5 3 7,2 2 6,1 3 4,1 4 5,1 2 4,1 4 1,-1 4-3,1 3-1,-1 5-3,-1 2-4,-2 3-6,-4 1-6,-3 2-6,-2 3-5,-2 1-7,-3 2-5,0 2-5,-4 2-8,-4 2-7,-4 2-8,-4 2-8,-1-2-6,-1-4-5,1-6-3,-1-3-6,1-6 1,3-4 3,1-3 4,2-4 3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22600 48181 545,'28'-13'6,"-5"3"10,-7 4 12,-5 4 11,-4 4 2,-2 4-3,-3 4-6,0 3-4,-2 4-5,0 3-5,0 3-4,0 3-4,-1 1-7,0-3-6,-2-2-6,0-1-7,-1-2 0,2-3 4,0-1 5,2-2 5,3-3 6,6-1 8,5-2 8,7-2 7,1 0 3,-1 2-2,-3 1-3,-1 3-2,-3 2-4,-1 1-4,-2 3-5,-2 2-4,-3 3-3,-4 7-2,-4 5-1,-4 6-2,-4 2-4,-4 0-8,-3-2-6,-5 0-6,-1-2-3,0-4 2,-1-2 4,1-3 2,1-4-5,2-7-15,5-5-14,1-6-13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3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24759 48500 530,'-15'1'115,"4"4"-26,3 2-26,3 3-26,0 4-12,-2 6 0,-2 3 1,-1 6 0,-1 3-3,2-1-4,2 0-6,3 0-6,0-1-5,2-3-9,0-3-7,2-3-8,1-4-5,4-3-1,2-4-2,3-4-2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4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25506 48350 535,'-15'0'6,"3"0"11,1 0 10,2 0 12,1 1 4,1 4-2,-1 2-3,0 3-3,1 2-3,0 0-4,2-1-3,1 1-4,0 0-2,0 0-1,0-1-2,0 1-2,1 0-1,2 0-2,2-1-2,2 1-2,2-1-3,2-1-2,1 0-4,3-2-3,1 0-3,2 0-5,0-1-5,1 1-4,0 0-1,1 0 3,0 0 1,-1-1 3,0 1 3,-3 0 3,-1 0 3,-2 0 3,-2 0 2,-2 1-1,-3 1 0,0 2 1,-4-1 1,0 1 3,-3 0 3,-2 0 4,-2 0-1,-3 1-7,-4 1-5,-2 1-6,-2 0-6,-1-3-7,-1-1-5,0-2-7,0-2-1,5-2 6,3-3 5,4 0 5,2-3 0,1 0-3,-1-2-4,0 0-5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41300 28950 511,'-21'-24'6,"10"4"13,10 3 12,9 3 13,10 1 5,14 1-3,11-1-2,14 1-3,13-1-3,16 1-4,15-1-3,17 1-4,8-1-4,4 1-4,3-1-3,3 1-5,-4 1-4,-8 3-5,-10 3-4,-9 4-5,-12 1-7,-11 0-10,-14 0-9,-11 0-11,-11 3-8,-5 6-8,-7 7-7,-5 6-7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4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26395 48100 520,'29'7'54,"-5"-1"-2,-5 0-2,-5-2-2,-2 2-2,1 2-3,2 3-3,0 4-3,-1 0-4,-1 3-7,-2 0-7,-2 1-7,-3 1-4,-3 3-2,-2 1-2,-3 3-3,-5 2-3,-4 4-8,-5 4-6,-5 4-7,-4 1-8,-3-2-9,-3-2-9,-2-1-9,0-6-4,7-6 4,5-7 3,7-6 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28450 47850 530,'45'0'164,"-4"0"-40,-4 0-40,-3 0-40,-1 0-22,4 0-6,4 0-5,4 0-6,2 0-7,-2 0-6,0 0-7,-2 0-6,-1 0-5,-2 0-4,-1 0-4,-3 0-3,-3 0-2,-3 0 0,-5 0-1,-3 0 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30250 47215 577,'11'-6'73,"5"1"-8,7 2-7,5 2-9,4 1-8,1 0-8,1 0-8,0 0-7,1 1-5,1 2 1,-1 2 0,0 1 0,-2 2-8,-3-2-20,-5-1-18,-3 0-19,-5-1-11,-3 3-2,-4 2-1,-4 2-3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28715 48431 530,'-44'7'6,"7"-1"11,8-1 12,6 0 11,8-2 7,10 0-1,10-2 1,10 0 0,6-2-3,5 0-7,3-2-7,4 0-7,4-2-5,5 0-3,2-1-5,5-1-3,3-1-3,0 2-2,1 1-2,2 1-2,-2 0-5,-3 2-9,-2 0-8,-4 2-8,-3 0-6,-7 0-5,-6 0-4,-5 0-5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29100 48615 597,'-26'-6'56,"10"1"1,12 2-1,11 2 0,6 2-4,3 4-9,3 2-8,3 3-8,2 3-10,0 1-13,2 3-13,1 1-13,0 1-5,-1 1 4,-1-1 3,-1 1 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33546 46361 438,'0'-15'7,"2"4"11,0 3 13,2 3 12,-1 3 6,-1 5-3,0 6-1,-1 4-3,-3 5-2,-2 3-4,-4 5-5,-2 3-4,-3 4-2,-1 4-2,-3 4-1,-1 5-1,-3 1-3,0 1-3,-1 2-4,-1 0-3,0 1-4,-1 0-7,1 0-4,-1 0-7,3-3-3,3-4-2,5-6-3,3-4-2,4-8-9,4-11-12,4-10-15,4-12-13,1-4-2,-1-1 11,0 0 10,-2 0 11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33750 46561 405,'-7'-13'52,"2"8"5,2 7 7,2 6 5,2 6-2,0 5-11,2 5-11,0 5-10,0 3-7,0 0-3,-2 2-3,0 1-3,-1 1-2,0 2-3,0 2-2,0 2-4,-1 0-4,0 0-4,-2-1-6,0-2-5,0-1-4,0-4-5,2-2-4,0-3-5,1-4-2,0-3 0,0-5 0,0-3 0,-1-4 2,-3-2 2,-4-4 4,-2-2 3,-2-5-1,-2-2-2,0-5-4,-1-4-4,-1-2 1,-1-3 4,-1-2 4,-1-1 5,0-1 4,3 1 7,1 1 6,2 1 6,3 2 4,3 3 1,2 3 1,4 3 2,1 1 2,2 0 5,0 0 4,2 0 4,2 1 0,5 1-4,5 0-5,6 2-5,2-1-4,2 0-3,3-1-4,1-2-4,0 1-5,-2 1-6,-1 0-7,-3 2-8,0 0-2,-1 0 0,1 0 1,-1 0 0,-2 0 0,-3-2-3,-4 0-3,-4-1-2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689" units="cm"/>
      <inkml:brushProperty name="height" value="0.05689" units="cm"/>
      <inkml:brushProperty name="color" value="#00BFF3"/>
    </inkml:brush>
  </inkml:definitions>
  <inkml:trace contextRef="#ctx0" brushRef="#br0">35216 46227 386,'0'-10'11,"0"10"21,0 12 21,0 10 22,-1 7 4,-1 4-11,0 4-13,-1 5-11,-1 1-8,2 0-5,0 0-3,2 0-4,0 0-4,0 0-3,0 0-2,0 0-2,0-2-4,0-4-6,0-4-3,0-3-6,2-5-4,4-3-6,3-5-4,5-3-6,3-5-7,3-6-14,3-6-11,3-6-13,-2-3-2,-6 1 5,-5-1 6,-6 0 5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36513 45411 672,'-1'-13'9,"-1"8"20,0 7 18,-1 6 20,-1 4 1,2 1-19,0 1-16,2 2-18,1-1-11,2-1-3,2-1-3,2 0-3,0-3-3,1 1-2,0-2-1,0 0-2,0-2 0,2 1 2,0 0 1,1 0 3,0 1 4,-2 1 3,-3 3 6,-1 2 4,-2 1 2,-4 3-1,-2 2-1,-3 1-1,-4 2 0,-2-1 0,-3 1 0,-3-1 0,-1-1-5,2-3-11,3-3-11,1-3-12,2-2-8,1-2-5,0-2-4,2-2-6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37150 45731 639,'22'-7'105,"-1"2"-22,-3 2-20,-1 2-21,-1 1-14,1 0-8,2 0-6,0 0-9,0 0-7,1-2-9,-1 0-9,1-1-9,-2-1-10,-3 2-11,-3 0-11,-2 2-10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41800 28950 455,'-40'1'52,"23"4"10,22 3 10,22 3 10,13 3-4,7 3-16,6 3-16,7 4-18,2 4-9,1 6-3,-1 7-2,1 6-3,-3 1-8,-2-3-15,-3-3-14,-3-2-15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37564 45164 530,'-7'-8'5,"2"0"9,2 1 8,2-1 10,1 2 7,0 4 5,0 4 5,0 4 5,0 4-1,0 3-7,0 5-7,0 3-7,0 5-9,0 3-9,0 4-10,0 5-10,0-2-10,-2-2-8,0-5-9,-2-3-9,0-4-8,1 0-8,-1-1-7,0 0-8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38350 47296 649,'16'-8'65,"1"2"-5,1 1-4,1 1-3,3 0-8,3 0-11,4 0-10,5 1-11,1-1-13,0 2-14,0 0-15,1 2-14,-4 0-8,-6 0 1,-5 0 0,-6 0 1,-4 0 3,-1 0 7,-1 0 5,0 0 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8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39045 46466 538,'-8'-7'12,"0"2"-1,0 2-1,1 2-2,0 2 9,2 2 16,2 2 16,2 2 17,1 3 3,0 7-12,0 5-13,0 7-11,0 3-10,0 2-6,0 2-7,0 2-7,0 2-10,0 0-10,0 2-12,0 0-10,0 0-7,-2-2 1,0-2 0,-2-1 0,0-6 0,1-6 0,-1-7 0,0-6-1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8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40903 45966 614,'14'-7'8,"-1"2"14,-3 2 15,0 2 15,-3 2 3,-1 2-7,-1 2-7,0 2-8,-2 1-5,0 3-6,-2 2-5,0 2-5,-3 2-4,-2 5-6,-4 3-4,-2 4-4,-2 1-6,1-3-3,-1-3-6,1-3-3,0-2-2,2-1 5,2-1 3,2 0 3,4-3 4,6-1 6,6-3 4,6-1 6,0-1 1,-1 0 0,-4 0-1,-3 0-2,-2 0 0,-2 1 0,-3 2 0,0 0-1,-5 2-1,-4 3-1,-5 3-1,-5 3-2,-4 2-2,1-1-3,-2 1-3,-1-1-2,0-1-4,1-1-3,1-3-4,1-1-3,2-3-3,3-2-1,3-4-3,3-3-1,2-2 2,2-4 5,2-2 7,2-3 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9"/>
    </inkml:context>
    <inkml:brush xml:id="br0">
      <inkml:brushProperty name="width" value="0.05813" units="cm"/>
      <inkml:brushProperty name="height" value="0.05813" units="cm"/>
      <inkml:brushProperty name="color" value="#00BFF3"/>
    </inkml:brush>
  </inkml:definitions>
  <inkml:trace contextRef="#ctx0" brushRef="#br0">42607 46234 378,'-29'1'34,"7"1"7,5 3 6,6 2 7,4 2 0,-1 4-7,0 2-7,0 3-6,0 2-6,2 1-2,1 1-4,1 1-3,-1 1-3,2 1 1,-1 1-1,0 1-1,0-1-1,2 0-3,0 0-3,2-2-3,2-2-6,4-3-11,4-3-12,3-3-11,3-4-4,2-6 3,0-6 2,1-6 2,-1-5 2,-1-3 1,-2-5 1,-2-3 1,-3-3 2,-1 1 4,-2-1 4,-2 1 3,-2 0 2,-1-1 1,0 1 1,-1 0 0,-2 2 3,-1 5 7,0 4 6,-1 6 6,0 2 6,2-2 6,2 0 6,2-1 5,2 0 0,3 0-6,4 2-7,2 1-5,3 0-3,1 2-2,3 1 1,1 0-1,1 3 1,-3 2 0,-1 4 1,-2 2 1,-3 4 0,-1 6-2,-2 4-1,-2 5-1,-3 3-2,-3 0-2,-2 2-2,-3 1-1,-4 0-2,-2 1-1,-4-1-1,-2 0-1,0-2-3,1-5-4,2-5-3,2-5-4,4-5-5,6-6-5,6-6-5,6-6-5,3-2-2,-1-1 6,1 0 3,0 0 5,-1 1 2,-1 1 0,-1 0 0,0 2 0,-3 1 0,1-1-2,-2 0-1,0 0-1,-2-1 1,-1-2 2,-1-2 3,0-1 2,-2-3 3,0-1 1,-2-3 2,0-1 2,-1-1 2,0 1 1,0 1 2,0 1 1,0 0 3,2 1 3,0-1 4,2 0 2,-1 2 3,-1 3 1,0 3 2,-1 3 2,-1 4 14,0 8 27,0 6 28,0 7 27,0 7 1,0 7-24,0 6-24,0 8-26,-1 5-17,-1 4-12,0 4-11,-1 3-11,-2 4-5,0 3 1,-1 3 2,-2 3 1,1-1-6,1-5-16,0-5-13,2-4-16,0-9-1,2-11 12,0-10 11,2-10 11,0-7 3,0-1-6,0-1-7,0 0-7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45300 45947 588,'8'-8'0,"0"2"0,-1 1 0,1 0 0,2 1 10,4 1 19,3-1 19,5 0 19,2 0 4,1 2-11,1 0-13,1 2-12,0 0-10,2 0-10,1 0-10,1 0-11,-1 0-12,-3 0-14,-4 0-16,-1 0-15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2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46477 47550 515,'-14'23'121,"1"-1"-24,3-1-23,1-1-23,2-1-15,0-1-6,2-1-5,1-1-6,0 0-5,2-1-4,0 1-4,2 0-5,0-1-8,2-1-14,0-1-13,2-1-14,1-2-5,3-2 2,3-4 4,3-2 3,1-2 2,-1 0-1,-1 0-1,0 0 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3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47632 47276 513,'-8'-7'0,"2"0"0,1 2 0,0 1 0,1 0 3,0 0 7,0 0 6,1 0 7,-2 0 6,-2 0 5,-2 0 5,-2 1 6,-1 1-1,-1 5-8,-1 6-8,-2 4-8,0 3-5,-1-1 0,-1 1-2,-1-1-2,0 0 0,3 0-2,1-2 0,2-1-1,3 0-2,3 0-3,2-1-4,4 1-3,3-2-5,6-2-7,4-4-5,5-3-7,2-2-2,-1-2 0,-1-2 0,0-1 1,-2-3 1,-1 0 3,-1-1 2,-1-1 4,-1 0 4,-2 0 7,-2 2 6,-2 1 6,-2 2 9,-1 4 10,0 4 10,-2 4 10,0 2 3,-2 3-7,0 2-6,-1 2-6,1-1-16,7-3-26,6-3-26,6-2-26,2-4-8,1-2 9,-1-4 10,1-2 9,-1-2 9,-3 0 7,-1 0 9,-2 1 7,-2-2 5,-1 0 3,-1-2 1,0 1 3,-2-2 2,-1 0 3,0 0 4,-2 1 2,0-1 4,0 2 5,0 1 6,0 1 4,-2 3 6,-2 7 5,-4 8 6,-2 6 6,-1 2-2,0-1-9,2-2-10,1-2-10,2-4-13,6-5-18,4-4-18,5-6-17,1-1-6,-2-1 8,-4 0 8,-3 0 7,-1 0 7,0 0 5,0 1 5,0-1 5,-1 0 8,-2 2 12,-2 1 10,-2 0 11,-2 2 6,0 2 0,-1 2 2,-2 2 0,1 2-2,1 2-4,0 2-4,2 2-5,0 1-4,0 1-1,0 1-4,0 1-1,0 2-2,1 1-1,-2 3 0,2 1-1,-1 2-2,0 1-1,0 1-1,0 1-2,1-1-4,0-1-7,2-3-6,0-1-6,2-3-3,2-1-1,2-3-1,2-1 0,2-3-8,3-4-13,3-4-14,4-4-14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3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49800 46833 541,'8'-6'67,"0"4"-11,-1 4-12,1 4-12,1 3-5,2 3-1,1 3-2,3 3 0,1 2 0,1 1 1,1 1 2,1 1 1,-1 2-3,-2 3-8,-4 3-7,-3 3-7,-4 2-11,-4 2-10,-6 2-12,-4 2-11,-4-2-3,-3-4 7,-3-5 5,-3-5 7,-1-4-2,3-2-10,1-1-10,3-2-11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5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36128 48137 524,'-14'-6'9,"3"6"15,2 4 18,4 6 15,0 3 5,0 3-8,-1 3-7,-1 3-9,0 0-7,2-1-7,2-3-5,2-1-7,4-2-7,7-2-11,8-3-8,6-1-11,2-3-10,-2-4-11,-1-4-11,-3-4-12,-1-2 1,-1-2 10,0 0 11,-2-1 12,-2 0 8,-1 1 5,-2 0 7,-2 2 6,-3 0 4,-1 0 1,-2 1 1,-2-1 1,-1 0 4,0 0 6,0 0 7,0 1 6,-1-1 5,-2 0 5,-2 0 4,-1 0 5,-3 2-1,0 2-4,-1 4-4,-1 2-6,-1 3-3,2 0-2,1 1-3,1 2-3,0 0 0,0 0 3,0-1 3,0 1 2,5-1-4,8-2-10,9-2-12,9-2-10,3-2-10,-3 0-6,-3-2-6,-3 0-8,-2-1 0,-2 0 5,-3 0 5,-1 0 5,-2 2 9,-4 2 10,-3 4 12,-2 2 12,-2 2 6,0 2 4,0 0 4,0 1 4,1 0-1,1 0-6,0-2-5,2-1-4,1-1-6,1-4-1,3-3-4,2-2-3,2-3-7,2-2-10,1-1-12,3-3-10,0 0-5,-3 0 1,-1 2 2,-2 1 1,-2 0 4,0 2 8,-2 1 6,0 0 7,-3 2 15,-3 2 23,-2 2 24,-3 2 23,-2 2 5,2 0-15,1 1-15,0 2-15,1 2-7,-2 7 1,0 6 0,-1 5 0,-1 3-2,2-2-4,1 0-5,0-1-3,2 0-7,0-1-5,2 0-5,1 1-7,0-3-7,3-1-10,2-4-10,2-3-9,1-3-3,0-3 0,0-3 3,-1-2 0,1-3 4,0-2 3,0-2 3,0-2 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45200 27300 411,'-24'-19'10,"4"13"19,3 12 20,3 13 19,3 13 6,3 17-10,3 15-8,4 16-10,1 12-7,0 9-5,0 10-5,0 10-6,-2 2-4,-3-3-3,-3-3-2,-2-2-4,-5-5-3,-2-2-6,-3-3-4,-3-3-5,-2-6-2,0-5 2,0-7 2,0-5 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37800 47870 561,'17'-11'64,"1"8"-2,3 9-3,1 10-2,0 4-6,-1 1-9,-2 1-8,-3 1-10,-2 0-6,-2 3-4,-4 0-5,-2 0-5,-4 4-4,-3 5-8,-2 4-7,-3 6-7,-5 2-7,-6 2-8,-5 0-8,-7 2-7,0-4-4,4-8 2,3-8 1,5-7 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1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33053 52150 431,'-2'66'162,"0"-9"-35,-3-8-35,-2-10-36,-1-4-21,-2 1-7,0-1-6,-1 0-8,-1 1-3,1 1-2,-1 0-2,0 2-2,1-2-8,3-4-19,1-3-17,2-5-17,3-5-12,4-7-4,4-6-5,4-8-5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2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34092 52647 370,'-2'-12'50,"0"8"16,-3 8 14,-2 8 15,0 5-3,0 3-18,2 3-19,1 3-19,0 0-12,0 0-4,0-1-6,0-1-4,0-1-4,0-1-1,0-1-3,1-1-2,1-2-3,5-3-6,6-2-7,4-4-5,3-4-3,3-6-3,1-6-1,3-6-2,-1-4 1,-3-1 5,-4-3 4,-1-1 5,-4-1 3,-1-1 3,-2 1 4,-2 0 2,-2-1 4,0 1 2,-2-1 4,0 1 3,-2 1 1,0 2 0,-2 5 0,0 1 0,-4 4 0,-6 3 1,-5 2-1,-6 4 1,-2 3-9,3 4-17,3 4-16,3 3-18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2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35111 52050 520,'-13'0'11,"8"0"23,7 0 23,6 0 22,4 0 3,1 2-16,1 0-18,1 1-17,1 0-9,-1 0-3,1-2-2,-1 0-4,0-1-12,-1 0-27,-1 0-24,0 0-26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3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35695 51255 498,'7'-7'0,"0"0"0,-2 2 0,0 1 0,-1 0 6,1 0 9,2 0 12,0 0 10,1 1 4,2 2-3,0 2-2,1 2-2,-1 3-3,-2 4-6,-4 3-4,-2 5-5,-4 3-4,-1 3 0,-1 3-1,-3 3-1,-1 1-2,-2 0 0,0 1-2,-1-1-1,0-2-1,2-6-4,2-3-3,3-6-3,1-3 0,6-3 1,2-1 3,5-2 1,3-2 1,1 0 1,3-2-1,2 0 1,-1 0 2,-3 2 2,-3 2 3,-3 2 2,-1 1 1,-2 3 2,-1 2 0,0 2 1,-3 1 0,-4 3-3,-4 1-2,-4 3-2,-3 1-6,-3 2-8,-3 3-10,-3 1-9,-1 2-7,-1-1-6,1 0-6,-1 0-6,2-2-4,3-7-1,3-5-1,3-6-1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37373 52852 564,'-7'43'147,"-1"-8"-37,0-8-38,0-7-36,0-4-21,-2 1-5,0 1-4,-1 1-5,3-5-8,6-12-15,7-12-14,8-11-14,2-5 0,-1 5 12,-1 3 13,0 5 12,-2 2 11,-1 2 9,-1 2 8,0 3 9,-3 2 7,-1 7 3,-2 6 6,-2 6 4,-1 1-4,0-1-13,0-3-11,0-1-12,2-4-11,4-6-7,4-6-8,4-6-7,1-3-5,1 1 1,0-1-1,-1 0 0,0 1 3,-3 3 8,-1 1 8,-2 2 8,-2 3 11,0 2 15,-2 3 14,0 4 15,-1-1-5,3-4-24,2-4-24,2-4-25,1-3-11,-1-2-1,1-1 1,0-3-1,-1 2 14,-3 7 25,-1 5 27,-2 6 27,-2 2 9,-2 1-5,-2 0-6,-2 0-6,1-1-9,4-1-14,4-1-13,4 0-14,1-2-12,1-2-13,0-2-13,0-2-13,-3-2-1,-3-4 10,-4-2 10,-4-3 10,-1-1 10,0 1 8,2 1 9,1 1 9,0 2 13,0 6 19,0 4 18,0 6 18,1 0-12,3-1-43,4-2-42,2-2-42,1-1-14,-1-2 15,0 0 13,-2-1 16,0 0 19,0 4 24,0 2 25,-1 3 24,1 3 9,-2 0-9,-1 1-9,0 1-8,-1 0-14,2 0-22,0-2-21,1-1-21,1-2-13,0-4-6,0-4-6,0-4-6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7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39500 52489 670,'7'-18'53,"-1"9"2,-1 10 3,0 10 3,-2 4-9,0 1-18,-2 0-18,0-1-18,-1 0-7,0-1 2,0-1 3,0 0 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40066 51733 403,'6'-6'8,"-1"4"18,-2 4 16,-2 4 18,-1 4 4,0 5-6,0 5-6,0 5-8,0 3-5,-2 1-3,0 1-5,-2 1-4,0 0-3,1 0-3,-1 0-3,0 1-3,0-3-3,2-2-3,0-3-2,2-3-3,2-1-8,4-1-10,4 1-12,3 0-11,3-4-4,1-3 4,1-6 3,2-4 4,-1-3 2,1 0-2,-1 0-1,1 0-1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40750 51450 480,'9'6'118,"1"-1"-21,3-2-21,2-2-21,0-1-13,1 0-5,0 0-6,-1 0-6,1 0-6,1 0-6,1 0-6,1 0-8,0 0-11,-3 0-19,-1 0-18,-2 0-17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41750 50792 462,'7'-3'14,"-1"8"27,-1 9 29,0 10 26,-2 5 5,0 6-20,-2 4-20,0 6-19,-1 2-18,0 2-17,0 0-15,0 2-16,0-5-17,0-8-21,0-10-19,0-7-20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44800 28800 549,'50'-91'76,"0"19"-7,0 19-6,0 19-6,3 10-7,6 4-8,7 3-7,6 3-8,1 3-9,-3 3-7,-3 3-8,-2 4-9,-6 1-7,-6 0-6,-6 0-6,-6 0-7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16481 52227 486,'0'-21'0,"2"5"0,0 5 0,2 4 0,-1 6 6,0 6 15,-2 6 14,0 6 14,-1 3 6,0 4-2,0 3-2,0 3-1,0 3-4,0 2-6,0 4-6,0 3-6,-2 1-6,0 2-7,-3 0-8,-2 2-5,0-2-8,0-2-7,2-4-6,1-2-7,0-4-6,2-6-8,0-3-7,2-6-7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17428 52994 431,'-7'-5'58,"0"6"-3,2 5-3,1 7-2,-1 3-5,0 1-5,-2 2-5,0 0-7,0 1-3,1 3-2,0 1-1,2 3-3,0-1-1,2-2-1,0-1-2,2-2-2,1-3-1,2-1 0,2-3-2,2-1 0,1-2-3,3-2-5,2-3-3,2-1-5,0-3-4,1-6-4,0-4-5,-1-5-3,1-4-3,-1-3-1,1-3-1,0-3 0,-2-2 0,-1 1 6,-2 0 3,-2-1 5,-3 2 4,-3 3 3,-2 3 5,-4 3 3,-2 2 2,-3 1-1,-4 1-1,-2 0 0,-1 3-3,-1 1-3,0 2-4,1 2-4,-1 3-2,2 4 1,1 4 2,1 4-1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18700 52580 559,'1'-13'12,"4"3"25,2 5 23,3 3 25,3 2 2,0 0-19,1 0-19,1 0-20,0 0-16,1 0-12,0 0-14,-1 0-12,0 0-8,-1 0-2,-1 0-3,0 0-2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19348 51797 537,'8'-8'5,"0"0"12,0 0 10,0 1 12,0 0 4,-1 2-2,1 2-1,0 2-1,-1 3-4,0 4-4,-2 4-3,0 3-5,-2 4-2,-1 3-2,0 3-2,-2 3-1,-1 1-3,-2-1-6,-2-1-6,-1-1-4,-1-2-4,2-3 0,2-3 0,2-2-1,3-3 2,4-1 1,4-1 2,3 0 1,2-3 2,-1-1 0,0-2 2,-2-2 0,-1 1-1,-2 4 0,-3 4-1,-1 4-2,-3 4 0,-6 5 1,-4 5-1,-5 4 1,-4 4-4,-3 1-7,-3 0-8,-3 2-9,1-3 0,5-5 4,4-7 5,6-5 5,3-5-6,1-1-14,0-2-15,2-2-15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2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20596 52883 398,'-15'29'122,"-1"-3"-37,1-5-35,-1-3-37,1-4-20,2-1-3,3-2-3,1-2-3,3-5-5,6-4-6,4-7-5,6-6-6,2-2 2,1 3 8,1 1 8,2 2 9,-2 2 6,-1 0 5,-3 2 4,-1 1 6,-2 3 4,-2 6 8,-2 5 7,-2 7 6,-1 1-2,0-1-10,0-2-11,0-2-11,1-5-7,4-5-3,2-6-5,4-5-3,1-4-2,3 0 0,1 0 2,3 1 0,0 0 3,-3 4 4,-1 2 5,-2 4 5,-3 2 5,-3 4 8,-2 2 8,-4 4 7,-1 0 1,-2-1-2,0-1-4,-2 0-3,1-5-9,2-8-12,2-8-14,2-8-12,2-1-5,0 5 5,1 5 5,2 5 5,-1 3 7,-1 4 10,0 2 11,-2 4 9,-1 0 5,0 1-2,-1 0 0,-2 0-2,1-2-2,4-2-2,2-4-4,4-2-2,0-3-5,-1 0-7,-1-2-6,0 0-7,-1 1 0,-1 2 6,1 4 7,0 2 6,-1 1-4,-1-4-14,0-2-14,-2-3-15,0-3-4,-2 0 9,0-2 8,-2 0 9,0 0 5,0 1 5,0 1 4,0 0 3,0 2 5,0-1 4,0 0 5,0 0 3,-1 2 8,-2 2 8,-2 4 10,-1 2 8,-2 4 2,0 4-7,0 3-7,0 5-6,1 1-6,2-1-4,3-1-4,1 0-4,1-2-4,2 1-3,0-1-2,2 1-3,0-2-2,3-4 1,2-5 1,2-3-1,1-3-1,1-4-5,1-2-6,2-3-4,-2-3-2,-3 0 0,-3-1 2,-2-1 0,-3 0 2,2 1 4,-2 1 3,1 0 3,-2 3 4,-4 1 3,-4 2 2,-3 2 3,-3 2 1,0 0-1,0 2 0,1 0 0,0 2-1,0 2-2,2 2-2,1 2-1,3-2-4,6-4-8,5-6-8,7-4-7,3-3-5,0-1-4,-1-2-2,1 0-4,-1 1 2,-1 1 8,-1 2 7,0 3 8,-2 0 4,-1 0 2,-1 0 2,0 0 1,-2-1 2,-1-1 2,0-3 4,-2-2 2,0 0 3,0-1 3,0 0 2,0 1 4,-1 0 0,-1 0-1,0 2 0,-1 1-1,-1 1 2,0 1 6,0 0 5,0 2 6,0 3 8,0 6 8,0 6 10,0 6 9,-1 4-2,-1 3-11,0 3-13,-1 3-11,-2 2-8,0 2-4,-1 2-4,-2 3-4,1 0-4,1 2-5,0 1-3,2 0-4,0 0-2,2-2 1,0-1 1,2-3 0,0-2-6,0-3-13,0-4-14,0-1-14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23350 53950 333,'49'20'167,"16"14"-1,16 14 1,15 16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24000 52986 375,'7'-15'4,"-1"2"10,0 3 8,-2 1 8,0 4 10,0 6 10,0 6 9,0 6 9,-1 3 1,0 3-10,-2 1-9,0 3-9,-1 0-8,0 1-5,0-1-7,0 1-5,-1-2-6,0-2-3,-2-1-4,0-2-3,0-1-6,0 1-5,2 1-5,0 1-7,4-2-5,6-3-8,6-4-6,5-4-7,4-3 0,1 0 6,1-2 6,1 0 6,-2-1 4,-3 0 3,-5 0 3,-3 0 2,-3 0-2,1 0-6,0 0-7,0 0-6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24950 52497 535,'1'-21'10,"2"7"20,2 5 19,2 6 21,1 3 4,3 0-9,2 0-9,2 0-10,0 0-11,1 0-14,-1 0-12,1 0-14,-1 1-8,-1 2-3,-1 2-2,0 2-3,-2-1-7,1-1-10,0-2-10,0-2-10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25977 51691 397,'-6'-4'82,"2"8"4,4 8 4,2 7 6,2 7-10,0 5-20,-1 5-23,1 4-21,-1 6-12,0 6-1,-2 5-2,0 7-1,-1-3-7,0-12-9,0-12-10,0-12-10,-1-6-15,0-1-19,-2-1-20,0 0-20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28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30286 24176 399,'-15'-14'0,"4"3"0,3 3 0,3 2 0,0 2 9,2 0 17,-1 0 19,0 1 17,-1 1 7,-2 5-6,-2 6-6,-1 4-5,-4 5-6,-2 5-7,-3 5-6,-3 5-8,-3 4-5,-3 6-3,-3 4-4,-2 6-3,-4 2-3,-3 1-2,-2 1-3,-4 1-2,1 0-3,2-2-5,4-3-5,2-1-6,4-4-4,3-6-7,5-6-5,3-5-6,7-9-5,7-9-6,8-10-5,8-10-6,3-5 1,-1 1 8,0-1 8,-2 0 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6597" units="cm"/>
      <inkml:brushProperty name="height" value="0.06597" units="cm"/>
      <inkml:brushProperty name="color" value="#00BFF3"/>
    </inkml:brush>
  </inkml:definitions>
  <inkml:trace contextRef="#ctx0" brushRef="#br0">46050 27200 333,'0'-61'41,"0"28"18,0 28 18,0 29 17,0 19 0,0 14-17,0 11-18,0 14-18,0 11-11,0 14-6,0 11-5,0 14-6,-4 8-3,-5 7 0,-7 6-1,-5 7 0,-4 2-9,0 1-17,0-1-18,0 1-18,1-6-10,4-8-3,3-10-2,3-9-3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28"/>
    </inkml:context>
    <inkml:brush xml:id="br0">
      <inkml:brushProperty name="width" value="0.05221" units="cm"/>
      <inkml:brushProperty name="height" value="0.05221" units="cm"/>
      <inkml:brushProperty name="color" value="#F2395B"/>
    </inkml:brush>
  </inkml:definitions>
  <inkml:trace contextRef="#ctx0" brushRef="#br0">30194 24399 421,'-8'-21'4,"2"3"8,1 5 8,0 3 8,3 4 10,4 6 14,4 4 13,4 6 14,2 4-1,3 5-14,2 5-15,1 5-14,3 4-11,3 6-7,3 4-7,3 6-7,3 3-9,2 3-13,4 3-13,3 4-11,-3-5-4,-6-9 9,-7-10 8,-7-9 8,-4-6-4,-1-2-16,-1 0-15,0 0-17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0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3822 28918 434,'-19'1'7,"7"1"17,8 3 14,8 2 16,5 2 5,1 2-7,3 2-6,2 1-6,1 4-6,1 4-5,1 3-4,2 4-4,-2 4-4,1 1-2,-2 2-1,-1 2-1,-1 1-1,-1 1-1,-1-1 1,0 0-1,-2-3 0,1-4-3,0-5-2,0-5-2,4-7-2,7-10-2,8-10 0,9-10-2,4-13-1,6-16 0,2-17 0,5-17 0,4-6-3,4 5-3,3 5-5,5 6-4,-2 4-9,-6 8-11,-5 6-13,-6 8-12,-8 7-5,-12 9 3,-10 9 2,-10 9 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1"/>
    </inkml:context>
    <inkml:brush xml:id="br0">
      <inkml:brushProperty name="width" value="0.06044" units="cm"/>
      <inkml:brushProperty name="height" value="0.06044" units="cm"/>
      <inkml:brushProperty name="color" value="#F2395B"/>
    </inkml:brush>
  </inkml:definitions>
  <inkml:trace contextRef="#ctx0" brushRef="#br0">32751 33704 363,'0'-16'0,"0"2"0,0 1 0,0 1 0,-2 3 15,0 6 28,-3 6 29,-2 6 28,-4 6 5,-5 7-20,-7 7-19,-5 7-20,-4 4-14,-1 2-6,-1 2-6,0 2-7,-1 2-5,1 1-4,1 3-2,2 2-5,1-1-4,3-4-4,3-4-4,3-4-6,4-4-1,5-6 2,4-4 2,6-5 1,4-7-10,4-8-25,4-10-24,3-8-24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1"/>
    </inkml:context>
    <inkml:brush xml:id="br0">
      <inkml:brushProperty name="width" value="0.06401" units="cm"/>
      <inkml:brushProperty name="height" value="0.06401" units="cm"/>
      <inkml:brushProperty name="color" value="#F2395B"/>
    </inkml:brush>
  </inkml:definitions>
  <inkml:trace contextRef="#ctx0" brushRef="#br0">32290 33818 343,'-27'-25'53,"11"13"16,9 12 15,10 14 16,6 6-2,2 3-21,1 1-18,3 3-20,2 1-13,1 2-5,3 2-5,1 3-5,2 1-7,-1 2-9,1 2-7,-1 2-9,0 1-9,-1 0-11,-1 0-11,-1 0-11,-2-3-6,-3-7-2,-3-7-2,-2-7-2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03"/>
    </inkml:context>
    <inkml:brush xml:id="br0">
      <inkml:brushProperty name="width" value="0.06333" units="cm"/>
      <inkml:brushProperty name="height" value="0.06333" units="cm"/>
      <inkml:brushProperty name="color" value="#F2395B"/>
    </inkml:brush>
  </inkml:definitions>
  <inkml:trace contextRef="#ctx0" brushRef="#br0">66243 26580 347,'13'-27'49,"-5"11"2,-4 9 1,-5 10 2,-5 7-4,-2 3-6,-4 5-8,-2 3-8,-3 3-4,-1 1-2,-3 1-2,-1 1-3,-1 1-1,1-1-3,1 0-1,1 1-2,-2 2-2,-5 6 0,-5 6-1,-5 6 0,-1 1-1,2-4-1,2-4-2,1-3-1,3-5 0,1-2-2,3-3 0,2-3-1,1-3-1,1-1 1,1-2 0,1-3 1,0 0 0,2-2-3,1-1-1,1-1-3,1 0 2,2 0 3,3-1 5,1 1 3,5-1 0,8 0-1,8-2-3,7-1-2,5 0-1,-1-2 0,1-1-1,-1 0-1,1-1 1,-1 2 0,1 0 1,-1 1-1,1 2 1,1 0 1,1 1 1,1 2 0,0-2 1,1-1-1,-1-2 0,1-2 0,0-2 0,1-1-1,0 0 0,2-1-1,0-2 0,-1-1-1,-1 0 0,-1-1-1,-2-1 0,-3 0 1,-3 0 1,-3 0 0,-1 1 4,-1 0 4,1 2 6,0 0 5,-2-1 2,-3-3-3,-3-5-2,-2-4-3,-3-4-2,-1-3-2,0-5-3,-1-3-1,-2-3-3,-1-3 0,0-1-3,-1-2-1,-1-4-1,0-6-4,0-6-1,0-5-3,0-4-1,0 0-1,0 1 1,1-1-1,-2 4-1,-1 8 0,0 8-1,-1 8-1,-1 6 0,0 3 0,1 5-1,-1 3 1,-1 4-11,0 2-19,-2 4-19,1 3-20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4"/>
    </inkml:context>
    <inkml:brush xml:id="br0">
      <inkml:brushProperty name="width" value="0.0544" units="cm"/>
      <inkml:brushProperty name="height" value="0.0544" units="cm"/>
    </inkml:brush>
  </inkml:definitions>
  <inkml:trace contextRef="#ctx0" brushRef="#br0">66588 44291 404,'0'-23'69,"0"4"-10,0 3-9,0 3-10,-1 1-7,-2 1-3,-2-1-3,-2 0-4,-1 2-3,-2 3-4,0 2-4,-1 4-3,-1 1-3,1 0-1,-1 0 0,0 0 0,0 1 0,-1 2 0,-2 2 0,0 2 1,0 1 1,1 1-1,1 1 1,1 2 0,-1 0 1,0 1-2,-1 1 1,-1 1-1,0 2 0,1 1 0,0 3-2,2 2 0,0-1 0,1 0 1,-1-1 0,0 0 0,1-2 1,3 1-2,1-1 0,2 1-1,0 0-1,0 1 1,-1 0-1,-1 3 1,0-2 0,2-2 1,2-1-1,2-2 1,1-2-1,0 1 1,0 0-1,0-1 0,1 0 0,2-1 0,2-1 0,2 0 1,1-2-1,3-1-1,2 0-1,2-2-2,0-1-1,3-2-1,0-3-1,1 0-1,0-2 0,1 0 0,-1 0 1,1 0 0,0-2-3,1 0-6,1-3-6,1-2-7,1-1-3,1-2-2,1 0-3,1-1-1,-2 0-4,-2 2-1,-3 2-3,-2 3-3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4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69500 45100 509,'22'8'182,"-1"-1"-45,-3 1-45,-1 0-45,-3 0-26,-1-1-11,-3 1-8,-1 0-11,-1 1-8,-2 3-7,-1 3-8,0 3-6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5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69311 45950 577,'-13'1'12,"8"2"22,7 2 24,6 2 22,3 1 3,1 3-17,-1 2-18,1 1-17,-1 0-21,-1-1-21,-1-2-24,0-2-22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1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76713 20982 1000,'-14'-1'-59,"3"0"11,3-1 10,3-1 10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14"/>
    </inkml:context>
    <inkml:brush xml:id="br0">
      <inkml:brushProperty name="width" value="0.05855" units="cm"/>
      <inkml:brushProperty name="height" value="0.05855" units="cm"/>
      <inkml:brushProperty name="color" value="#6ADCAB"/>
    </inkml:brush>
  </inkml:definitions>
  <inkml:trace contextRef="#ctx0" brushRef="#br0">76700 20580 375,'0'-15'72,"0"2"-10,0 3-11,0 1-11,1 3-3,2 4 4,2 4 2,2 4 5,0 3-3,-1 3-8,-1 3-7,0 4-8,-1 1-5,0 1-2,-1 1-2,1 1-3,-1 0-1,0 3-2,-1 0-2,-2 0-1,0 2-1,2-1-1,0 0 0,2 1 0,-1-1-1,0 1 1,-2-1-1,0 1 1,-1-2 0,0 0-3,0-1-2,0-1-1,0-1-5,0-3-7,0-1-7,0-2-8,-1-6-4,0-9-4,-2-8-3,0-9-2,-1-8 0,2-5 4,0-6 4,2-6 3,0-3 5,0 1 2,0 2 4,0 0 2,0 3 3,0 4 1,0 3 3,0 5 1,0 3 3,0 3 2,0 3 4,0 3 4,0 1 2,0 2 4,0 1 2,0 0 4,-1 4 8,-2 6 13,-2 6 13,-1 6 12,-1 3 1,2 1-12,2 1-11,2 1-11,0 2-8,0-1-2,-2 2-4,0 2-2,0-1-3,0 2-1,2 1-1,1 1-2,0-1-2,0-3-2,0-3-4,0-3-2,-1-9-8,-1-16-10,0-15-11,-1-16-11,-1-6-1,2 6 9,0 4 9,2 5 9,0 2 5,0-3 1,0-1 0,0-2 2,0 2 5,2 7 11,0 7 11,2 7 10,0 7 6,0 8 2,-1 7 1,1 9 0,-1 4 0,0-1-5,-2 1-4,0-1-4,-2 1-4,0 3-2,-2 1-2,0 3-2,0 0-2,0 2-2,2 1 0,1 1-2,-1-1-1,-1-2-3,0-2-2,-1-1-2,-1-9-8,2-13-13,0-14-12,2-13-14,0-10-2,0-5 8,0-4 8,0-6 8,0 0 5,2 4 5,0 4 3,2 4 4,0 3 4,0 5 2,-1 3 3,1 5 2,-1 2 4,0 2 3,-2 3 3,0 1 3,-1 5 7,2 8 10,0 7 10,2 9 9,-1 5 2,-1 3-8,0 3-8,-1 2-8,-1 1-5,0-3-3,0-3-4,0-3-2,0-1-3,0 3-1,0 1 0,0 2-2,0 1-1,0-1-2,0-1-1,0-1-3,-1-7-8,-1-11-16,0-12-16,-1-12-15,-1-4-2,2 1 12,0 2 12,2 3 12,0-4 6,0-9 0,0-9 0,0-9 1,0-2 1,0 2 3,0 4 1,0 2 2,0 5 1,2 5 0,0 7 0,2 5-1,0 8 10,0 8 19,-1 10 20,1 8 19,-1 4 5,0 1-11,-1-1-10,-2 1-11,0 1-7,0 4-3,0 5-5,0 3-3,0 2-3,-2 0-2,-1 0-2,0 0-2,-1-1-3,1-2-4,-1-1-4,0-3-5,0-2-5,2-3-7,0-3-8,2-3-6,1-3-11,2-3-12,2-3-12,2-2-13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3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87400 40200 693,'-22'93'73,"6"-11"-18,7-14-16,6-11-17,3-3-10,0 10-2,0 10-1,0 9-2,0 13-1,0 20 0,0 18-1,0 20 0,0 2 0,0-12-1,0-13 0,0-12-1,0-5 0,0 3-1,0 3 0,0 4-1,0-1 1,0-3 1,0-3 0,0-2 1,0 0 1,0 7-2,0 6 1,0 7-2,0 4 0,0 3 0,0 3-1,0 4 0,1-1 0,4-3-1,3-3 0,3-2 0,-1-3 0,-2 1-1,-3-1 0,-3 1 0,-2-3-1,0-2-1,0-3 1,0-3 0,0 1 0,0 6 0,0 7 0,0 6 0,0 3 0,0 0 0,0 0 0,0 0 0,1-4 0,4-5 0,3-7-1,3-5 0,-1-8-1,-2-5 1,-3-7 1,-3-5 0,-2-8-1,0-5 0,0-7-1,0-5 0,0-4-4,0 0-6,0 0-6,0 0-5,1-7-5,4-11-4,3-14-2,3-11-3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7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46950 26800 421,'-4'53'153,"-5"6"-33,-7 7-31,-5 6-32,-6 9-19,-3 13-5,-3 12-6,-2 13-5,-6 7-5,-6 4-5,-6 3-4,-6 3-5,-6 1-5,-2 1-2,-3-1-4,-3 1-3,1-6-2,6-8-1,7-10 0,6-9 0,6-13-6,6-16-12,7-15-12,6-15-12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4"/>
    </inkml:context>
    <inkml:brush xml:id="br0">
      <inkml:brushProperty name="width" value="0.04632" units="cm"/>
      <inkml:brushProperty name="height" value="0.04632" units="cm"/>
      <inkml:brushProperty name="color" value="#6ADCAB"/>
    </inkml:brush>
  </inkml:definitions>
  <inkml:trace contextRef="#ctx0" brushRef="#br0">76845 20961 474,'-7'-13'7,"2"8"14,2 7 13,2 6 14,2 5 4,0 5-8,2 4-7,0 3-8,1 3-5,0-1-4,-1 0-4,1 1-4,0 0-2,-2 1-1,0 0 0,-2 2 0,0 1 0,0-1-1,0 0 0,0 1 0,0-3-2,0-2-2,0-3-2,0-3-2,0-1 0,0 0 1,0-1 1,0 1 1,1-1 2,0-1-1,2-1 1,0-1-1,0 0 1,0 1-1,-2 2 1,0 0 0,-1-1 0,0 1-2,0-2 0,0-1-2,0 0 0,0-1-1,0 1-2,0 0 0,0-1 0,0 1 1,0 0 0,0-1 0,0 1 1,0 0 0,0-1-1,0 1 0,0 0 1,0-1-1,0 1 1,0 0 0,-1 0 0,0 1 0,-2 1-1,0 1 1,0 0-1,0-1 0,2-1 1,0 0 0,1-1-1,0 1 1,0 1 0,0 1 0,0 0 0,0-3 0,0-1 0,0-2 0,0-1 0,0 1 0,0 1 1,0 1-1,0 1 1,-2 0 0,0-1 1,-2 1 0,1-1-1,1-1 2,0-1 0,2 0 0,-1-1 0,0-1 1,-2 1-1,0 0 0,0 0 1,0-1-1,2 1 0,0 0 0,1-1 0,0 1 0,0 0-1,0 0 1,0 0-2,-2 1 0,0 1 0,-2 2-1,1-1 0,1-1 1,0-1-1,2-1 1,-1 1-1,0 2 0,-2 1-1,0 3-2,-1 0 1,0-3-1,0-1-1,0-2 1,1-1-1,1 3-1,0 2-1,2 1-2,0-3-10,0-8-22,0-10-22,0-8-21,-1-4-4,0 1 13,-2 1 12,0 0 14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5"/>
    </inkml:context>
    <inkml:brush xml:id="br0">
      <inkml:brushProperty name="width" value="0.05421" units="cm"/>
      <inkml:brushProperty name="height" value="0.05421" units="cm"/>
      <inkml:brushProperty name="color" value="#6ADCAB"/>
    </inkml:brush>
  </inkml:definitions>
  <inkml:trace contextRef="#ctx0" brushRef="#br0">76546 21450 405,'0'23'46,"0"1"-10,0-1-9,0 1-10,1-1-4,0 1-1,2-1 0,0 1-1,0 0-1,0 3 0,-2 1 0,0 3-1,-1-1-1,0 0-1,0-1 0,0-1-1,0-1-1,2-1-1,0-1 0,2-1 0,-1-1-1,-1-1 0,0-1 1,-2-1-1,1-1 0,0-1-1,2-1 1,0-1-1,0 0-1,0 0 1,-2-1 1,0 1-1,-1 0 0,2-1 1,0 1-1,2 0 0,-1-1 0,-1 1-1,0 0 0,-2-1-1,0 1 0,0 2 0,0 0 1,0 1-1,0 0 0,0 1-1,0 0 1,0-1-1,0 0 0,0-1 2,0-1 0,0 0 2,0-1 0,0 1 1,0 1 0,0 1 0,0 0 0,0-1 0,0-1-1,0 0 1,0-2-1,0 1 0,0 0 0,0-1-1,0 1 1,0 0 0,0-1 0,0 1 0,0 0 0,0-1 0,0 1 0,0 0 1,0-1 0,0 1 1,0 0-1,0-1 1,0 1 0,0 0-1,0-1 0,0 1-1,0 0 0,0-1 0,0 1-1,0 0 0,0-1-1,0 1 0,0 0 0,0-1-1,0 1 0,0 0 1,0-1 0,0 1 1,1 0 0,0 1 0,2 1 0,0 1 1,0 1 0,0 1-1,-2 1 1,0 2 0,-1-2 0,0 0 0,0-1-1,0 0-1,-1-2 0,0 1 1,-2-1-1,0 1 0,0-1 0,0 1-1,2 0 1,0-1-1,1 0-1,0-1 1,0-1 1,0 0-1,0-2 1,0 1 0,0 0 0,0-1 1,0 1-1,0 0 1,0-1 1,0 1-1,0 1 1,-2 3-1,0 3 1,-1 3-1,-1 1 0,2-3 0,0-1-1,2-3 0,0-1-1,0-1 1,0-1-1,0 0 1,-1-1 0,0 1 0,-2 1 0,0 1 0,0 1 1,0 1-1,2 1 1,0 1-1,1 0 1,-2-1 0,0-1 0,-1-1-1,-1-1 1,2-1-1,0 0 1,2-2-1,0 0 1,0-1-1,0 1 1,0 0 0,-1 0 0,0 1-1,-2 1 1,0 1-1,-1 0 0,0-1 0,0-1 1,1 0 0,-1-1 0,2 1 0,0 1-1,2 1 1,-1 0-1,0-1 1,-2-1-1,0-1 1,0 0 0,0 0 0,2-1-1,0 1 1,1 0 0,0-1 0,0 1 1,0 0-1,0-1 1,0 1-1,0 0 0,0-1 0,0 1 0,-2 0 0,0-1 1,-1 1-1,-1 0-1,2-1 0,0 1 0,2 0-2,0-1 0,0 1 1,0 0 0,0-1 1,0 1 0,0 0 0,0-1-1,0 1 0,0 0 1,0-1-1,0 1 2,0 0-1,0 0 1,0 1-1,0 1 0,0 1 1,0 0-1,0-1 0,0-1-1,0 0 1,0 0-2,0 3 1,0 3-2,0 3 0,0 0-1,0-1-1,0-3 0,0-1 0,0-2-2,0 1-1,0-1-1,0 1-1,0-8-9,0-16-19,0-16-17,0-15-17,0-9-3,0 0 14,0-2 13,0 0 14,0-2 7,2-2-2,0-2-1,2-2-2,-1 5 2,-1 10 4,0 11 4,-2 11 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6"/>
    </inkml:context>
    <inkml:brush xml:id="br0">
      <inkml:brushProperty name="width" value="0.04804" units="cm"/>
      <inkml:brushProperty name="height" value="0.04804" units="cm"/>
      <inkml:brushProperty name="color" value="#6ADCAB"/>
    </inkml:brush>
  </inkml:definitions>
  <inkml:trace contextRef="#ctx0" brushRef="#br0">76500 31750 457,'0'15'51,"2"-1"-8,0-1-8,2 0-6,-1 0-5,-1 3 1,0 3-1,-2 3 0,0 0-2,0-1-2,0-2-3,0-2-2,0-1-2,0 1-1,0 1 0,0 1 0,0 1-1,0 3 0,0 1 0,0 3 0,0-1 0,0-1-1,0-3-1,0-1-1,0-1 0,0 1-1,0 1 0,0 1-1,0 0-1,0-1-1,0-1 0,0-1-1,0-1-1,0-1 0,0-1-2,0 0 0,1-2 0,0 1 0,2 0 1,0-1 1,0 1 0,-1 0 0,0-1 0,-2 1-1,0-1 0,0-1-1,0-1 1,0 0-1,0-2 0,0 1 0,0 0 1,0 0-1,0 0 1,0 1 0,0 1 0,0 1 0,1 1 0,0 0-1,2-1 0,0 1 0,0 0-1,0-1 2,-2 1-1,0 0 2,-1-1 0,0 1-1,0 0 1,0-1-1,0 1 0,0 0 0,0-1 0,0 1 0,0 1 0,0 1 0,0 3 0,0 1 0,0 1-1,0-1 1,0-1-2,0-1-1,0-5-8,0-8-17,0-10-16,0-8-17,0-4-4,0-1 10,0 0 10,0 1 9,-1 0 3,0 2-6,-2 2-5,0 3-5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7"/>
    </inkml:context>
    <inkml:brush xml:id="br0">
      <inkml:brushProperty name="width" value="0.03954" units="cm"/>
      <inkml:brushProperty name="height" value="0.03954" units="cm"/>
      <inkml:brushProperty name="color" value="#6ADCAB"/>
    </inkml:brush>
  </inkml:definitions>
  <inkml:trace contextRef="#ctx0" brushRef="#br0">84915 21105 556,'-6'-13'27,"1"6"16,2 6 15,2 6 16,1 4-1,2 1-16,0 3-15,2 2-17,-1 0-9,-1-1-4,0-1-4,-2 0-3,0-1-3,0 1-1,0 1 0,0 1-2,0 1 0,0 0-1,0-1 0,0 1-1,0-1 0,0-1-1,0-1-2,0 0 0,0-2-2,0 1 0,0 0-2,0 0 0,1 0-4,0 1-4,2 1-5,0 1-4,1 0-2,-1-3 5,1-1 2,0-2 4,-1-1 3,0 0 0,-2 0 2,0-1 2,-1 1-2,0 0-4,0 0-3,0 0-4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8"/>
    </inkml:context>
    <inkml:brush xml:id="br0">
      <inkml:brushProperty name="width" value="0.02849" units="cm"/>
      <inkml:brushProperty name="height" value="0.02849" units="cm"/>
      <inkml:brushProperty name="color" value="#6ADCAB"/>
    </inkml:brush>
  </inkml:definitions>
  <inkml:trace contextRef="#ctx0" brushRef="#br0">85031 21300 772,'-7'8'32,"2"0"-4,2-1-3,2 1-5,1 1-2,0 4-1,0 2-1,0 3 0,0 2-3,0-1-1,0 1-3,0-1-3,0 2-1,-2 1 0,0 3-2,-1 1-1,-1 2-2,2-1-5,0 0-5,2 1-5,0-1-3,0 1-2,0-1-1,0 0-3,0 0 1,0-3 0,0-1 2,0-3 1,0 0 1,0 0 1,0-1 1,0 1 1,0-2 2,2-1 3,0-3 4,2-1 2,-1-2 2,-1 0 1,0-2-1,-2-1 1,0 1 1,0 0 1,0 1 1,0 2 1,0-1 0,0-1 0,0-1-1,0 0 0,0-1 0,0-1 2,0 1 1,0 0 2,0 0 1,0 0 2,0-1 1,0 1 2,1 0-1,0 0-1,2 0-1,0 0-1,0-1-2,0 1 1,-2 0-2,0 0 0,-1 1-5,0 1-10,0 3-9,0 2-9,0 0-3,2-1 4,0-1 5,2 0 3,-1-2 4,-1-1 3,0-1 2,-2 0 3,0-1 1,0-1 2,0 1 1,0 0 1,1 0 1,0 2 1,2 0 1,0 1 1,0 1 1,0 0 3,-2-1 2,0 1 3,-1-1 2,0 0 0,0-2 2,0-1 2,0 0-5,0 0-8,0 0-9,0 0-8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9"/>
    </inkml:context>
    <inkml:brush xml:id="br0">
      <inkml:brushProperty name="width" value="0.02699" units="cm"/>
      <inkml:brushProperty name="height" value="0.02699" units="cm"/>
      <inkml:brushProperty name="color" value="#6ADCAB"/>
    </inkml:brush>
  </inkml:definitions>
  <inkml:trace contextRef="#ctx0" brushRef="#br0">84958 25550 815,'-7'14'-4,"2"-1"5,3-2 3,1-2 5,1 0 0,0 1-4,0 3-3,0 2-4,0-1-4,0-1-2,0-2-3,0-2-3,0-1-2,0 2-2,0 0-3,0 1-1,0 0 0,0-1 3,0 0 3,0-2 3,0 0 2,2 0 3,0 0 2,2 0 2,-1-1 3,-1 1 1,0 0 3,-2 0 1,0 0 3,0 0 3,0-1 2,0 1 4,0 0 2,0 0 3,0 0 3,0 0 4,0-1 0,0 1-1,0 0-1,0 0 0,0 0-3,0 1-2,0 2-3,0 0-3,0 1-3,0 1-2,0 2-3,0 0-2,0 1-4,0 1-3,0 1-6,0 1-3,0 0-2,0-1 2,0 0 3,0-2 2,0-1-3,0 1-6,0 0-6,0-1-7,0 0 0,0-2 5,0-3 6,0-1 7,0 0 3,0 0 2,0 1 1,0 2 3,0 0 2,0 1 1,0 1 2,0 1 1,0 0 0,0 0 0,0-2-1,0-1-2,0 0 1,0 0 2,0-1 2,0 1 1,0-1 1,0 0-2,0-2-1,0-1-1,1 1 0,0 0-2,2 1 0,0 2 0,0-1-2,0 1-1,-2 0-2,0 0-2,-1 0 0,0 1-1,0 1 1,0 1 0,0 1-1,0 0-2,0-1-1,0 1-2,0-1-1,0-1 1,0-1 0,0 0 1,0-1-1,0 1-1,0 1-2,0 2 0,0 0-1,0 1 0,0 1 0,0 1 1,0 0 1,0-1 3,0-1 3,0 0 2,0-1 2,0 1 0,0 1 0,0 1 2,0 1-1,0-1 1,0 1-1,0-1 1,0 0 0,0-1 1,0 0-1,0-2 1,0-1 1,0-1 3,0-1 2,0 0 3,0-2 1,0-1 1,0-1 2,0 0 0,0-1 0,0 1-3,0 2-2,0 0-2,0 1-1,0-1-2,0 1 0,0 0 0,0 0-2,0-1 0,0 1-2,0 0-1,-1 0 0,0-1 1,-2 1 0,0 0 1,0-1-2,0-1-3,2 0-4,0-2-3,1 0-2,-2 0 1,0 0 0,-1-1 0,-1 2 1,2 0 1,0 1 2,2 2 2,-1-1 1,0 1 0,-2 0 1,0 0 1,0 0 0,0 1 0,2 1 1,0 1 1,1 1-1,0 0 1,0-1 0,0 1 1,0 0 0,0-1 1,0 1 1,0 0 1,0-1 2,-2 1 0,0 0 2,-1-1 2,-1 1 0,0 2 0,0 0 1,0 1-1,1 0-1,0-1 1,2-1-2,0-1 1,1 0-1,0 0 1,0-1 0,0 1 0,0 0-1,-2-1-2,0 1-4,-1 0-2,-1-2-1,2-1 0,0-2 2,2-2-1,0-1 1,0 1-1,0 1-1,0 2-1,0-1 0,0 1 0,0 0 0,0 0 0,0-1-1,0-1 2,0-1-1,0 0 1,-1-1 1,0 1-1,-2 2 0,0 0-1,0 1 1,0 1 0,2 2-1,0 0 1,1 0-1,0-1 0,0-1 1,0 0-1,0-1 0,0 1 0,0 1 1,0 1 0,0 1 0,0 0 2,0-1 1,0 1 2,0-1 0,0-1 0,0-1-1,0 0 0,0-2 0,0-1-1,0 0 0,0-2 1,0 0-1,0 2 0,0 0 0,0 1 0,0 0 1,0 0 1,0-2 1,0-1 1,0 1 3,0 0 3,0 1 3,0 2 4,0-1 1,-2 1-1,0 0 0,-1 0 0,-1-1-1,2-1-2,0-1-2,2 0-2,0-1-1,0 1 0,0 2 2,0 0 0,0 0 0,0-1-1,0 0 0,0-2 0,0 0-7,0 0-9,0 0-10,0-1-11,0 1-4,0 0 4,0 0 2,0 0 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76063 35346 1000,'-14'-2'-58,"5"0"10,3-3 10,5-2 10,0 0 7,-1-1 4,0 1 5,-1-1 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1"/>
    </inkml:context>
    <inkml:brush xml:id="br0">
      <inkml:brushProperty name="width" value="0.05358" units="cm"/>
      <inkml:brushProperty name="height" value="0.05358" units="cm"/>
      <inkml:brushProperty name="color" value="#6ADCAB"/>
    </inkml:brush>
  </inkml:definitions>
  <inkml:trace contextRef="#ctx0" brushRef="#br0">75900 34769 410,'1'-13'29,"2"6"14,2 6 16,2 6 16,0 4 0,1 0-13,0 1-13,0 2-14,0 0-8,0 3-4,-1 1-4,1 3-3,-1 2-3,0 1-1,-2 3-1,0 1-1,-1 1-1,1-1-1,2-1-2,0-1-1,0-1-2,0 1-3,-2-1-2,0 1-4,-1-2-1,1-3-2,2-3-1,0-3-1,2-4 2,1-4 5,3-6 5,2-4 4,-1-4 2,-1-2-1,-2-2-2,-2-1 0,-1-2-2,0-1-1,-1-2 0,1 1-2,3-8-3,5-11-3,7-12-4,5-12-5,2-2-6,-3 5-11,-3 6-10,-3 6-10,-3 7 0,-5 6 7,-3 7 9,-4 7 8,-2 4 1,0 2-7,0 3-7,0 1-6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3"/>
    </inkml:context>
    <inkml:brush xml:id="br0">
      <inkml:brushProperty name="width" value="0.03997" units="cm"/>
      <inkml:brushProperty name="height" value="0.03997" units="cm"/>
      <inkml:brushProperty name="color" value="#6ADCAB"/>
    </inkml:brush>
  </inkml:definitions>
  <inkml:trace contextRef="#ctx0" brushRef="#br0">76476 21233 550,'-7'-6'46,"4"4"-6,2 4-7,4 4-8,0 3-6,0 1-4,-2 3-6,0 2-4,-1 0-4,0 1-1,0 0 0,0-1-2,0 1 0,0-2 0,0-1 0,0-1 1,0-1-2,0 0-3,0-2-3,0-1-3,0 0-2,0 0-3,0 0-1,0 0-2,0 1 1,0 1 2,0 3 1,0 2 4,0 1 2,0 1 5,0 1 4,0 1 4,0 1 3,0-1 2,0 1 1,0 0 2,0 0 0,2 1 0,0 1 0,1 1-1,1 0 0,0-1-1,0-1-2,0-1 0,-1 0-2,0 3-2,-2 1-2,0 3-2,-1 1-1,0 1-2,0 0-1,0 2-2,-1 3 0,0 3 1,-2 4 1,0 4 1,-1 1 0,0 0-1,0-2-1,0 0-2,1-3 1,1-2-1,0-3 0,2-3 0,0-2 0,2-2 1,0 0 0,1-1 1,1 0 1,-2-1 0,0 0 1,-2 1 0,0 0 1,0 3 0,0 1 0,0 2 1,0 1 0,0 1 0,0-1 1,0 0-1,0 1 1,0 3 0,0 1 0,0 2 0,0-1 1,-2-2 0,0-3 0,-2-3 0,1-3 0,1 0 0,0-1 0,2-1-1,-1-1 2,0-1 2,-2-1 2,0-1 2,0-1 1,0 1 0,2-1 0,0 1-2,1 0 1,0 1-2,0 1 0,0 1-2,0-1 0,0 0 0,0-1-1,0 0-1,0-1 1,0 2 0,0 3 2,0 1 0,0 2 1,0-1 0,0 0 2,0 1-1,0-2 1,-2-2 1,0-2-1,-2-1 1,1-1-1,1-1 0,0 1-1,2-1 0,0 1 0,0-1 0,0 1 0,0-1 1,0-1-2,0-1-3,0-2-3,0-3-3,0 0 0,0 2 1,0 0 1,0 1 3,0 0 1,0 1 1,0 0 1,0-1 1,-1 1 2,0-1-1,-2 1 1,0 0 0,0-1 0,0 1 0,2-1 0,0 1 0,1-1 0,0 1-1,0-1 1,0 1-1,0 0 1,0 1-1,0 1 0,0 1-1,0 0 0,0-1 0,0-1 0,0 0-1,0-2 1,0 1 0,0-1-1,0 1 1,0-1 0,0-1 0,0-1-1,0-1 1,0 0-1,0 2-1,0 0 0,0 1 0,0 0-1,-2-1 1,0-1 1,-2-1 0,1-1 0,1-1 1,0 0 0,2-2 0,0 0 0,0 1 0,0 2 0,0 0-1,0 0 0,0-1 0,0-1 0,0 0 0,0-2 0,0 1 0,0 0-1,0 0 0,0 0 0,0 1-1,0 1 1,0 2-1,0 0 0,0 1 0,0 1 1,0 1-1,0 0 1,0-1-1,0-1 1,0 0-1,0-2 0,0-1-2,0-1 1,0-1-2,0 0-1,0 0 1,0-1 0,0 1 0,0 0-1,0 0-1,0-1 0,0 1-2,-1 1 0,0 0 1,-2 1 1,0 1 0,0 0-1,0-1-6,2-1-4,0 0-4,1-5-7,-2-6-6,0-8-8,-2-6-7,0-3-4,1 1 0,-1 1-2,0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3"/>
    </inkml:context>
    <inkml:brush xml:id="br0">
      <inkml:brushProperty name="width" value="0.04742" units="cm"/>
      <inkml:brushProperty name="height" value="0.04742" units="cm"/>
      <inkml:brushProperty name="color" value="#6ADCAB"/>
    </inkml:brush>
  </inkml:definitions>
  <inkml:trace contextRef="#ctx0" brushRef="#br0">75400 34350 463,'8'22'121,"0"-3"-26,-1-3-27,1-3-27,-1-1-14,0 0-1,-2-1-3,0 1-1,-1 0-2,3 0-2,2-1-3,2 1-2,0 0-2,-1 0-2,0-1-1,-2 1-1,0 1-2,0 3-1,0 3-2,-1 4 0,1 0-3,-2-2 0,-1 0-1,0 0-1,-1-1-1,0 1 2,-1 1 0,2 1 0,-1-1 2,1-3-1,1-3 0,2-3 0,-1-1 0,-2 0 0,-3-1-1,0 1 0,-2 0 0,1 0 0,2-1 0,0 1-1,3-5-1,2-10-3,3-10-4,4-9-3,3-13-7,6-12-7,7-15-9,5-13-8,0 0-7,-8 17-5,-6 15-5,-6 15-5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7"/>
    </inkml:context>
    <inkml:brush xml:id="br0">
      <inkml:brushProperty name="width" value="0.06177" units="cm"/>
      <inkml:brushProperty name="height" value="0.06177" units="cm"/>
      <inkml:brushProperty name="color" value="#00BFF3"/>
    </inkml:brush>
  </inkml:definitions>
  <inkml:trace contextRef="#ctx0" brushRef="#br0">46800 27900 356,'25'-38'18,"0"26"15,0 24 14,0 26 15,-4 15 3,-5 6-10,-7 7-9,-5 6-10,-4 3-6,0 0-5,0 0-3,0 0-5,9-11-9,19-22-17,19-22-16,19-21-16,9-23-6,0-21 4,0-22 5,0-22 4,-5-10 5,-9 4 3,-10 3 4,-8 3 3,-9 6 4,-6 9 4,-6 10 5,-6 10 3,-4 16 12,1 26 20,-1 24 20,1 26 20,-3 15 4,-2 6-11,-3 7-11,-3 6-11,-4 4-9,-3 4-3,-3 3-6,-2 3-4,-3 1-3,1 1-1,-1-1-2,1 1-1,1-4-2,3-6-4,3-6-5,4-6-2,1-6-11,0-2-16,0-3-16,0-3-16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3935" units="cm"/>
      <inkml:brushProperty name="height" value="0.03935" units="cm"/>
      <inkml:brushProperty name="color" value="#6ADCAB"/>
    </inkml:brush>
  </inkml:definitions>
  <inkml:trace contextRef="#ctx0" brushRef="#br0">73950 42427 559,'21'-6'123,"-3"2"-29,-4 4-28,-4 3-29,-2 1-16,3 3-1,2 2-2,2 2-2,1 1-2,3 1-3,1 1-1,3 1-3,-2 0-3,-3-2-6,-5-3-5,-3-1-6,-2-1-2,-2 2 2,-1 0 0,0 1 0,-2 1-4,-2 0-11,-2-1-10,-2 1-11,-3-1-4,-4-1 2,-4 0 1,-3-2 3,-1-1 4,2 0 8,4-2 9,3 0 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4143" units="cm"/>
      <inkml:brushProperty name="height" value="0.04143" units="cm"/>
      <inkml:brushProperty name="color" value="#6ADCAB"/>
    </inkml:brush>
  </inkml:definitions>
  <inkml:trace contextRef="#ctx0" brushRef="#br0">73102 43400 531,'-15'0'0,"1"2"2,0 0 1,2 2 2,0 0 2,-1 0 5,-2-1 5,0 1 4,4 1 8,9 2 11,8 2 13,9 2 10,6 0 1,1-1-13,3-1-13,1 0-12,2-2-9,3-1-5,1-1-5,2 0-6,-1-1-4,-3 0-5,-5 0-5,-3 0-4,-4 0-3,-1 0-3,-2-1-1,-3 1-2,-4 1-7,-8 0-13,-8 1-13,-7 2-13,-8 0 1,-5-1 15,-6 1 15,-6 0 14,-3 0 9,3 0 5,2 0 3,2-1 4,1 1 4,0 2 1,-1 0 3,1 1 2,0 1 4,0 0 5,0-1 5,0 1 6,2-1 4,5-2 3,5-2 3,5-2 2,5-3 3,8-3 4,7-2 3,6-3 4,7-3-2,7 0-7,7-1-7,7-1-8,2-1-6,0 0-3,-2 0-5,0 1-4,4 0-4,10 2-2,10 2-3,9 3-3,2-1-4,-7 2-6,-7-1-4,-6 0-6,-7 0-5,-6 2-6,-6 0-6,-5 2-5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4126" units="cm"/>
      <inkml:brushProperty name="height" value="0.04126" units="cm"/>
      <inkml:brushProperty name="color" value="#6ADCAB"/>
    </inkml:brush>
  </inkml:definitions>
  <inkml:trace contextRef="#ctx0" brushRef="#br0">73513 43093 533,'-23'-8'5,"4"2"10,3 1 10,3 1 10,2 1 4,3 3 0,1 4-1,2 2-1,1 4-2,0 6-2,0 4-3,0 5-3,-1 3-2,-3 2-3,-4 2-3,-2 3-2,-2 2-4,-1 4-5,-1 4-3,-1 4-6,-3 1-5,-3 1-7,-4 0-7,-4 0-7,-1-3-5,5-6-1,3-6-1,5-6-3,3-5-1,5-5-1,3-4-2,4-6-1,4-5 1,4-2 3,4-6 3,4-2 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3997" units="cm"/>
      <inkml:brushProperty name="height" value="0.03997" units="cm"/>
      <inkml:brushProperty name="color" value="#6ADCAB"/>
    </inkml:brush>
  </inkml:definitions>
  <inkml:trace contextRef="#ctx0" brushRef="#br0">73700 45040 550,'7'-5'11,"-1"8"24,-1 6 22,0 7 23,-2 4 3,0 3-17,-2 1-15,0 3-17,-2 0-14,0 0-9,-2 1-9,0-1-11,-1-1-8,0-3-8,0-3-8,1-3-7,0-5-8,2-8-7,2-8-8,2-8-7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4928" units="cm"/>
      <inkml:brushProperty name="height" value="0.04928" units="cm"/>
      <inkml:brushProperty name="color" value="#6ADCAB"/>
    </inkml:brush>
  </inkml:definitions>
  <inkml:trace contextRef="#ctx0" brushRef="#br0">73956 44628 446,'7'-8'0,"-1"1"2,-1-1 1,0 0 1,-1 0 2,2 0 1,0 0 1,2 1 2,0 0 1,1 2-1,1 2-1,2 2 0,-1 1 0,1 0 1,0 0 0,0 0 1,-1 1-1,-1 2-1,-1 2-1,0 2-1,-2 1 0,-1 3 4,0 2 3,-2 2 3,-1 0 1,0 1-1,-2 0-3,0-1-2,-1 2 2,2 1 5,0 3 5,2 2 6,-1 0 1,-1 2-3,0 1-3,-1 1-3,-1 1-2,0-1-2,0 0-2,0 1-3,-1-2-2,-1-1-2,0-3-3,-1-1-3,-1-2-1,0-1-4,0-1-2,0-1-2,-2-5-6,-6-8-9,-4-10-10,-5-8-9,-1-6-3,1-3 3,3-3 4,1-2 2,2-2 4,3 1 3,1 1 4,2 1 3,2 2 4,2 3 6,3 3 5,1 3 4,1 2 5,1 3 2,2 1 3,0 2 3,2 5 3,0 8 4,1 8 3,2 7 4,-3 6-1,-6 1-7,-6 3-5,-6 1-7,-2 1-3,-1 1-1,0-1 1,1 0-1,0-2 0,4-5 0,3-5 1,3-5 1,2-5-3,3-4-4,4-5-4,2-6-6,5-5-4,6-7-8,5-7-5,7-7-7,2-3-3,0 0 0,0-1 1,1 1 0,-3 3 3,-6 5 5,-4 7 5,-4 5 5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5261" units="cm"/>
      <inkml:brushProperty name="height" value="0.05261" units="cm"/>
      <inkml:brushProperty name="color" value="#6ADCAB"/>
    </inkml:brush>
  </inkml:definitions>
  <inkml:trace contextRef="#ctx0" brushRef="#br0">75761 44000 418,'-1'18'139,"0"3"-29,-2 4-28,0 5-29,-1 1-17,0 2-5,0 1-5,0 1-6,-1 0-2,-2 0-1,-1 0-1,-3 1-1,0-2-3,3 0-6,1-1-5,2-1-7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9"/>
    </inkml:context>
    <inkml:brush xml:id="br0">
      <inkml:brushProperty name="width" value="0.06143" units="cm"/>
      <inkml:brushProperty name="height" value="0.06143" units="cm"/>
      <inkml:brushProperty name="color" value="#6ADCAB"/>
    </inkml:brush>
  </inkml:definitions>
  <inkml:trace contextRef="#ctx0" brushRef="#br0">75783 43260 358,'8'-15'0,"0"2"0,0 2 0,0 3 0,0 0 3,3 0 6,2 0 7,1 0 5,1 1 2,-2 1-2,-3 0-5,-1 2-2,1 0-3,6 2-2,4 0-3,5 2-2,1 0-1,-1 0 1,-3 0 0,-1 0 1,-2 0 0,-1 0-2,-1 0-3,-1 0-1,-1 1-1,-3 2 0,-1 2 1,-2 2-1,-1 0 2,0 1 3,0 0 3,-1 0 2,1 1 3,-2 1 1,-1 3 2,0 2 2,-1 1 0,0 1 1,-1 1 0,2 1-1,-2 1 2,-1 1 0,0 1 1,-2 1 2,0 1 0,0 1-1,0 1 0,0 1 0,1 1-1,0 1-1,2 1 0,0 1-2,0-1 0,0 0-1,-2-1-3,0-1 0,-1-1-2,0 1-1,0-1-1,0 1-1,0-1-1,2 0-2,0 1 1,2-1-2,-1 1-2,0 1-1,-2 1-1,0 1-3,-1-1-1,0-2 1,0-2-1,0-1 1,-1-3-2,0-1-3,-2-3-4,0-1-2,-3-4-5,-2-6-8,-3-6-7,-3-6-8,-3-6-1,0-7 4,-1-7 4,-1-7 4,0-6 3,-1-5 4,0-4 4,1-5 2,0-3 0,3 2-5,1 1-4,2 1-5,2 1-1,-1 3 3,0 4 3,1 3 4,-1 2 3,0 3 5,0 3 4,1 4 6,-1 2 3,2 2 5,1 4 5,0 3 3,3 6 11,1 7 14,2 8 16,2 7 14,-1 8 2,-4 5-13,-4 7-14,-4 5-12,-1 1-9,1-4-4,1-3-6,1-5-4,-1-1-2,0-1 1,-1 1 1,-1-1 1,0-1-3,2-1-7,3-2-6,1-3-7,5-7-8,8-12-9,8-13-8,7-13-9,6-7 0,3-2 10,3-2 9,3-2 10,0 0 6,-2 3 6,-2 4 5,-1 2 5,-4 5 5,-3 5 3,-5 6 4,-3 7 4,-3 4 3,-2 4 1,-3 4 3,-1 4 2,-3 4 0,-4 5-3,-4 5-2,-3 5-3,-5 4-1,-2 3-2,-3 2-1,-3 4-1,-1 0-3,-1-3-3,1-4-3,-1-2-4,2-3-4,3-5-2,3-3-3,3-4-3,4-6-4,4-7-3,6-6-4,4-7-5,5-5 1,4 0 5,3-1 4,5-1 5,0 1 4,-1 3 3,-3 3 5,-1 3 3,-3 1 1,-1 2 0,-2 0 0,-2 2-1,-4 2 3,-6 6 8,-6 4 7,-6 6 6,-2 1 2,-1 1-4,0-1-5,1 1-4,-1 0-4,0-1-2,1 1-2,-1 0-3,1-1-1,3 1 0,1 0 1,2-1 1,3 0-2,4-1 0,4 0-2,4-2-1,3-2-2,3-2 0,4-4 0,2-2-1,0-4-1,-1 0-2,-2-3-2,-2-2-1,-6 0-1,-7 4 1,-7 3 2,-9 2 0,-4 3 3,1 2 3,-1 2 4,1 1 4,-2 3 2,-2 2 1,-1 1 1,-2 3 2,-2 0 0,-1-1 2,-1-1 1,-1 0 1,1-2 0,3-1 0,4-1 0,2-1-1,7-2 1,12-2 2,12-4 2,11-2 3,7-4-3,3-4-7,1-4-6,3-4-7,0-1-6,2 1-2,0 1-4,2 1-4,-1 1-6,-4 2-8,-2 2-8,-3 2-9,-3 1-5,-5 1 1,-3-2-1,-5 2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4465" units="cm"/>
      <inkml:brushProperty name="height" value="0.04465" units="cm"/>
      <inkml:brushProperty name="color" value="#6ADCAB"/>
    </inkml:brush>
  </inkml:definitions>
  <inkml:trace contextRef="#ctx0" brushRef="#br0">84800 20781 492,'14'-13'37,"-1"3"-4,-2 4-4,-2 4-4,-3 4-2,-1 4 1,-2 4 2,-2 3 1,-1 3-2,0 0-1,0-1-4,0 1-1,0-1-3,0-1-2,0-1 0,0 0-3,0-1-1,0 3-1,0 2-2,0 1-1,0 1 0,0-1 0,0 0 0,0-2 1,0 0-1,0 1 1,0 1-1,0 1 0,0 0 1,0-1-1,0 0 0,0-2 1,0 1 0,0 1-1,0 3 1,0 1-1,0 1-1,2-1-4,0-1-1,2-1-4,-1 0-1,0 1 0,-2 1 1,0 2 0,-1-2 1,0 0-1,0-1 2,0 0-1,0-3 2,0 1 0,0-2 0,0-1 2,0 0 1,0 1 0,0 2 1,0 0 1,0-1 1,0 1-2,0-2-1,0-1 0,0 0-1,0-1 0,0 1-1,0 0 0,0 0 1,0 1-1,0 1 1,0 1 0,-1 1-1,0-1-3,-2 1-4,0 0-3,-1 0 0,0 1 0,0 1 1,0 1 1,1 0 1,0 1 0,2-1 1,1 1 0,0-1 0,0-1 1,0-1 0,0-1 0,0-2-1,0-1 0,0-2-2,0-2-1,-1-1-1,-1 1-1,0 1-1,-1 1-1,-1 1 0,2 0 1,0-1 0,2 1 2,0 0-1,0 1 0,0 1-2,0 2-2,0-2 1,0 0 0,0 0 1,0-2 0,0 0 1,0-1-2,0 1-1,0 0 0,0-1-1,0 1 1,0 0 0,0-1 1,0 1 0,0 2 0,0 0 1,0 1-1,-1 1 1,0 1 1,-2 1 1,0 1 0,-1 0 1,1 1 2,-1-1 0,0 1 1,0-2 1,2-1 1,0-3 1,2-1 2,0-2 2,0-1 1,0 0 2,0-2 2,0 0 2,0 0 2,0-1 2,0 1 3,0-1 1,2-1 0,0 0 1,2-2 1,-1 0-1,-1 2-2,0 0 0,-1 1-2,-1 2-2,1 2-4,2 1-4,0 3-4,0 1-3,0 1-3,-2 1-1,0 1-3,-1-1-2,0-1-1,0-2-1,0-2-2,0-2 1,0-1 0,0-1 1,0-1 1,0-1 2,2-2 3,0-2 3,2-2 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85050 29900 1000,'0'29'-47,"0"-6"17,0-4 15,0-5 17,0-2 6,0 0-3,0-1-3,0 1-3,1-1-5,2-1-7,1-1-8,3 0-8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4034" units="cm"/>
      <inkml:brushProperty name="height" value="0.04034" units="cm"/>
      <inkml:brushProperty name="color" value="#6ADCAB"/>
    </inkml:brush>
  </inkml:definitions>
  <inkml:trace contextRef="#ctx0" brushRef="#br0">85044 30600 545,'0'22'-9,"0"-1"5,0-3 4,0-1 5,0-2 4,0-1 2,0 0 2,0-2 3,1 0 0,0 0-1,2-1 0,0 1-1,0 0-1,0 1 0,-2 2-1,0 0 0,-1 1-1,0-1 0,0 1 0,0 0 0,0-1 0,0 1-2,0-1-1,0 1-1,0 0-1,0-1 0,0 1 1,0 0 0,0 0 0,0 3 1,0 2 0,0 1 0,0 1 0,0-1 0,0-1-1,0-1 0,0 0 0,0-1 0,0 1 0,0-1 1,0 2-1,0-1-2,0 2-1,0 2-2,-1-1-2,0 1 0,-2-1-2,0 1 0,0-2 0,0-2 0,2-1 2,0-2 0,1-2 0,0-1 0,0-1 0,0 0 0,0-2 0,0 1-1,0 0 1,0 0-1,0-1 1,-2 1 0,0 0 0,-1 0 0,-1 0 1,0 1 1,0 1 0,0 1 0,0 1 1,1 2 1,-1 0-1,0 1 1,0 0 1,0-1-1,0-1 1,0-1 0,1-1 1,1-1-1,0 0 0,2-2 0,0 0 0,0 0 0,0-1 0,0 1-1,0 0 0,0 0-1,0-1 0,0 1-1,0 0 0,0 1 0,0 2-1,0 0 1,0 1-1,0 1-1,0 1 1,0 1-2,0 1 0,0 1-1,0 1-1,0 1-1,0 0 1,0-1 0,0-1 1,0 0 0,0-3 1,0 1-2,0-2-1,0-1-2,-1-4-13,0-8-25,-2-8-26,0-8-25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6107" units="cm"/>
      <inkml:brushProperty name="height" value="0.06107" units="cm"/>
      <inkml:brushProperty name="color" value="#00BFF3"/>
    </inkml:brush>
  </inkml:definitions>
  <inkml:trace contextRef="#ctx0" brushRef="#br0">48350 28200 360,'-22'29'29,"6"10"9,7 10 9,6 9 11,3 4-1,0 1-8,0-1-9,0 1-8,-2-3-7,-3-2-3,-3-3-5,-2-3-3,11-20-13,29-33-23,28-35-22,28-34-22,7-13-5,-11 9 16,-14 10 14,-11 10 15,-11 8 12,-5 10 10,-7 10 10,-5 9 9,-8 13 8,-5 20 6,-7 18 4,-5 20 6,-4 8 2,0 1-3,0-1-2,0 1-3,0-1-2,0 1-4,0-1-5,0 1-2,4-12-16,10-21-26,10-22-25,9-22-27,6-16-7,3-9 11,3-10 11,4-8 10,-1-8 10,-3-2 6,-3-3 6,-2-3 7,-5-1 5,-2 4 4,-3 3 2,-3 3 4,-4 6 4,-3 9 4,-3 10 4,-2 10 4,-8 14 15,-8 23 25,-10 22 25,-9 22 25,-5 12 3,0 3-20,0 3-19,0 4-20,1-1-11,4-3-4,3-3-3,3-2-3,6-5-6,9-2-8,10-3-7,10-3-9,7-9-5,6-11-5,7-14-4,6-11-5,4-15-2,4-16 1,3-15 2,3-15 1,1-15 1,1-12-1,-1-13 2,1-12-1,-3-9 1,-2-2 3,-3-3 1,-3-3 2,-9 4 3,-11 13 2,-14 12 2,-11 13 2,-12 10 3,-9 10 2,-10 10 3,-8 9 2,-11 10 1,-8 14-2,-10 11-1,-9 14-2,-7 13-3,-3 16-6,-3 15-5,-2 17-6,3 7-4,14 0-1,11 0-3,14 0-2,8-7-1,7-11 0,6-14 1,7-11-1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3"/>
    </inkml:context>
    <inkml:brush xml:id="br0">
      <inkml:brushProperty name="width" value="0.03422" units="cm"/>
      <inkml:brushProperty name="height" value="0.03422" units="cm"/>
      <inkml:brushProperty name="color" value="#6ADCAB"/>
    </inkml:brush>
  </inkml:definitions>
  <inkml:trace contextRef="#ctx0" brushRef="#br0">81050 45350 642,'28'0'146,"-6"2"-38,-6 0-37,-5 1-38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3"/>
    </inkml:context>
    <inkml:brush xml:id="br0">
      <inkml:brushProperty name="width" value="0.03672" units="cm"/>
      <inkml:brushProperty name="height" value="0.03672" units="cm"/>
      <inkml:brushProperty name="color" value="#6ADCAB"/>
    </inkml:brush>
  </inkml:definitions>
  <inkml:trace contextRef="#ctx0" brushRef="#br0">81133 45850 599,'-6'7'8,"4"-1"19,4-1 17,4 0 18,1-1 5,1 0-11,0-1-9,-1 1-10,1 0-10,2 0-9,0 0-10,1 0-11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4"/>
    </inkml:context>
    <inkml:brush xml:id="br0">
      <inkml:brushProperty name="width" value="0.06226" units="cm"/>
      <inkml:brushProperty name="height" value="0.06226" units="cm"/>
    </inkml:brush>
  </inkml:definitions>
  <inkml:trace contextRef="#ctx0" brushRef="#br0">66695 49290 353,'-14'-27'52,"4"11"7,5 9 8,3 10 7,1 7-1,0 4-12,-2 3-12,0 5-12,0 1-7,0 2-5,2 1-3,0 1-4,1 1-2,0 1-3,0 1-1,0 1-1,0 0-3,0 0-1,0 0-1,0 1-3,0-2 0,0-2-3,0-2 0,0-1-2,0-1-3,0-1-3,0 0-2,0 1-4,0-2-2,0-1 0,0-3-1,0-1 0,0-5-10,-2-8-19,0-8-19,-2-8-20,0-3-2,1 1 12,-1 1 12,0 0 14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5545" units="cm"/>
      <inkml:brushProperty name="height" value="0.05545" units="cm"/>
    </inkml:brush>
  </inkml:definitions>
  <inkml:trace contextRef="#ctx0" brushRef="#br0">66030 48847 396,'-5'-8'21,"8"0"13,6 0 14,8 1 14,3 0 2,1 2-9,1 2-10,1 2-9,1 1-5,1 0-3,1 0-3,0 0-1,1 1-3,-3 2-3,-1 2-1,-3 2-3,-1 1-2,-1 1-2,0 1-1,-2 2-2,-1 0-1,-1 1-1,-1 1 0,0 1-2,-3 2-1,-1 1-1,-2 3-1,-2 2-1,-2 0-1,0 2 0,-2 1 1,0 1 0,-3 1 1,-2 1-1,-4 1 1,-2 1 0,-4 0 0,-3 2 1,-5 1 0,-3 1 1,-5 0-4,-5 0-6,-4 0-8,-6 0-6,-3 1-6,-2 1-1,-2 0-1,-1 2-3,-1-2-3,2-4-2,2-4-4,2-3-3,6-5-2,8-5-2,9-5-3,9-4-2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69900 50050 565,'22'1'167,"-1"4"-42,-3 2-41,-1 3-42,-3 1-28,-1-1-11,-2 0-14,-2-2-12,-3 0-15,-3 1-16,-2 2-17,-3 0-17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334" units="cm"/>
      <inkml:brushProperty name="height" value="0.0334" units="cm"/>
    </inkml:brush>
  </inkml:definitions>
  <inkml:trace contextRef="#ctx0" brushRef="#br0">69804 50800 658,'-12'0'9,"5"2"16,6 0 18,6 2 16,4 0 4,1 1-11,3 1-9,1 2-12,1-1-14,-3-1-22,-1-1-21,-2 0-20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2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84893 35793 410,'1'-14'58,"0"1"-2,2 2-1,0 3-1,2 0-4,4 0-9,2 0-8,3 1-7,1 0-7,-1 2-2,-1 2-2,-1 2-4,-1 2-2,-2 4-2,-3 2-2,-1 3-2,-1 3-1,0 1 0,0 3 0,0 2 0,-2 0 0,-4 1 0,-4-1 0,-4 1 1,-2-3-1,-3-1-3,-1-4-4,-3-3-2,1-2-1,1-2 1,3-3 1,1 0 2,2-5-1,3-6 0,1-6-2,2-5-1,3-2 3,4 1 5,4 3 5,4 1 6,2 3 4,3 3 0,1 2 1,3 4 1,-2 4-1,-1 4-2,-4 5-2,-3 5-2,-2 3-2,-2 2-1,-3 0-3,0 1-2,-4-2-2,-2-1-1,-4-4-2,-2-3-2,-2-2-1,-3-2 0,-1-3-1,-3 0 0,2-5 0,3-4 1,4-5 2,5-5 2,2-2 0,2 3 2,2 1-1,2 2 2,2 1 1,5-1 0,4-1 3,3-1 0,2 2 2,-3 6 2,-1 6 1,-3 6 2,-2 4-1,-2 2-2,-4 1-3,-2 3-2,-4 1-3,-2-1 0,-4 1-3,-2-1 0,-2-1-2,-3-4-1,-1-5-1,-3-2-1,2-6-1,5-4 1,5-6-1,4-3 2,5-2-1,2 2 1,3 4 1,4 3 0,0 2 0,1 0 0,-1 2-2,1 1 0,-1 2 1,-3 4 2,-1 3 4,-2 5 2,-3 2 2,-2 2-1,-3 0 1,-3 1-1,-3-1-1,-2-3-3,-2-3-3,-1-2-2,0-5-8,5-6-11,3-6-11,4-5-12,1-3-7,0 2-6,-2 3-3,0 1-5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85000 20783 454,'7'-6'37,"-1"4"2,0 4 2,-2 4 0,0 2 1,0 1-3,0 2-2,0 0-2,0 1-2,0 3-2,0 2-2,0 1-2,-1 2-2,-1 0-4,0-1-4,-2 1-4,1 0-2,0 3-2,2 1-1,0 3-3,0-1-1,0 0-3,-1-1-1,-2-1-3,0-1-1,2-1 0,0-1 1,2-1 1,-1-4-16,-2-8-31,-2-8-31,-2-8-32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84720 20659 499,'1'-15'10,"2"4"4,2 3 3,2 3 4,-1 2 4,-3 3 5,-2 4 7,-3 2 5,-3 2-1,2 0-6,-1 0-6,0 0-8,0 0-3,0 1-1,0 1-1,0 2-1,0-1 0,-2 1-2,0 0 0,-1-1 0,-2 2-2,0 0-2,-1 1 0,-1 1-2,-2 1-2,0 1 1,-1 1-1,-1 1 0,1 0-4,1-3-5,2-1-5,2-2-7,2-2-1,1 1 2,0 0 2,2 0 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85150 20900 458,'9'21'130,"1"-3"-26,3-5-25,2-3-25,-1-2-16,-1 0-5,-2 0-5,-2 0-5,-1 0-5,1 1-3,1 1-3,2 2-4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50450 28600 430,'28'-46'7,"6"10"14,7 10 13,6 9 15,4 6 5,4 3 0,3 3-1,3 4-1,-2 2-4,-6 4-7,-6 3-7,-6 3-7,-9 7-4,-8 14-3,-10 11-3,-9 14-3,-13 8-3,-16 7-4,-15 6-4,-15 7-4,-11-1-3,-2-6-2,-3-6-3,-3-6-2,1-7-1,6-6 1,7-6 0,6-6 0,18-6 1,32-2 4,31-3 3,32-3 2,16-7 0,4-9-5,3-10-4,3-8-6,-2-8-1,-6-2 1,-6-3 0,-6-3 2,-7-1-10,-6 4-19,-6 3-19,-6 3-19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4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84981 21050 544,'6'16'111,"-1"-1"-24,-2 1-23,-2 0-24,-1 0-14,0 3-3,0 1-4,0 3-4,0 1-1,0 3-1,0 1 1,0 3 0,-1 0-3,0 0-7,-2 1-5,0-1-7,0 0-4,1-2-1,0 0 0,2-1-2,0-1 1,0-1 2,0-1 2,0-1 1,0 0 2,0-1-1,0 1 1,0-1-2,0 1 1,0 1-2,0 1-1,0 1-1,0 0-2,0 1-2,0-1-2,0 1-1,0-2-2,0 0-1,0-1 1,0-1-1,0-1 0,0-1 4,0-1 2,0 0 2,0-1 1,0 1 0,0 1 0,0 1 0,0 0 0,0-1 2,0-2 2,0 1 1,-1-1 2,0 3 1,-2 1 1,0 3 1,-1 0-1,0 1 0,0-1-2,1 0-2,-1 0 0,2-1 0,0-1 0,2-1 1,0-1 1,0-1 1,0-1 3,0-1 1,0-1 0,0-2 1,0-3 0,0-1 1,0-1-1,0 1-1,0 2 0,0 0 0,0 1 0,0-1 0,0 1 0,0 0 1,0-1-1,0-1 1,0-1 0,0-1 0,0 1 1,0 0 1,0 1 2,0 1 2,0 1 2,0 1 3,0 2 3,0 0 2,0 0 2,0 1-1,0-1 0,0 1-1,0 0-1,0 1-4,0 1-3,0 1-4,0 0-1,0-1-2,0-1 1,0-1-1,0-1-1,0-1-1,0-1-1,0 0 0,0-1-2,0 1-1,0 1-2,0 1-2,0 1 0,0-1 1,0 1 0,0 0 1,0 0 1,0 1 1,0 1 0,0 1 2,0 0 0,0 1 1,0-1 0,0 1 1,0 0 1,0 2 1,0 3 0,0 1 2,0 1 0,0-1 0,0-1 2,0-1 0,0-1 1,0 1-2,0-1 0,0 0 0,0 0-2,0-3 1,0-1 0,0-3 1,0-1-1,2-3 2,0-1 0,2-2 2,-1-1 0,-1 1-2,0 2 0,-2 0-1,1 1 1,0 1 0,2 1 2,0 1 1,0 1 0,0 0-2,-2-1-1,0 1-2,-1 0 0,0 1-1,0 1 0,0 1-1,0 0 1,2 1 0,0-1 0,1 1 1,0-1 1,0 1-1,-2-1 0,0 1 0,-1 0 0,2 1 1,0 1 1,2 1 0,-1-1 1,-1 0-2,0-1 0,-2-1 0,0 0-1,0 1 0,0 1 0,0 1 1,0 0-1,0-3 0,0-2 0,0-1-1,0-1 0,0 1 0,0 1 0,0 1 0,1 0 1,0-3-2,2-1 0,0-2 0,0-2-1,0 1 0,-2 0-1,0-1 0,-1 0 1,0-1-1,0 0 0,0-2 1,0-3-9,0-6-15,0-6-17,0-6-15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5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86209 19200 462,'-2'25'104,"0"2"-16,-3 4-16,-2 3-17,-1 1-10,1-2-6,-1 0-5,0-1-6,0-1-4,1-2-6,-1 0-5,0-1-5,0-1-3,1-1-2,-1-1-2,0-1-1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86762 19616 443,'-14'43'132,"3"-6"-28,3-8-28,2-5-29,2-5-16,1 1-3,-1-1-4,0 1-5,0-2-1,2-1-1,0-3-1,2-1-1,1-1-3,2 2-2,2 0-5,2 1-3,1-2-5,3-5-7,2-4-7,1-6-8,2-4-4,0-3-1,-1-5-1,1-3-1,-1-3 0,-1 0 5,-1 1 4,-1-1 4,-2 0 3,-2-3 1,-4-1 1,-2-2 1,-3-1 2,0 3 4,-2 1 2,0 3 3,-2 2 4,-2 4 5,-2 4 5,-1 5 5,-2 1 2,0 2-4,0 0-1,1 2-4,-1 1-4,1 2-9,-1 2-7,0 2-9,1 0-9,3 1-10,1 0-12,2 0-10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87550 19200 603,'43'0'161,"-6"2"-43,-8 0-44,-5 1-42,-6 1-24,-2 0-4,-1-1-5,-2 1-5,-2-1-2,1 0-2,0-2-2,0 0-1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88184 18550 404,'-7'44'169,"0"-4"-37,2-5-39,1-5-36,0-4-23,2-2-5,0-1-6,2-3-5,0 0-5,2 0-2,0-1-3,2 1-2,0-2-4,1 1-2,2-2-3,0-1-4,1-2-4,1-1-6,2-2-6,0-2-6,-3 0-2,-6 1 3,-8 3 3,-6 2 1,-5-1 4,-1-1 2,-3-2 4,-1-2 3,-1-1-2,-1-1-8,1 1-9,0 0-7,1-1-2,5-2 3,3-3 4,4 0 3,2-2 3,1 0-1,-1 0-1,0 0-1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88550 18646 545,'23'-8'11,"1"0"23,-1 1 23,1-1 23,-1 2 4,2 1-16,1 2-15,1 2-15,-2 1-16,-1 0-14,-4 0-16,-3 0-15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5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85632 32391 546,'-19'-9'-16,"9"-2"16,8-2 16,10-1 16,4-2 5,1 0-5,1 1-6,1-1-4,1 0-4,2 1-1,0-1-3,1 0 0,0 0-2,1-1 0,0-1 1,-1-1-1,1 0 0,1 1-3,1 0 0,1 2-3,2 0 0,1-1-1,3-1-1,1-1 1,2-1-1,3-1-1,1-1 1,2-1-1,2-1 0,1-1 0,0-1 1,2-1-1,-1 0 1,0-1-1,-1 1 0,-2-1-1,0 1 0,-1 0 0,-2-1 1,0 1 0,0 0 0,1 3 0,0 1 1,2 3-1,0 0 0,-2 1-1,0-1 0,-1 1 0,0-1-1,2 0 1,3 1 0,1-1 0,1 2 0,2 1-1,0 2-1,2 3-1,0 0-1,2 0 2,1 0 0,0 1 1,1-1 0,0 0 0,0 0-1,0 1 1,-1 0-1,-2 2 0,-2 2-1,-2 2 1,-1 1-1,2 1 0,0-1 0,2 0 0,0 0 0,-2 2 2,0 0 1,-2 2 0,0-1 2,-2 0-1,0-2 1,-1 0 1,0-2-1,2 0 0,2-1-1,2-1 1,2-1-1,0 2 0,2 0 1,0 2 0,1 0-1,0 0-1,0 0 0,0 0-1,-1 1-1,-2 0 0,-2 2-1,-2 1 1,-2-1 0,0-1-1,-1 0 1,-1-1-1,-2-1 0,0 2 1,-1 0 0,-1 2 0,-2-1 0,0 0 1,-1-2-1,-1 0 0,-2-1 0,-2 0 1,-1 0 0,-2 0-1,-3 1 1,-3 1 0,-3 0 0,-3 2 0,-1 0-2,0 0-2,-1 0-2,1 0-2,-2-2-5,-4-2-8,-4-4-10,-4-2-7,-3-1-9,0 1-9,-2 0-9,0 2-10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6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98191 30100 522,'43'16'107,"-4"-1"-24,-7 1-25,-6 0-24,-3-1-13,-1 1-1,-1-1-3,-1 1-1,-1 0-2,-3-1-1,-1 1-3,-2 0-1,-2-1-1,-1 1-1,0 0 0,-2-1-1,-1 1 0,-2 0 0,-3-1-1,0 1 0,-2-1-1,0-1 1,0-1-1,0 0 0,-2-1-1,-2 3 0,-4 1-2,-2 3 0,-3 1-1,-3 1-4,-3 1-3,-3 1-3,-5 1-4,-5 3-5,-6 1-5,-6 3-5,-1 0-6,2 2-6,4 1-7,2 0-5,5-2-2,7-9 4,7-7 4,7-8 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7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100623 29103 466,'0'-23'4,"0"1"6,0 1 8,0 1 7,-1 2 1,0 1-3,-2 2-4,0 3-3,-1 1-3,0 0 0,0 2-2,0 1-1,-2 1 0,-6 2 2,-4 2 0,-4 2 2,-3 1 0,2 2-1,3 0-2,1 2-2,2 1-1,-1 3 0,0 4-1,1 2 0,-1 3-1,0 1 0,1 3 0,-1 1-1,1 3 0,1 1 0,0 2 0,2 3 1,1 0-1,1 0 0,0 1-1,2-1 0,0 0-1,0-2 1,0 0 0,1-1 0,0-1 0,2-1-1,2-1 1,2-1-1,1-2 0,2-3-1,0-3-1,2-2 0,1-4-2,1-1 1,3-2-1,2-2 0,2-2 0,1-1-1,3 0 0,2-1 0,0-2-2,1-1-1,-1 0-2,1-1-2,-1-3 0,-1-2-1,-1-3 0,0-3 0,-1-3-2,1 0 0,1-1-3,1-1-1,-1-1-1,-1-1 0,-2-1-1,-2-1 0,-2 2 1,-1 3 3,-1 4 4,0 5 3,-3 3 7,-2 6 14,-4 4 13,-2 5 13,-3 4 2,0 2-6,-2 1-6,0 3-8,0 0-4,0-1-3,2-1-1,1-1-2,1-1-5,2 0-5,2-2-6,2-1-6,1-2-4,3-2 2,2-4-1,2-2 0,1-4 0,-1 0-1,1-3-2,0-2-1,0-2-1,1-4 1,1-2-2,2-3 1,-2-1 1,-1 1 1,-2 1 3,-2 1 1,-2 1 5,-1 2 4,0 3 5,-2 1 6,0 3 7,0 6 13,0 4 11,0 6 11,-1 2 2,0 3-10,-2 2-8,0 1-9,-1 1-7,2-3-2,0-1-3,2-2-3,-1-1-5,1 1-9,0 1-9,0 2-7,1-2-13,0-1-17,1-2-17,2-2-16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7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102322 28531 603,'8'-13'6,"2"3"13,0 4 11,1 4 12,1 2 5,0 0-6,-1 0-3,1 0-5,0 1-5,0 2-4,-1 2-5,1 2-4,-2 1-3,-2 1-2,-4 1-1,-3 2-2,-1 0-1,-2 3-1,0 1-1,-1 3-3,-3 0-1,-4-3-6,-4-1-3,-3-2-5,-3-2-2,1 1-1,-1 0-1,1 0 0,1-2 0,2-1 3,4-2 2,3-2 1,5-2 6,8-1 8,8 0 8,7-1 7,4-1 3,-1 0-4,-1 0-4,-1 0-3,-1 0-6,-3 0-8,-1 0-6,-2 0-8,-2-1-5,-1-1-6,-1 0-5,0-1-5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50900 26800 503,'-22'-25'7,"6"0"13,7 0 13,6 0 15,9 3 7,13 6 3,12 7 3,13 6 2,9 3-4,6 0-15,7 0-13,6 0-14,3 0-16,0 0-20,0 0-19,0 0-19,-5 3-10,-9 6-3,-10 7-1,-8 6-3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8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102900 28880 693,'30'-7'66,"-4"1"-13,-2 1-14,-3 0-11,-1 2-8,-1 1 0,1 0-1,-1 2 0,0 0-2,-1 0-5,-1 0-3,0 0-5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8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103382 28374 637,'0'-11'13,"0"10"18,0 10 17,0 9 18,0 6 2,0 1-13,0 1-15,0 1-13,0 1-14,0 0-12,0 2-12,0 1-13,-1-3-13,0-6-13,-1-5-14,-1-6-14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1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98743 29168 427,'0'-15'2,"2"3"3,0 1 4,2 2 4,0 2 1,1 0-1,2 2-2,0 1-1,1-1 0,0 0 2,-1-2 1,1 0 3,-1-1 1,-2 1 3,-2-1 3,-2 0 2,-3 0 1,-4 2 0,-4 1 0,-3 1-1,-3 1-2,0 3-6,1 4-4,-1 2-6,1 3-1,-1 4 0,0 2 2,1 3 1,-2 1 0,0 1 0,-1 0 1,-1-1-1,1 2 0,1 1 2,2 3 0,3 1 2,1 2-1,0 1 1,2 0-1,1 2-1,0 0 0,2-1-2,1-1-1,1-1-3,1-3-1,3-1-2,4-4-4,2-3-1,4-3-1,4-3 2,3-3 1,5-2 1,2-3-4,0-1-11,2 0-10,1-1-11,2-4-7,3-4-6,2-6-4,4-3-4,-3-2-2,-8 4 2,-7 4 2,-8 5 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2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99859 28900 522,'-16'8'52,"0"2"-6,1 0-7,-1 1-5,1 2-5,-1 1-2,0 3-2,1 2-1,-1 1-2,0 3-1,1 1 0,-1 3-1,1 1 0,1 2-1,1 2 0,0 3-2,2 1-1,1 0-4,0 2-3,2 1-4,2-1-5,2 0-6,4-2-7,3 0-8,2-3-6,3-5-9,3-5-6,4-5-9,-1-4 0,-1-3 7,-3-2 6,-1-4 7,0 0 1,0 0-1,1 1-3,2 2-3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2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103364 29700 490,'16'0'9,"-1"0"18,1 0 18,-1 0 18,0 1 4,-1 2-9,-1 2-10,0 2-10,-2 2-7,1 3-3,0 3-5,0 3-3,-2 2-5,-1 1-1,-2 1-4,-2 1-2,-2 1-3,-1 1-4,0 1-5,-1 1-3,-4-1-4,-2 0-5,-5-1-3,-3-1-5,-5 0-3,-2 1-2,-3 1-1,-2 1-2,-1-2 2,5-5 5,3-5 5,5-5 6,1-2-4,0 0-13,1 0-13,-1 0-13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3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98359 32896 577,'-15'-1'0,"4"0"0,3-2 0,3 0 0,2 0 7,3 0 16,4 2 16,2 0 14,4 1 5,4-2-6,3 0-8,5-1-6,2-1-6,2 0-5,3 0-6,1 1-5,1-1-6,-2 2-7,0 0-8,-1 2-6,-2 0-4,-5 0 1,-3 0 0,-5 0 2,-2 1-9,-2 2-15,-2 2-16,-2 1-15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3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98078 33631 579,'-10'-2'10,"12"0"20,12-3 20,11-2 20,8 1 4,3 1-13,2 2-12,4 2-13,0 1-12,-2 0-10,-2 0-11,-2 0-12,-2 0-10,-5 2-11,-4 0-12,-3 2-11,-4-1-5,-3 1-1,-3 0 1,-2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5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101399 32316 482,'-1'-12'12,"-1"8"22,0 8 22,-1 8 24,-2 5 2,0 7-15,-1 3-15,-2 6-16,1 3-10,-1 1-4,0 0-5,0 2-3,1-1-4,1-4-3,0-2-5,2-3-2,-1-1-6,0 3-5,-1 1-5,-2 2-6,1-1-4,1-5-6,0-5-5,2-5-5,1-3-6,2-1-7,2-1-5,2 0-7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5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102362 32647 458,'7'-13'11,"-2"6"21,-2 6 21,-2 6 22,-2 5 4,-2 4-15,-2 3-15,-2 5-13,0 1-10,-1 2-3,0 1-4,0 1-4,1 0-1,0-1-2,2-1 0,1-1-2,0-1-2,2-2-5,0 0-4,2 0-6,2-4-2,4-5-3,3-5-2,5-4-2,3-6-1,1-4 0,3-5 0,1-5 0,0-4 0,-1-1 0,-3-3 0,-1-1 0,-2-2 0,-3 1-1,-1 0 1,-2 0 0,-2 0 1,-2 1 3,-3 1 4,0 1 4,-4 3 1,-2 3 0,-4 4-1,-2 5-1,-2 2 2,-1 2 2,-1 2 3,-1 2 3,-1 1-2,0 2-8,1 0-8,-1 2-6,2 0-8,3 1-5,3 2-6,2 0-5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6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103250 32165 606,'22'-1'68,"-3"0"-7,-3-2-7,-3 0-7,0 0-6,1 1-6,3 0-5,2 2-6,-1 0-6,1 0-7,-2 0-7,-1 0-5,-1 0-17,-1 0-25,-1 0-25,0 0-25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9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52100 28400 482,'-18'-25'9,"17"0"19,15 0 18,16 0 19,18 1 5,22 4-5,22 3-7,23 3-5,6 3-9,-5 3-9,-7 3-10,-5 4-11,-8 1-9,-5 0-8,-7 0-9,-5 0-8,-9 1-2,-9 4 4,-10 3 6,-8 3 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6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104409 31587 448,'-7'-6'12,"2"6"25,2 4 23,2 6 24,1 2 5,-2 1-16,0 1-15,-2 1-15,0 2-12,1 3-8,-1 3-9,0 3-8,0 2-3,0 3 1,0 1 2,0 2 2,0 0-8,-2 0-19,0-1-19,-1-1-20,-1-3-10,1-6-5,-1-4-3,0-4-4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9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97150 36331 625,'21'-14'94,"-3"5"-22,-4 3-20,-4 4-22,0 2-11,5 0-2,5 0-1,5 0-1,1 0-2,-1 0 1,-3 0-2,-1 0 0,-1 0-4,1 0-7,1 0-9,1 0-8,-1 0-6,-1 0-5,-3 0-6,-1 0-4,-2 0-1,-3 2 1,-1 0 2,-2 2 3,-2 0 0,-2 1 0,-3 1 0,0 2 0,-4-1 2,0-1 6,-3-1 6,-2 0 6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9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97235 36850 621,'-40'6'1,"15"-1"23,15-2 24,15-2 23,8-1 3,3 0-14,3 0-17,3 0-15,2 0-11,3 0-7,1 0-8,2 0-6,1 0-8,-1 0-8,-1 0-9,-1 0-7,-2 0-5,0 0-1,-1 0 0,-1 0-1,-2-1 1,-3 0 2,-3-2 2,-2 0 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99123 36109 598,'-7'-6'73,"-1"4"-13,0 4-13,0 4-12,0 2-8,-2 3-4,0 2-3,-1 1-4,0 3-2,1 1 0,0 3-1,2 2-1,1-1-1,0-2 0,2-1-2,1-2-1,0-2-2,0-1-3,0-1-4,0-1-2,4-2-4,8-2-1,7-4-3,9-2-1,2-4-4,0-4-2,-1-4-3,-1-4-3,-1-3-1,-1-3 0,-1-3 0,-1-2 0,-2-2 2,-2 3 3,-4 1 4,-3 3 3,-2 1 2,-2 3 4,-3 1 3,0 2 2,-4 2 1,-4 1-1,-4 0-1,-4 2-1,-1 2 0,-1 2 3,1 4 2,-1 3 2,1 1 0,1 1-4,0 1-4,2 2-3,1 0-5,3 1-2,1 2-3,2 0-4,2 0-1,2-3 1,2-1 2,2-2 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2817" units="cm"/>
      <inkml:brushProperty name="height" value="0.02817" units="cm"/>
      <inkml:brushProperty name="color" value="#00BFF3"/>
    </inkml:brush>
  </inkml:definitions>
  <inkml:trace contextRef="#ctx0" brushRef="#br0">100150 36450 781,'14'0'27,"-1"2"-1,-2 0 0,-2 2-2,-1 0-1,1 3-1,1 2-1,1 2-1,1 0-3,0-1-7,-1-1-8,1-1-5,0 0-10,-1-2-9,1-1-11,0 0-10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101265 35250 583,'0'17'107,"0"3"-22,0 3-22,0 3-21,-1 4-13,0 4-3,-2 6-4,0 5-2,0 2-5,1 1-8,0 2-7,2 0-6,0 1-10,0 0-12,0 0-10,0 0-13,0-5-3,0-6 4,0-9 3,0-8 4,0-4 4,0-1 2,0-1 4,0 0 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1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102562 35900 678,'-9'10'94,"-3"5"-20,-4 5-20,-2 5-19,0 1-14,1-1-4,2-3-4,3-1-6,2-5-10,6-7-17,4-6-17,6-8-17,3-3-4,3-2 7,4 0 7,2-1 7,0 0 8,-1 3 9,-3 1 7,-1 2 9,-2 2 6,0 2 6,-2 2 6,-1 2 5,-1 2 2,-4 2 0,-3 1 0,-2 3-1,-2 0 0,0-1 2,0 0 2,1-2 2,1-1-5,7-4-8,6-3-10,6-2-9,2-3-7,-1 0-2,-1-1-4,-1-1-3,-1 0 1,-3 2 4,-1 2 5,-2 2 4,-2 2 4,-2 2 5,-2 2 5,-2 2 5,-1 0 3,0 1-1,0 0 1,0 0 0,1-3-6,3-5-9,4-4-11,2-5-10,1-2-4,0 1 2,-2 0 3,-1 2 1,-1 1 6,-4 0 9,-3 2 9,-2 1 8,-2 1 10,0 3 10,0 4 9,1 2 10,-1 2 0,3 0-12,2 0-11,3 0-11,0-1-7,1 1-2,2 0-3,0 0-3,1 0-1,2-1-4,0 1-3,1 0-3,0-1-3,-1-2-1,0-3-1,-2 0-3,0-5-3,0-4-3,0-5-5,0-5-3,-2-2 0,-1 2 4,-2 3 6,-2 1 4,-2 1 5,-2 1 5,-2-1 5,-1 0 6,-2 2 4,0 3 2,0 2 2,0 4 2,0 1 1,-2 0 0,0 0 1,-1 0 0,3 0-6,6 0-12,7 0-13,8 0-11,3-1-6,-1 0 2,1-2 2,0 0 2,-2-1 2,-1 0 1,-3 0 0,-1 1 2,-1-1 2,-2 0 4,-1 0 5,0 0 5,-2 0 4,-2 0 7,-2 0 6,-2 0 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104394 35300 540,'-1'15'90,"-1"-1"-20,0-1-18,-1 0-20,-1 0-9,0 3-1,0 3-1,0 3 0,0 2-2,-2 1-1,0 1-1,-1 1-3,-1 0 0,0 1-3,0-1 0,1 0-3,0-1 0,2-3-3,2-3-2,2-3-3,1-2-1,2 0-3,0-2-2,2-1-2,0-2-6,3-2-9,2-4-7,2-2-10,1-3-4,1-1-1,1 0-2,2-1-1,-2-1 3,-1 0 7,-3 0 7,-1 0 7,-1 0 3,0-2 1,0 0-1,0-1 1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104965 36037 696,'-6'-6'52,"1"6"-2,2 4-2,2 6-2,1 2-6,2 1-9,0 1-10,2 1-9,0-1-8,1-1-8,1-3-6,2-1-7,0-2-8,-1-2-8,1-3-9,0 0-7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105850 35111 490,'0'-13'10,"2"8"21,0 7 21,2 6 20,0 5 4,0 1-13,-1 3-13,1 2-13,0 2-9,-2 2-5,0 4-5,-2 3-4,0 1-4,0-1-1,0-2-2,0 1-1,0-3-3,-2 0-2,0-1-4,-2-1-2,0-2-2,1-1 0,-1-2-1,0-3 0,3-1-2,6 0-5,5-2-5,7-1-5,2-2-2,-1-2 0,-1-4 1,-1-2 0,-1-3-2,0-1-2,-2 0-4,-1-1-3,-1-2-1,-1 0 0,0-1 1,-2-2 0,-1 1 3,0 1 6,-2 0 7,0 2 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52750 27450 473,'-46'1'5,"10"4"12,10 3 10,9 3 12,7 10 7,7 20 4,6 18 5,7 20 4,2 10-2,1 3-10,-1 3-8,1 4-9,-3 2-7,-2 4-6,-3 3-7,-3 3-4,-4-1-8,-3-2-8,-3-3-7,-2-3-8,-3-4-8,1-3-10,-1-3-9,1-2-9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3"/>
    </inkml:context>
    <inkml:brush xml:id="br0">
      <inkml:brushProperty name="width" value="0.03374" units="cm"/>
      <inkml:brushProperty name="height" value="0.03374" units="cm"/>
      <inkml:brushProperty name="color" value="#00BFF3"/>
    </inkml:brush>
  </inkml:definitions>
  <inkml:trace contextRef="#ctx0" brushRef="#br0">106600 34831 652,'1'-14'30,"4"5"8,2 3 9,3 4 8,3 2-1,2 0-11,1 0-11,3 0-11,1 0-7,3 2-5,1 0-5,3 2-4,-1 0-5,-2 1-9,-1 1-6,-3 2-7,-1-1-7,-1-1-3,0-1-5,-2 0-4,-2-2 1,-1 0 5,-2-2 6,-2 0 5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3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107763 34328 614,'0'-10'9,"0"12"26,0 12 24,0 11 25,-1 9 1,-2 4-25,-2 6-23,-1 4-23,-1 0-13,2-4 0,2-5-1,3-6 1,-1-3-15,-1-1-26,0-3-27,-1-1-27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5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92463 40208 504,'6'-34'58,"-3"13"-6,-2 11-4,-3 12-5,-5 8-7,-4 4-8,-5 3-7,-5 5-8,-3 2-5,1 4 0,-1 3-2,1 3 0,0 1-1,1 0-1,1 0 1,1 1-1,1-2-1,3-2 1,1-2 0,2-1 0,3-2 0,3-2-1,2 0-1,4 0 0,1-4-1,0-1-1,0-4-1,0-3-2,1-2 0,4-1 2,2 0 0,3-2 1,4-1 0,2-2 0,3-3-1,3 0 0,2-5-1,1-4 1,1-6 0,0-3 0,3-6 1,3-1 0,3-4 0,2-3 1,1-1-1,-1-1 1,-3 1-1,-2 0 1,-3 0-1,-3 1 1,-5 1-1,-3 2 0,-4 0 1,-3 3-1,-3 1-1,-2 3 1,-3 0 0,0 1-1,-2-1 0,0 0-1,-3 1 1,-2 1 0,-4 1 1,-2 1 1,-1 2 0,-1 5 0,0 3-1,1 4 0,-2 2 0,-2 0 0,-2 0 0,-1 0 1,-2 1-1,-1 3-3,-1 4 0,-1 2-3,-1 3 0,1 2 0,0 1 0,-1 3 0,2 0 0,3-1 2,3-1 1,3-1 1,2-1 1,2-1 3,2-1 1,2 0 2,2-1 2,2-1 1,2 1 2,2 0 1,2 0 0,2 1 2,2 1 0,2 2 1,1-1-1,3 1-1,2 0-2,1-1-1,2 1-1,1-1 1,1 1-1,1 0 0,1-1 0,1-1-3,1-1-3,1-1-2,0 1-3,1 0-6,-1 1-5,0 1-5,-1 0-8,-5-3-12,-3-1-11,-4-2-12,-3-2-3,-1 0 4,-1-2 3,0 0 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5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94923 41255 553,'0'-14'7,"-2"2"14,0 4 13,-2 3 15,0 2 1,-2 2-8,0 2-9,-1 2-9,-2 2-5,-2 3-1,-1 4-2,-3 2 0,0 2-2,-1 1-1,0 1-1,1 1-1,-1 0-1,2-3 1,1-1-1,1-2 0,1-2 0,0 1-3,2 0-2,1-1-1,3 1-4,6 0-1,6-1-3,6 1-3,3-2-2,4-2-2,4-4-2,2-2-1,2-2-5,2 0-5,2 0-6,2 0-5,-1 0-3,-5 0 1,-5 0 1,-5 0 2,-3 0 0,-1 0-3,-1 0 0,0 0-3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6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96855 40731 634,'-13'-1'8,"6"0"14,6-2 15,6 0 15,3 0 3,0 0-9,-1 2-9,1 0-9,3 1-6,6-2-4,5 0-2,7-1-4,2-1-4,0 2-3,1 0-6,-1 2-3,0 0-4,-2 0-1,0 0-3,-1 0-2,-2 0-5,-5 0-8,-3 0-8,-4 0-8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6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96877 41550 661,'-10'0'10,"10"0"18,12 0 20,10 0 19,6 0 1,0 0-15,2 0-16,1 0-15,1 0-17,3 0-15,1 0-18,2 0-16,0 0-7,-4 0 2,-2 0 2,-3 0 4,-4 0 2,-5 0 4,-5 0 3,-4 0 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7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99628 39130 535,'0'-15'6,"0"2"13,0 3 12,0 1 13,0 3 2,0 4-5,0 4-8,0 4-5,0 3-4,0 3-1,0 3-2,0 4 0,0 2-2,0 5-1,0 3-3,0 4-2,0 3-1,0 2-1,0 2 0,0 3-1,-2 2-2,0 4-2,-3 3-2,-2 5-3,-1 1-5,1-1-4,-1 0-6,0-2-6,1-3-5,0-6-6,2-6-5,1-6-6,0-4-2,2-5 2,0-3 2,2-5 2,1-3 1,2-4 2,2-5 1,2-2 1,0-5 4,-1 0 5,-1-3 6,0-2 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100147 39850 623,'14'-22'4,"-2"4"10,-4 5 8,-3 3 8,-3 4 6,-6 6 1,-4 4 0,-5 6 1,-4 3-1,-3 5-5,-4 3-5,-1 5-5,-4 1-5,-1-1-4,-2-1-5,-3-1-6,2-1-2,4 1-2,3-1-2,5 1-2,3-3 0,2-3 2,4-5 2,3-3 1,3-1 1,6 4 1,4 2 1,6 3 0,3 1-2,3-3-2,3-1-3,3-2-4,1-2-2,-1 1-3,-1 0-2,-1 0-3,-1-1-1,-2 1-1,-3 0-1,-1 0-1,-1-1-2,0-1-6,-1-1-6,1 0-5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8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101236 40400 504,'-30'16'37,"3"-1"-5,4 1-5,2 0-5,2-1-3,1-1-3,1-1-2,1-1-1,1 0-1,4 0 0,3-1 0,3 1 0,2 0 0,4 0-3,2-1-3,4 1-1,1-1-2,3-2-1,2-2-1,1-2-1,1-2 0,-3 1-1,-1 0 0,-2 0-2,-2 1 0,-1 0-1,0 1 0,-2 2-1,-1 1-2,-4 1 0,-2 3-2,-3 2-1,-4 0-1,-2-1 0,-3-1-1,-3-1 0,-1-1 0,3 0 3,1-2 1,3 0 2,1-2 1,0-1-1,2-1 0,1 0 0,2-2 3,6-2 9,4-2 9,6-2 8,2-2 1,3-2-4,1-2-4,3-1-6,0-2-4,1 0-3,-1 0-4,1 1-3,-2 0-3,-3 0-2,-3 2-3,-3 1-2,-1 0 0,0 0 3,0 0 2,0 0 3,-2 1 2,-1-1 0,-2 0 1,-2 0 0,-1 3 10,2 6 18,0 6 19,2 6 18,-1 3 3,0 3-13,-2 1-13,0 3-13,-2 2-9,0 3-3,-2 3-4,0 2-5,-1 2-2,0 1-4,0-1-3,0 0-3,1 1-1,0 2-1,2 3 1,1 1-1,0 1-6,0 0-13,0 0-14,0 0-12,0-2-4,0-2 5,0-3 7,0-3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8"/>
    </inkml:context>
    <inkml:brush xml:id="br0">
      <inkml:brushProperty name="width" value="0.0364" units="cm"/>
      <inkml:brushProperty name="height" value="0.0364" units="cm"/>
    </inkml:brush>
  </inkml:definitions>
  <inkml:trace contextRef="#ctx0" brushRef="#br0">101909 40912 604,'2'-14'7,"4"1"13,4 2 13,3 3 14,2 1 4,-1 2-8,-1 2-8,0 2-6,-1 2-5,1 2-1,1 2 0,2 2-2,-3 1-3,-3 1-6,-5 1-4,-2 2-6,-5 1-4,-2 3-1,-4 3-2,-2 3-1,-4 2-4,-5 1-7,-5 1-7,-4 0-8,-3 1-4,3-1-2,2-1-4,1-1-2,4-3-1,3-5 2,5-5 2,3-4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529" units="cm"/>
      <inkml:brushProperty name="height" value="0.0529" units="cm"/>
      <inkml:brushProperty name="color" value="#00BFF3"/>
    </inkml:brush>
  </inkml:definitions>
  <inkml:trace contextRef="#ctx0" brushRef="#br0">54500 27250 415,'0'168'183,"0"-11"-41,0-14-42,0-11-40,-2-12-25,-3-9-8,-3-10-8,-2-8-7,-5-4-7,-2 3-4,-3 3-3,-3 4-5,-2-6-7,0-11-9,0-14-9,0-11-9,0-11-11,0-5-13,0-7-11,0-5-12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9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103775 40245 559,'0'-21'16,"0"3"6,0 5 6,0 3 6,-3 4 1,-8 4-4,-6 4-4,-7 4-5,-2 3-3,2 1-2,1 3-3,3 2-2,0 1-2,1 1-1,-1 1-1,0 1-1,1 1 0,1 1 0,1 1 1,1 1 1,1 0-1,1 1 0,1-1 0,0 1 0,3-2 0,3-1-2,2-3-1,4-1-1,1-2-1,0-1-2,0-1-2,0 0-1,2-3-1,4-1 1,4-2 0,3-2 1,3-2-3,0-2-5,-1-2-5,1-2-5,-1-2-3,1 0-1,0-1-1,-1-2 0,0 0 0,-1-1 2,0-2 1,-2 0 2,-1 0 3,-3 1 3,-1 0 4,-2 2 3,-1 3 8,0 6 12,0 6 13,0 6 13,-1 2 3,-2-1-6,-2-1-5,-2 0-7,1-3-5,6-1-6,4-2-5,5-2-6,3-4-7,0-4-9,-1-5-10,1-6-8,-1-2-5,-1-3 1,-1-2 0,0-1 1,-2 0 3,1 3 7,0 3 6,0 3 7,-2 2 6,-1 0 6,-2 2 6,-2 1 6,-2 3 8,-1 8 7,0 6 9,-1 7 9,-1 3 0,0-1-6,0-1-8,0 0-6,0-2-6,0-1-4,0-1-4,0-1-4,0 0-7,1 0-12,2-1-12,0 1-11,2-2-8,2-2-6,2-4-6,2-2-6,0-3 1,1 0 8,0-2 6,0 0 7,-1-1 8,-1 0 5,-1 0 7,0 0 6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105495 40450 639,'-16'0'5,"2"0"8,1 0 9,1 0 9,1 1 4,1 2 0,1 2-1,0 2 0,2 2-3,-1 5-2,0 4-5,0 3-2,1 3-5,-1 1-4,0 1-4,0 1-4,1-2-3,1-2-5,0-3-2,2-2-3,1-3-6,2-1-8,2-1-7,2-1-8,2-2-5,3-2-5,4-4-4,2-2-5,0-3 4,-3 0 9,-3-2 11,-2 0 10,-2-2 6,1 0 4,2-1 3,0-2 4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105860 40715 632,'-16'-6'12,"2"2"6,1 4 6,1 2 6,1 3 2,2 2-2,2 2-1,2 2-3,1 0-1,1 1-1,-1 0-3,0 0 0,0-1-3,2 1-3,0 0-3,2-1-3,1 0-7,2-2-11,2-2-13,2-2-10,1-3-5,1-2 6,2-4 3,0-2 6,0-3 3,1-2 2,0-2 4,0-1 1,-1-1 3,-1 1 1,-1 0 3,0 2 0,-1 0 3,0 1 2,-1-1 2,1 0 2,-1 1 2,-2 1 4,-2 0 3,-2 2 3,-1 2 4,2 4 8,0 4 5,2 4 7,-1 2-1,-1 2-8,0 0-9,-2 1-9,0 2-6,0 0-2,0 1-4,0 1-1,0-1-5,-2-1-5,0-2-6,-1-2-4,0-2-8,3-1-7,4 0-9,2-2-9,3-1 2,0-4 8,1-2 9,2-3 9,-1-3 5,-1-2 2,-1-2 0,0-1 1,-2-2 2,-1 2 1,0 1 2,-2 1 0,-1 1 3,0 0 2,-2 2 2,0 1 2,-1-1 3,2 0 1,0-1 3,2-1 3,-1 1 10,-1 6 19,0 4 18,-1 6 20,-2 3 2,-1 3-15,0 4-14,-1 2-14,-1 2-10,2 3-6,0 1-5,2 3-6,0-2-3,0-4-1,0-3-2,0-4 0,-1-3-10,0 1-18,-2 0-18,0 0-19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106878 39990 642,'8'-7'0,"0"2"0,0 2 0,0 2 0,0 0 1,3 0 3,2-2 2,1 0 3,1 0 3,-2 2 3,-3 2 4,-1 2 3,-1 2 1,-2 4 1,-1 2 0,0 3 0,-2 3-1,-1 1 0,0 3-2,-1 1-1,-3 2-1,0-1 0,-3 1-2,-2-1 0,-1 1-5,-2-1-8,0 1-9,-1-1-9,-2 0-4,0-1 0,-1-1-1,-1-1 1,-1-1-4,-1-1-4,-1-1-5,-1 0-5,1-3-4,2-3-1,4-3-3,3-2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1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107450 41116 669,'30'-7'4,"-4"2"9,-2 2 7,-3 2 9,-3 2 3,-5 2-1,-3 2-1,-4 2-1,-3 1-3,-2 3-2,-2 2-3,-2 1-3,-3 2-3,-4 0-2,-3-1-3,-5 1-1,0-2-4,3-1-4,3-3-3,3 0-4,2-2-4,2 1-2,2 1-2,2 2-3,3-3-1,4-1 2,4-4 1,3-2 0,3-2 0,-1 2-3,1 0-4,0 2-2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93871 44146 731,'-29'0'0,"7"0"0,5 0 0,6 0 0,8-1 6,8 0 12,9-2 12,10 0 11,4-1 3,2-2-7,2 0-8,3-1-8,0 1-5,0 1-4,0 2-3,1 2-5,0 1-3,4 0-1,2 0-4,4 0-2,-2 0-4,-4 0-5,-5 0-7,-5 0-6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33" units="cm"/>
      <inkml:brushProperty name="height" value="0.033" units="cm"/>
    </inkml:brush>
  </inkml:definitions>
  <inkml:trace contextRef="#ctx0" brushRef="#br0">94180 43289 666,'6'-5'6,"-4"6"12,-4 6 11,-4 6 12,-4 4 3,-2 7-6,-3 3-6,-3 6-6,-2 3-4,-1 2-2,-1 2-3,-1 3-3,-1 0-3,-3 2-2,-1 0-4,-2 2-4,-1-2-3,1-3-5,2-2-6,0-3-5,3-4-4,5-4-4,4-3-5,6-5-3,7-6-4,8-10-4,9-10-6,9-10-3,2-3 2,-5 3 11,-5 3 11,-4 3 11,-3 1 6,-1 0 3,1 0 1,0 0 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298" units="cm"/>
      <inkml:brushProperty name="height" value="0.0298" units="cm"/>
    </inkml:brush>
  </inkml:definitions>
  <inkml:trace contextRef="#ctx0" brushRef="#br0">94400 44988 738,'14'-15'-1,"-3"2"0,-3 3 0,-2 1-1,-3 5 7,-1 8 15,0 8 15,-1 7 14,-2 4 3,-1-1-11,0-1-11,-1-1-10,-2 0-9,0-1-8,-1 1-6,-1-1-7,2-5-12,6-10-16,5-12-17,7-10-17,1-4 0,-1 3 16,-2 3 16,-2 3 16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3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94811 44563 560,'7'-15'0,"-1"2"1,0 2 2,-2 3 0,1 1 1,0 2 3,1 2 3,2 2 3,0 3 2,1 4 1,1 4 3,2 3 2,-2 3 1,-1 1 0,-2 2 1,-2 0 0,-2 0 0,-1 1-1,0-1 1,-1 1-2,-1 0 0,0 3-2,0 1-1,0 3-1,0 1-2,0 0 0,0 2-2,0 1 0,-1-1-3,-1-1-4,0-3-5,-1-1-3,-1-4-5,2-1-5,0-4-4,2-3-5,-2-5-3,-2-6-4,-3-8-2,-3-6-3,-3-6 0,0-3 3,-1-5 3,-1-3 4,1-2 1,2 2 2,4 0 2,3 1 1,1 2 3,0 3 5,0 3 5,0 3 5,1 2 1,2 1 1,2 0 0,2 2-1,2 1 2,2 2 2,2 3 2,2 1 3,0 1 1,-1 0-2,-1 0-1,0 0-1,-2 2-2,-1 2 0,-1 4-2,0 2-1,-3 4 0,-2 4-1,-4 3 1,-2 5-1,-4 1 0,-3 1-1,-5-1-2,-3 1-1,-2-3 0,3-1 0,1-5 1,3-1 1,8-6-2,16-8-3,15-8-3,16-8-4,5-2-4,-6 3-3,-6 3-4,-5 3-5,-5 1 0,-2 0 1,-1 0 1,-2 0 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4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97469 43925 584,'-2'-36'44,"-1"7"-10,-2 7-10,-1 7-10,-3 5-6,0 3 0,-1 2-1,-1 4 0,-2 2-1,-2 2 0,-1 2 1,-3 2-1,-1 1 2,-1 3 1,-1 2 2,-1 1 2,0 3-1,1 1 0,1 3 0,1 2-2,1 0 2,3 2 1,1 1 2,2 1 2,2 0 0,1 1-1,0-1-3,2 0-1,2 0-2,2-3-1,4-1 0,3-3-2,1-1-2,3-3-2,2-1-4,2-2-2,0-3-2,1-1-3,0-2-3,0-2-2,0-2-3,1 0 0,1-2-2,2 0-2,-1-3-1,3-4-1,0-4-2,1-4-1,0-2 0,1-1 2,-1-1 2,1-1 3,-2 0 1,-3 1 1,-2 1 1,-4 1 2,-2 3 6,-1 6 14,0 6 13,-2 6 13,-1 4 6,-4 2-3,-2 1-2,-3 3-2,-1 1-5,2-1-3,2 1-5,2 0-4,2-2-8,4-3-9,2-3-11,3-2-10,3-5-6,0-5 0,1-4-1,1-5-1,0-2 1,-1-1 2,-1 0 2,0 1 2,-2 0 4,-3 2 6,-1 3 8,-2 1 6,-2 3 10,0 6 14,-2 4 15,0 6 13,-1 1 2,0 1-11,0 0-12,0 0-10,1 0-11,4 1-9,2 1-10,4 1-8,0 0-10,-1-3-9,-1-1-10,0-2-10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54500 28350 540,'70'-90'84,"-9"23"-10,-10 22-11,-8 22-10,-6 10-7,1 1-5,-1-1-5,1 1-4,1 1-10,3 3-13,3 3-15,4 4-13,-3 4-9,-5 6 0,-7 7-2,-5 6-1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5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99453 44050 644,'-30'3'7,"3"6"15,3 5 15,3 7 15,4 1 2,3-3-10,4-3-10,5-3-11,1-2-6,0-1-4,0 0-2,0-2-3,0 1-1,0 4-2,0 2 1,0 3-2,0 2 0,1 1-1,-1 1-1,0 1-2,0-1 0,2-3 0,0-3 1,2-3 1,1-3-7,4-2-12,2-4-12,3-2-12,3-4-7,3-2-3,3-4-1,4-2-3,-3-1 4,-4 1 9,-4 0 11,-6 2 8,-2 1 7,2 0 3,0 2 2,2 1 3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99913 44414 572,'-8'-6'17,"0"4"8,0 4 7,0 4 8,1 3 2,1 3-4,0 3-2,2 3-4,0 1-4,2-3-4,0-1-6,2-2-5,2-5-9,4-8-14,4-8-13,3-8-15,3-3-3,0 1 5,-1 1 5,1 1 5,-2 0 7,-1 1 7,-2-1 6,-2 1 8,-1 0 4,1 4 1,2 3 0,0 3 1,0 1 3,-1 2 6,0 0 6,-2 2 6,-1 1 0,-1 3-4,0 4-5,-2 2-5,0 2-2,-2 1-1,0 1 0,-2 2-1,0-1-1,-2-1-4,0-1-3,-2-1-3,0 0-2,1 0-2,-1-1-2,0 1-1,3-2-8,6-2-11,5-4-12,7-2-11,2-4-4,-3-1 6,-1-2 6,-2-1 5,-2-3 5,-1 0 3,-1-1 4,0-1 4,-2-2 3,-1-2 2,0-1 2,-2-2 2,0-2 2,0 1 3,0-1 1,0 1 2,-1 0 1,-1 4 2,0 3 0,-1 3 1,-1 4 12,0 6 26,0 6 25,0 6 25,0 2 4,0 3-20,0 0-19,0 1-18,0 1-11,0 1-3,0 0-1,0 3-3,0-2-6,0 0-10,0-1-9,0-1-10,0-1-8,0-3-5,0-1-5,0-2-6,-1-2-2,-1-1-1,0-1 0,-1 0-1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385" units="cm"/>
      <inkml:brushProperty name="height" value="0.03385" units="cm"/>
    </inkml:brush>
  </inkml:definitions>
  <inkml:trace contextRef="#ctx0" brushRef="#br0">101359 43430 649,'22'-1'3,"-4"0"6,-5-2 6,-3 0 5,-1 2 5,1 6 1,3 6 2,2 5 2,-1 4 0,-3 1-3,-3 1-4,-2 1-2,-3 1-2,-2 1-3,-2 1-3,-2 1-3,-2 0-1,-2 1 0,-2-1-2,-1 0 0,-4 1-3,-4-1-6,-3 0-5,-4 1-6,-2-3-2,3-2 0,1-3 1,3-2 1,2-4-2,2-3-2,4-3-4,3-2-2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17" units="cm"/>
      <inkml:brushProperty name="height" value="0.0317" units="cm"/>
    </inkml:brush>
  </inkml:definitions>
  <inkml:trace contextRef="#ctx0" brushRef="#br0">102000 44516 693,'22'-7'3,"-3"2"3,-3 2 6,-3 2 3,-2 3 7,-1 4 6,0 4 8,-2 3 6,-2 3 0,-4 1-9,-4 2-9,-4 0-9,-3-1-6,-1 1-1,-3-2-2,-2-1-2,0-1-3,1-1-2,1-1-3,1 0-3,4-3-2,8-1-5,8-2-2,7-2-4,4-2-3,-1-2-3,-1-2-3,0-2-4,-3-1 0,-1 0-1,-3 0 0,-1 0 0,-1 0 2,0 0 5,0 0 3,0 1 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7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103845 42700 526,'-1'38'136,"0"-2"-31,-2-2-31,0-1-30,-2-1-18,0 4-4,-1 3-3,-1 3-3,-1 1-4,2 3-3,1 2-3,0 2-3,2-1-2,1-2-1,0-3-1,2-4-2,0-2-4,0-3-10,0-4-9,0-2-9,0-3-7,0-5-3,0-3-3,0-4-4,-1-3 0,0-1 2,-2-1 2,0 0 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7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103400 44480 516,'0'-15'4,"0"2"7,0 3 7,0 1 8,0 3 4,0 4-1,0 4 0,0 4 0,0 2-1,2 1-1,0 2-2,2 0 0,0 1-2,0 3-3,-1 2-1,1 1-2,0 3-2,0 1 1,0 3-1,0 1 1,-1 1-1,0-1-2,-2-1-3,0-1-2,-1-1-1,2-2-3,0 0-1,2 0-2,-1-3-1,-1-1-1,0-3-2,-2-1-1,2-3-2,2-4-3,4-4-2,2-4-3,4-7-5,7-8-6,5-9-8,7-8-6,1-5-4,-2 2-1,-2 0-1,-2 1-1,-3 4 1,-5 6 3,-5 5 3,-4 7 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105025 43758 573,'-7'-13'7,"2"8"14,3 7 15,1 6 13,1 4 4,0 1-7,0 1-9,0 2-6,-1 0-6,-1 3-4,0 2-3,-1 1-4,-2 2-4,-2 1-5,-2 1-7,-2 1-5,0-2-4,1-1-3,0-4-2,2-3-3,1-3-3,1-1-1,0-2-2,2-2-1,0-3-2,2-4 0,0-4-2,2-4-1,2-4 2,4-4 3,4-3 5,3-5 3,3-1 2,2-1 1,0 1 0,1-1 0,0 2 4,1 3 7,-1 3 5,1 3 8,0 2 4,-1 2 6,1 2 5,-1 3 4,0 0 3,-1 2-3,0 0-1,-2 2-1,-1 0-3,-1 0-4,-1 0-3,0 0-5,-2 0-2,-1 0-3,-1 0-3,0 0-3,-3-2-7,-2-2-10,-4-4-10,-2-2-11,-3-3-1,-2-1 8,-2-3 10,-2-1 7,-1-1 8,1 2 4,-1 3 5,0 1 5,1 5 10,3 6 15,1 7 13,2 8 15,2 3 2,0 3-11,2 2-12,0 1-11,1 3-8,0 3-4,0 3-5,0 3-4,0-1-4,0-4-5,0-3-5,0-5-3,-1-3-4,-2-3-1,-2-2-3,-1-4-1,-2-2-2,0-1-2,0 0-2,0-2-2,0 0 0,-2-2 1,0 0 0,-1-2 1,3-1 3,6-4 6,7-2 7,8-3 5,4-2 5,3 2 3,3 1 3,3 1 3,0 1 0,-3 2-1,-3 2-2,-3 2-1,-2 1-3,-3 0-2,-1 0-2,-2 0-2,-4 1-2,-6 2 2,-6 2 1,-5 2 0,-7 2 1,-6 3-1,-5 3-1,-6 3 0,-2 1 0,1-1 1,3 0 0,2-2 2,2-1 1,5-1 2,4-1 3,3 0 3,5-3 1,8-1 2,7-2 2,6-2 2,6-2-3,5-2-4,5-2-6,5-2-5,3-3-4,1-2-3,1-3-5,0-3-3,1-2-3,-3 2-4,-2 1-4,-1 1-3,-3 1 0,-2 0 2,-1 2 2,-2 1 3,-4 0 1,-3 0 0,-4 0 0,-4 1-1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3492" units="cm"/>
      <inkml:brushProperty name="height" value="0.03492" units="cm"/>
    </inkml:brush>
  </inkml:definitions>
  <inkml:trace contextRef="#ctx0" brushRef="#br0">106343 43703 629,'-3'-8'24,"10"2"4,10 1 4,9 1 3,5-1-1,-1-1-8,-2 0-9,0-1-7,-2 0-6,-3 0-5,-3 2-5,-3 1-3,-5 0-2,-8 2 2,-8 0 2,-8 2 2,-4 1 0,-1 3 1,-1 4 0,-1 2 0,-2 2 5,-3 2 7,-3 0 8,-2 1 7,-1 1 3,5-1-3,3 1-3,5 0-4,1-1-1,1 1-4,-1 0-3,0-1-3,1 0 0,1-1 1,1-1 0,1 0 2,5-4-8,11-5-20,12-4-17,10-5-20,3-3-2,-4 0 12,-3 0 11,-5 0 13,-2 2 7,-2 1 5,-3 2 4,-1 2 5,-3 3 8,-4 4 14,-4 3 14,-4 5 14,-2 1 3,1-3-9,-1-1-9,0-2-9,-1-1-5,-2 2-1,-1 0-3,-3 1 0,1-4-13,3-8-23,2-10-23,4-7-22,3-7-6,4-3 10,4-3 10,4-3 10,1-3 9,-1-2 5,-1-4 5,0-2 5,-1 0 5,-1 6 4,1 4 4,0 5 4,0 5 3,0 5 5,-1 5 3,1 5 4,1 4 7,4 6 9,2 4 10,3 6 9,0 3 2,-1 3-7,-2 3-6,-3 3-8,1 5-3,2 7-2,1 6 0,3 8-2,-1 3-2,-5 0-4,-3-1-3,-4 1-2,-3 0-6,0 0-8,-2 0-7,0 0-7,-1-2-8,0-4-8,0-4-9,0-4-9,0-5-2,0-4 3,0-5 3,0-4 2,-1-5 6,0-3 6,-2-3 7,0-2 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3029" units="cm"/>
      <inkml:brushProperty name="height" value="0.03029" units="cm"/>
    </inkml:brush>
  </inkml:definitions>
  <inkml:trace contextRef="#ctx0" brushRef="#br0">106704 44700 726,'-24'23'78,"1"-1"-16,-1-2-17,1 1-16,-2-1-10,-3 0-3,-3 2-4,-3 1-3,1-1-6,2-1-5,3-3-8,3-1-5,3-2-7,1-3-4,3-1-6,1-2-5,2-3-3,2-4-1,3-4-3,1-4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278" units="cm"/>
      <inkml:brushProperty name="height" value="0.0278" units="cm"/>
    </inkml:brush>
  </inkml:definitions>
  <inkml:trace contextRef="#ctx0" brushRef="#br0">107450 42800 791,'16'0'37,"-1"2"0,1 0-1,-1 2-1,0 2-5,-1 7-9,-1 5-10,0 7-9,-2 3-7,-3 0-3,-1 2-2,-2 1-4,-1-3-7,0-6-13,0-5-14,0-6-12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6569" units="cm"/>
      <inkml:brushProperty name="height" value="0.06569" units="cm"/>
      <inkml:brushProperty name="color" value="#00BFF3"/>
    </inkml:brush>
  </inkml:definitions>
  <inkml:trace contextRef="#ctx0" brushRef="#br0">55600 26750 334,'-25'-24'9,"0"4"18,0 3 17,0 3 17,3 7 6,6 14-10,7 11-8,6 14-9,1 14-6,-3 20-1,-3 18-2,-2 20-3,-1 13-1,3 9-4,3 10-2,4 10-4,1 5-1,0 4-2,0 3-1,0 3-1,0 3-1,0 3-1,0 3 0,0 4-1,0 1-7,0 0-11,0 0-13,0 0-12,-2-2-9,-3-3-5,-3-3-7,-2-2-5,-1-19 3,3-30 11,3-32 12,4-30 12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7"/>
    </inkml:context>
    <inkml:brush xml:id="br0">
      <inkml:brushProperty name="width" value="0.03754" units="cm"/>
      <inkml:brushProperty name="height" value="0.03754" units="cm"/>
    </inkml:brush>
  </inkml:definitions>
  <inkml:trace contextRef="#ctx0" brushRef="#br0">88524 47870 585,'-7'-12'47,"4"10"0,3 8 1,2 10 0,1 4-4,0 0-8,-2 2-8,0 1-7,-1 2-6,0 1 0,0 2-2,0 3-1,-2-2-2,0-2-1,-3-3-1,-2-3-3,0-2 0,1 1-3,1-1 0,0 1-3,1 0-4,1-1-7,-1 1-7,0-1-7,2-5-9,4-10-12,4-12-11,3-10-11,2-4 0,-1 3 12,-1 3 12,0 3 12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7"/>
    </inkml:context>
    <inkml:brush xml:id="br0">
      <inkml:brushProperty name="width" value="0.04891" units="cm"/>
      <inkml:brushProperty name="height" value="0.04891" units="cm"/>
    </inkml:brush>
  </inkml:definitions>
  <inkml:trace contextRef="#ctx0" brushRef="#br0">89200 47157 449,'14'-29'3,"-1"7"4,-2 5 6,-2 6 4,0 4 2,1 1-1,3 0-1,2 2-1,2 0-2,3 0-2,3 0-3,3 0-1,2-1-2,0 0-2,2-1-3,1-1-2,0 0 0,-2 2 2,0 2 2,-1 2 2,-1 2-1,-3 4-3,-2 2-5,-1 3-2,-3 3-1,-3 0 2,-3 1 2,-2 1 3,-3 1 3,-1 0 1,0-1 3,-2 1 2,-1-1 1,0-1-2,-2-1 0,0 0-2,-1-1 3,0 3 5,0 2 7,0 1 5,0 2 3,0 1-2,0 1-1,0 1 0,0 2-3,0 1-4,0 3-3,0 1-4,0 2-1,0 2 1,0 3 1,0 1 0,0-1 1,0-4-3,0-3-1,0-5-2,0-1-3,2-1-6,0 1-4,2-1-6,-1-1-2,0-1-2,-2-2 1,0-3-2,-1-1-1,0 0-3,0-2-3,0-1-2,-2-3-5,-2-4-6,-4-6-5,-2-4-6,-3-5-1,-3-3 5,-3-5 4,-3-4 5,0 0 3,5 3 2,3 3 3,4 3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8"/>
    </inkml:context>
    <inkml:brush xml:id="br0">
      <inkml:brushProperty name="width" value="0.03123" units="cm"/>
      <inkml:brushProperty name="height" value="0.03123" units="cm"/>
    </inkml:brush>
  </inkml:definitions>
  <inkml:trace contextRef="#ctx0" brushRef="#br0">89493 48037 704,'7'-6'4,"-4"6"7,-3 4 9,-2 6 7,-3 2-1,-4 3-8,-2 2-8,-3 1-9,0 0-4,1-3 0,2-2 0,3-4 1,4-2 0,8-1 3,7 0 2,9-2 1,1 1 1,-2 0-1,-3 1 0,-2 2-2,-4 0 0,-1 1 1,-2 2 0,-2 0 0,-3 2 1,-2 3 2,-4 3 0,-2 3 1,-2 0 2,-2-3 0,0-3 0,-1-2 1,-1-4 1,1-1 0,-1-2 0,0-2 1,1-2 0,1-2-1,1-2 0,1-2-1,1-3-3,2-4-5,2-3-6,2-5-6,3-2-5,4-1-6,3-1-5,5-1-5,3 1-5,1 1-3,2 2-2,3 3-2,-2 2 1,-5 2 8,-5 4 7,-5 3 7,-1 0 5,0 0 2,1-1 1,2-2 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9"/>
    </inkml:context>
    <inkml:brush xml:id="br0">
      <inkml:brushProperty name="width" value="0.05012" units="cm"/>
      <inkml:brushProperty name="height" value="0.05012" units="cm"/>
    </inkml:brush>
  </inkml:definitions>
  <inkml:trace contextRef="#ctx0" brushRef="#br0">91690 47397 438,'-8'22'22,"2"-3"2,1-3 2,0-3 4,1 1-1,1 1-1,-1 5-1,0 2-2,0 1-3,2 1-3,0-1-3,2 1-3,0-2-4,0 0-2,0-1-3,0 0-4,0-3-2,0 1-4,0-2-2,0-1-3,-1-2-2,0-1 1,-2-2 1,0-2 0,-1-6-5,0-10-13,0-10-10,1-9-13,0-5 0,3 1 10,4 2 10,2 0 10,2 2 8,2 3 3,0 3 3,1 3 4,1 2 4,0 2 4,-1 3 3,1 1 5,-1 1 3,0 2 1,-2 1 3,-1 0 1,0 2 2,2 0-2,0 2 0,1 0-2,0 2 0,-2 2-2,-2 2-1,-2 2-1,-2 1-2,2 0-3,-2 0-2,1-1-3,-1 2-2,0 0-3,-1 1-1,-2 2-3,0-2-1,0 1-2,0-2-1,0 0-1,0-4-3,-2-5-3,-1-4-3,0-5-3,0-4 1,2 0 4,2-1 4,2-1 4,2 0 5,0 3 4,1 1 5,2 2 4,0 2 1,-1 0 0,1 2 0,0 1-1,0 0-1,0 0 1,-1 0-1,1 0 1,0 0-1,2 0-1,0 0-1,1 0 0,2 0-1,0-2-1,1 0 0,1-1-1,0-1 0,-1 2 2,-1 1 1,0 0 1,-2 2 0,-1 1 0,-1 0-2,0 2-1,-3 0-5,-4 2-9,-4 0-9,-4 1-9,-3 1-3,-2 0 5,-2 0 3,-1 0 4,-2-2 3,1-4 3,-1-4 3,0-4 2,2-1 2,1-1 0,2 0 1,3 1-1,1-1 0,2 0 0,2 0 1,2 1 0,1-2 0,0 0 2,0-1 1,0-1 1,1-1 3,2 1 5,2-1 5,2 0 6,0 2 3,-1 3 0,-1 3 2,0 2 1,-1 4 4,0 4 10,0 4 8,0 4 10,-1 2-1,-1 1-7,0 1-9,-2 2-7,0 0-7,0 3-2,0 1-4,0 3-3,0 1-1,-2 1-1,0 1-1,-1 0-1,-1 3-1,2 1-2,0 2-2,2 3-2,0 0-2,0 2 0,0 0-2,0 2-1,0 0 0,0-2-1,0 0 0,0-1-2,1-2-1,2-2-2,2-2-3,1-1-3,1-3-2,-2-3-3,-2-3-2,-2-3-3,-3-3-2,-4-1-5,-4-2-3,-3-2-4,-3-4 0,-2-2 6,0-6 5,-1-2 5,0-5 4,-1-4 0,1-3 2,-1-5 1,2-1 2,1-1 3,2 1 3,3-1 3,1 2 2,2 1 1,2 3 0,3 1 2,0 2 1,2 1 3,0 1 2,2 1 3,2 0 0,4 0 2,3 0-1,5 1 1,3-1-2,3 2-3,3 1-4,3 0-3,1 2-3,-2-1-3,1 0-3,-2 0-4,-2 1-3,0 2-3,-1 2-4,0 3-4,-3 0-2,-1 0 0,-3 0 1,-1 0-1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9"/>
    </inkml:context>
    <inkml:brush xml:id="br0">
      <inkml:brushProperty name="width" value="0.02799" units="cm"/>
      <inkml:brushProperty name="height" value="0.02799" units="cm"/>
    </inkml:brush>
  </inkml:definitions>
  <inkml:trace contextRef="#ctx0" brushRef="#br0">91761 48565 785,'-13'-7'58,"8"3"-8,7 1-8,6 2-8,5 1-11,3 2-15,3 0-15,3 2-14,-1-1-12,-3 1-9,-4 0-9,-4 0-8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0"/>
    </inkml:context>
    <inkml:brush xml:id="br0">
      <inkml:brushProperty name="width" value="0.02866" units="cm"/>
      <inkml:brushProperty name="height" value="0.02866" units="cm"/>
    </inkml:brush>
  </inkml:definitions>
  <inkml:trace contextRef="#ctx0" brushRef="#br0">91888 48250 767,'0'37'87,"0"-6"-22,0-4-22,0-5-22,0-3-12,0-3-4,0-1-2,0-2-4,-2-1-3,-2 1-3,-4 1-2,-2 2-4,-2-2-1,-1-1 1,-2-3 2,0-1 0,0-1-1,1-2-3,1-1-4,1 0-4,0-2-2,2-1 0,1 0 0,1-1 0,1-3 2,2 0 3,2-3 5,2-2 4,1-1 2,0-2-1,0 0 0,0-1-1,1-1 1,2 1 2,2-1 3,2 0 2,1 1 1,1 0-1,1 2 1,2 1-1,-1 0 0,-1 2 0,-1 1 0,0 1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94874 47683 581,'-16'-6'7,"2"4"14,1 4 13,1 4 14,1 3 3,2 3-8,3 3-9,1 4-8,0 2-4,-2 2-3,-2 4-1,-1 3-1,-2 4-2,0 3 1,0 4-1,1 4 0,-2 2-3,0 2-6,-1 0-8,-1 2-5,0-4-6,1-5-4,1-5-5,1-7-3,1-5-4,2-5-2,2-5-1,2-4-3,3-8 0,2-9-3,4-8-1,2-9-1,4-8 1,4-6 5,3-8 5,5-6 4,0-2 5,0 2 4,-1 4 5,-1 2 4,-2 7 3,-4 8 1,-5 9 0,-3 9 2,-2 3 0,0 0 1,0-2-1,0 0 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94967 47950 507,'8'-16'1,"0"2"0,0 1 2,-1 1 0,0 2 7,-2 6 13,-2 4 11,-2 6 11,-1 3 4,0 3-5,0 4-7,0 2-6,0 2-4,0 3-3,0 1-2,0 3-3,0 2-2,0 2-1,0 4-2,0 3 0,0 1-2,0 0 1,0 0 0,0 0-1,0-1-4,0-3-8,0-4-7,0-1-10,-1-6-8,-4-4-11,-2-4-10,-3-6-11,-3-5 0,0-4 8,-1-6 8,-1-4 9,-1-5 7,1-3 5,-1-5 4,0-3 5,1-2 5,-1 1 5,0 1 5,1 1 6,0 2 2,4 3 1,3 3-1,3 3 0,3 1 3,5 2 3,6 1 6,4 0 4,4 2-1,3 1-7,3 0-6,3 2-6,2 1-4,1 0 0,0 1 0,2 2-1,0 0-4,-3 0-7,-2 0-8,-1 0-7,-3 0-4,-1 0-4,-3 0-2,-1 0-2,-2-1 1,-3-2 3,-1-2 4,-2-1 5,-2-2 2,0 0 1,-2 0 3,0 0 1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96356 47527 547,'-1'-10'9,"-2"10"17,-2 12 18,-1 10 18,-3 6 3,0 2-11,-1 3-12,-1 1-10,-1 2-8,0 0-2,0 2-3,1 1-3,-1 0-2,2 2-3,1 1-4,1 0-2,1-1-5,2-2-5,2-3-7,2-3-5,2-5-3,4-5 2,2-7 2,3-5 1,4-6-5,2-4-12,3-6-11,3-4-11,-1-3-2,-3 1 8,-5-1 7,-3 0 8,-2 0 6,0 1 1,0-1 3,0 0 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4045" units="cm"/>
      <inkml:brushProperty name="height" value="0.04045" units="cm"/>
    </inkml:brush>
  </inkml:definitions>
  <inkml:trace contextRef="#ctx0" brushRef="#br0">97259 48250 543,'-15'16'80,"1"-1"-16,1 1-17,1-1-15,0 2-9,2 1 1,1 3 1,1 2-1,1-1-1,2 0-5,2-1-4,2-1-4,2-1-9,4-3-11,2-1-12,3-2-11,3-4-6,0-7 0,1-4 0,1-7 0,0-5 2,-1-1 3,-1-4 4,0-3 3,-2-1 5,-1 4 6,-1 3 6,0 3 7,-3 2 7,-2 3 11,-4 1 10,-2 2 10,-2 4 8,0 4 6,0 5 5,0 6 6,1 1-3,0-1-13,2-1-13,0-1-13,2-1-7,2-1-1,2 0-2,2-2-1,2-1-6,1-4-11,3-3-10,2-2-11,-1-4-2,-1-4 3,-2-3 5,-2-5 3,-2-2 3,1-1-1,0-1 2,0-1-1,0 1 3,0 1 4,-1 3 5,1 1 4,-1 5 8,0 6 13,-2 8 13,0 6 11,-2 5 2,-1 0-11,0 1-10,-2 1-11,0 1-7,0-1-4,0 1-5,0 0-3,1-1-7,0-1-8,2-1-9,0-1-9,2-3-1,0-6 4,1-6 5,2-6 4,0-4 2,1-1 0,1-3 0,2-1-2,-1-1 3,-1 1 4,-1 0 5,0 2 4,-2 2 5,-1 1 4,0 2 5,-2 3 5,0 2 11,0 6 20,0 4 20,0 5 18,-1 5 3,0 1-16,-2 5-17,0 2-15,-2 1-10,0 2-6,-2 1-4,0 1-4,-1 0-5,0-1-1,0-1-3,0-1-3,0-2-3,0-3-7,0-3-5,1-3-7,-1-5-9,0-6-14,0-8-12,0-6-13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76350 17100 1000,'1'-180'-18,"4"41"-7,3 40-7,3 42-7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1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55850 27300 520,'-21'-50'7,"10"0"14,10 0 15,9 0 15,7 4 2,7 10-7,6 10-8,7 9-8,5 4-2,7 1 2,6-1 2,7 1 3,4 1-3,3 3-9,3 3-10,4 4-8,-1 4-9,-3 6-5,-3 7-6,-2 6-6,-6 1-7,-6-3-8,-6-3-9,-6-2-9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98889 47450 645,'21'9'75,"-3"1"-15,-5 3-14,-3 2-14,-3 2-8,-2 3 1,-3 3-1,0 3 1,-4 2-4,-2 2-7,-4 3-6,-2 1-8,-3 1-4,-3 0-5,-3 0-3,-3 1-4,-1-3-7,1-2-6,1-3-9,1-3-7,2-4-2,1-5 5,2-5 6,3-4 5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99239 48350 596,'6'9'37,"-1"1"-2,-2 3-3,-2 2-2,-1 1-4,-2-1-5,0 1-4,-1 0-5,-2-1-4,0 1-2,-2-1-3,0 1-3,0-1-1,2-3-1,3-1 0,1-2 0,2-1 1,1 2 4,3 0 3,2 1 4,2 0 1,2-1-1,1 0-1,3-2-1,0 0 1,-1 0 1,-1 0 2,0 0 3,-3 0-1,-1 3-1,-2 2-1,-2 2-2,-2 1-2,-2 3 0,-2 1-1,-2 3-2,-3 0-1,-4 1-4,-3-1-2,-5 1-4,-3-1-5,-3 2-10,-3 1-8,-2 1-8,0-1-2,5-5 5,5-3 6,5-4 5,2-3-1,0-1-9,1-1-10,-1 0-8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7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101115 47200 565,'0'14'97,"0"-1"-24,0-2-23,0-2-23,0 1-11,0 3 0,0 5 0,0 4 1,0 1 0,0 2-1,0 1-2,0 1-1,0 0 0,0 1-2,0-1-1,0 1 0,0 0-2,-2 0-2,0 2-3,-1 1-2,-1 0-2,2 1-5,0-1-3,2 0-4,0 0-4,2-1 0,0-1-3,2-1-1,-1-3 0,-1-1-2,0-4 0,-2-3 0,0-3-1,2-1-1,0-2-1,2-2-1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7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100477 48741 577,'-6'-14'7,"2"6"14,4 5 13,3 4 14,1 4 3,3 2-7,2 2-9,2 2-8,0 1-5,1 1-2,0 1-3,0 1-1,-1 2-3,-1 1-2,-1 3-2,0 2-3,-2 0-1,-1 1-1,0-1-2,-2 1-1,0-2-1,0-2 0,0-1 0,0-2 0,-1-2-1,0-1 0,-2-1 0,0-1 0,1-4 0,6-10 4,4-8 2,5-9 2,2-6 1,1-1-2,0-2-2,-1-2-2,2-2-6,1-1-6,3-1-9,1 0-7,1-1-3,-3 3 2,-1 2 2,-3 1 2,-1 4-2,-1 3-6,-1 5-5,0 3-7,-3 3-1,-1 1 2,-2 0 3,-2 2 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8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103250 47100 670,'21'14'99,"-3"-1"-22,-5-2-25,-3-2-22,-2-1-13,0 1 0,0 1-1,0 2 0,-1-1-11,1 1-17,0-1-19,0 1-18,-2 0-8,-3-1 3,-2 1 1,-3 0 3,-3-1 5,0-1 8,-2-1 8,0 0 7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9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102536 47950 642,'-14'0'5,"1"0"8,2 0 9,2 0 9,3 3 5,1 6-1,2 5 1,2 7 1,0 2-4,0-1-6,-2-1-7,0-1-5,-1 0-5,0 1 0,0 1-2,0 1-1,0-1-3,1-3-6,-2-3-4,2-3-7,2-6-8,5-12-14,7-10-14,6-11-14,4-5 0,3 2 12,3 0 13,3 1 12,0 2 9,0 3 7,-1 3 7,-1 3 5,-2 3 5,-2 2 0,-1 4 2,-3 3 0,-2 2 4,-2 2 5,-4 2 5,-3 2 5,-4 2 2,-4 1-5,-6 3-3,-4 2-4,-4 1-4,-3 0-3,-3-1-3,-3 1-4,0 0-2,1 0 1,3-1-1,1 1 1,2-2-1,2-3-2,3-2-3,1-4-3,4-1-2,6 0-5,6 0-4,6 0-3,2 0-2,1-2 4,0 0 3,-1-1 3,0-1 2,-3 2 5,-1 0 2,-2 2 4,-4 2 5,-4 4 8,-6 3 6,-4 5 9,-4 2 1,-3 1-2,-3 1-2,-3 1-4,-1 1-1,-1 0-2,1-1-2,-1 1 0,1 0-3,-1 1-2,1 1-2,-1 1-2,1 0-5,1-1-6,2-2-8,0 1-6,3-3-9,6-3-11,6-3-10,6-2-10,6-7-3,6-9 7,5-8 5,7-9 8,1-3 6,-2 1 7,-1 3 8,-3 2 8,-1 1 4,-2 2 2,-3 3 1,-1 1 2,-2 2 2,-3 2 2,-1 2 3,-2 3 2,0 1 9,0 2 15,1 2 15,2 2 16,0 0 2,1 2-11,2-2-10,0 1-11,0 0-8,1 0-3,0 0-4,0 0-4,0 0-4,1 2-1,1 0-3,1 1-2,0 1-2,-2 0-3,-3 0-3,-1 0-2,-1 0 0,0 1 1,0 2 0,-1 0 3,1-1-6,0-3-11,0-2-12,0-4-10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9"/>
    </inkml:context>
    <inkml:brush xml:id="br0">
      <inkml:brushProperty name="width" value="0.03089" units="cm"/>
      <inkml:brushProperty name="height" value="0.03089" units="cm"/>
    </inkml:brush>
  </inkml:definitions>
  <inkml:trace contextRef="#ctx0" brushRef="#br0">104400 47070 712,'-1'-11'45,"0"8"-5,-2 9-6,0 10-7,-3 5-3,-4 2-4,-4 4-3,-3 3-2,-4 2-2,-1-1 1,-3 0 0,-1 1 1,-1-3-6,1-2-10,1-3-11,1-3-12,3-3-9,3-3-8,5-2-9,3-4-9,4-4 1,6-6 10,4-6 10,6-6 11,1-2 6,-1 1 5,-1 1 5,0 1 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0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104461 47397 643,'42'-21'-42,"-8"7"10,-9 5 9,-9 6 10,-4 3 9,0 2 5,-1 0 7,1 2 5,0 1 4,0 1 0,-1 3-1,1 2 1,-1 1-1,-3 1 1,-1 2-1,-2 0 1,-2 1-2,0-1-3,-2 1-5,0-1-4,-2 1-4,-2-2-3,-2-1-6,-2-1-3,-2 0-3,-1 0-1,-3-1 0,-1 1-1,-3-2-1,0-2 1,-1-4 0,-1-2 1,0-3 1,3-1 2,1 0 4,3-1 2,1-2 3,2 0 1,2-1 0,2-2 3,2 1 0,0-1 0,2 0 0,1 0 1,1 0-1,5 0 1,4 1 0,4-1 0,1 1 2,-1 2 3,-1 2 4,0 2 4,-2 2 2,1 4 2,0 2 0,-1 4 1,-1 1 1,-2 1-2,-4 1-1,-2 1-2,-3 1 0,-2 2 0,-2 0-1,-2 1 0,-2 0-1,-1-1-1,-3-1-3,-2-1-1,0-1-3,-1-1-6,1-1-5,-1 0-5,1-3-2,2-3 0,3-2 0,1-4 1,1-1 1,2-2-1,1 0 1,1-1 0,1-3 0,6-2 1,2-3-1,5-4 0,3 1 0,1 1 2,3 2 2,2 3 0,-1 0 3,1 2 1,-2 0 3,-1 2 2,-2 1 3,-1 0 3,-2 2 4,-2 0 3,-2 2 1,-1 2 1,0 2-1,-2 2 0,-1 1-1,-2 1 0,-2 2-1,-2 0-1,-3 2-1,-3 1-3,-5 3-1,-4 2-2,-2 0-3,-1 1 0,-1-1-2,0 1-1,-2-1-1,1-1 2,-1-1 0,1-1 2,0-1 2,1-1 2,1 0 4,1-2 3,2-1 1,2-3-2,4-1-2,3-2-2,4-1 2,6 0 5,6 0 4,6 0 6,4-1 1,3 0-3,3-2-1,3 0-3,2-1-2,4 0-4,3 0-2,3 0-4,-1 0-2,0 2-5,-3 0-2,-2 2-4,-2-1-4,-1 1-4,-3 0-4,-1 0-5,-3 0-5,-2 0-7,-1 0-5,-2 0-7,-3-1-2,-1-2 4,-2-2 2,-2-2 4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106725 49025 333,'49'20'167,"16"14"-1,16 14 1,15 16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6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80031 51240 572,'-6'-5'92,"2"8"-14,4 6-14,2 7-15,2 5-10,0 5-5,0 3-7,0 5-6,-1 0-6,0-2-7,-2-2-8,0-1-6,-2-2-9,0 0-6,-2 1-9,0-1-7,-1-2-5,0-5-3,0-5-1,0-5-3,0-2 1,-2 0 3,0 0 5,-1 0 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1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56650 26500 489,'-47'-24'4,"6"4"7,7 3 9,6 3 7,6 12 13,6 22 15,7 22 16,6 23 16,3 22-4,0 26-23,0 24-22,0 26-24,-2 19-19,-3 17-18,-3 15-18,-2 16-17,-3-15-10,1-43-2,-1-44-1,1-43-1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7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79427 51961 643,'-6'-13'7,"2"8"17,4 7 15,2 6 16,2 5 3,0 3-10,0 3-10,0 3-9,0 1-8,0-1-4,0-1-5,0-1-4,-1-1-8,-1-1-10,0-1-12,-2-1-11,1-1-5,0-3-1,2-1 0,0-2 0,1-2 1,2-2 6,0-3 3,1 0 5,1-3 2,-2 0-1,-1-2-1,0 0-1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7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79556 51827 480,'14'-6'4,"-3"2"10,-2 4 9,-4 3 10,-3 2 1,-2 3-3,-3 3-5,-4 4-4,-2 0-5,-1 1-4,-3 0-4,-2-1-5,-1 1-5,-1 1-4,-1 2-5,-1 0-5,-2 0-3,-1 1-2,-3-1-1,-1 1-3,-1-1-1,1-1-3,1-1-1,1-1-3,1-1 2,1-2 6,1-3 5,1-1 5,1-1 5,2-2 1,3-1 3,1 0 2,1-1 1,1 0 0,-1-1 1,0 1 1,1 0 2,1-2 6,0 0 5,2-2 6,3 0 8,6-2 11,6 0 13,6-2 11,4 0 0,3-2-10,3 0-9,3-1-12,1 0-7,-1 2-5,-1 2-6,-1 2-6,2 1-2,6 0-1,7 0 0,5 0-1,-1 0-2,-8 0-5,-8 0-3,-7 0-6,-4 0-2,-1 0-3,1 0-2,0 0-2,-2 1 5,-3 2 13,-3 2 12,-2 2 13,-3 1 6,-2 2-3,-2 0-2,-2 1-2,-1 1-1,0 1-2,0 2-1,0 0-1,0 1-1,0 1-2,0 1-1,1 1-1,-1 2-1,2 3-1,0 3-2,2 3-1,-1 0-3,0-1-1,-2-3-4,0-1-2,-1-3-4,2-1-5,0-3-5,2-1-5,-1-3-9,-4-1-14,-2-2-14,-3-2-13,-2-4-1,2-2 10,1-6 11,0-2 12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8"/>
    </inkml:context>
    <inkml:brush xml:id="br0">
      <inkml:brushProperty name="width" value="0.03544" units="cm"/>
      <inkml:brushProperty name="height" value="0.03544" units="cm"/>
    </inkml:brush>
  </inkml:definitions>
  <inkml:trace contextRef="#ctx0" brushRef="#br0">79467 53762 620,'-28'0'5,"5"0"7,7 0 9,5 0 9,6-1 4,6-2 3,6-2 2,6-1 1,3-2 0,4 2-6,4 1-5,1 0-6,2 1-5,-1 1-6,-1-1-7,-1 0-5,-2 0-7,-3 2-6,-3 0-7,-3 2-5,-3 1-4,-2 4 1,-4 2-1,-2 3 1,-4 2-2,-4 2-3,-4-1-4,-4 3-3,0-2 1,1-1 6,2-3 6,3-1 6,-1-1 4,0-2 2,-1-1 2,-1 0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8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79064 54350 626,'-15'8'0,"1"0"0,0-1 0,2 1 0,-1 0 2,-5 1 4,-4 2 4,-3 0 4,0-1 2,3-1 0,4-2 1,5-2 1,5-2 4,6-2 8,7-2 8,8-2 7,4-2 0,5 0-10,3-1-10,5-1-9,1-1-6,2 0-4,1 0-3,0 1-4,1 0-7,-1 2-11,-2 2-9,0 2-11,-4 1-3,-5 0 3,-7 0 3,-5 0 3,-3 0 0,0 0-2,0 0-4,0 0-4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9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83780 52837 547,'0'-16'4,"3"2"8,2 1 8,2 1 9,0 1 3,0 0 1,-2 2 0,0 1 1,-3 0-2,-3 2-2,-2 1-3,-3 0-3,-3 3-3,-2 2-1,-2 4-2,-1 2-2,-2 3-2,-1 2-4,-2 1-2,1 3-4,-1 0 0,1-1-1,1-1 2,1 0-1,1-2 1,2 1-1,3 0-1,1 0-1,1 0-1,0 1-1,0 1 0,1 1-2,-1 0 1,2-1 0,1-1 1,0 0 2,4-2-3,6-1-6,6-1-5,5 0-5,5-3-6,3-4-3,3-4-6,3-4-3,0-2-3,0 0-2,-1 0 0,-1 1-1,-3-1 3,-3 2 7,-5 1 6,-3 0 8,-3 1 2,-1 0-4,-1 0-2,0 1-4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0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85755 51709 477,'0'-21'0,"2"3"0,0 5 0,2 3 0,-1 2 5,0 0 9,-2 0 10,0 1 9,-3 0 5,-4 2-1,-4 2-1,-4 2-1,-1 3-3,-1 4-3,1 4-3,-1 3-4,0 4-2,-1 3-2,-1 3-1,-1 3-2,0 2-1,1 3 0,0 1-2,3 2-1,-1 1 0,2-1 0,1-2 0,1 0 1,1 0-1,0-1-4,2 0-2,1 1-3,0-2-2,2 0-5,1-1-2,1-1-4,1-2-2,3-2 1,4-1 0,2-2 0,4-3-3,4-1-6,3-3-6,5-1-7,2-3-2,2-2 1,3-4 1,1-2 1,0-4 2,-3 0 7,-4-3 4,-2-2 6,-2-1-1,-3 0-9,-1 1-7,-2-1-9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0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87097 52242 461,'0'-15'0,"0"2"0,0 3 0,0 1 0,-1 2 6,-2 0 14,-2 2 12,-2 1 13,-2 2 4,-1 5-8,-3 6-5,-1 4-8,-3 4-4,0 3-1,-1 3-3,-1 3-1,0 1-2,1-2 1,1 0-1,1 0 1,0-2-2,2 0 0,1 1-2,1-1-2,1 1-1,2-1 1,3 1-1,1-1 0,1-1-1,2-1-3,0-3-3,2-1-2,1-2-7,2-1-6,2-1-9,2 0-7,1-4-4,3-5 0,2-4-1,2-5 0,0-4 1,1 0 2,-1-1 1,1-1 3,-1-1 2,-1 0 0,-1 0 1,0 1 1,-3 2 11,-3 8 21,-2 6 22,-4 8 22,-1 2 5,0-1-11,0-1-11,0-1-10,3-2-14,6-4-16,6-4-17,5-4-16,2-3-7,-1-2 3,-3-2 3,-1-1 3,-2-2 2,-2 0 4,-3 0 3,-1 1 3,-1 0 5,0 0 4,0 2 5,0 1 5,-2 2 11,-1 4 14,-2 4 16,-2 4 16,-1 3 2,2 1-8,1 3-11,0 2-8,1 0-7,0-1-5,0-1-4,0-1-5,-1 0-3,1 0-5,0-1-4,0 1-5,1-3-13,0-4-25,1-6-24,2-4-25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88622 52147 643,'0'-15'0,"2"4"0,0 3 0,2 3 0,1 1 8,3 2 17,3 0 17,4 2 17,-1 2 2,-3 4-11,-3 3-12,-2 5-11,-4 3-8,-3 1-5,-2 3-5,-3 1-5,-3 1-3,-4-1-5,-2-1-4,-3-1-4,0-1-3,3-3-3,3-1-2,3-2-4,5-3 4,8-1 10,8-2 11,7-2 11,3-2 1,-3-2-8,-3-2-8,-3-2-7,-1-1-8,-1 0-7,1 0-8,0 0-6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2885" units="cm"/>
      <inkml:brushProperty name="height" value="0.02885" units="cm"/>
    </inkml:brush>
  </inkml:definitions>
  <inkml:trace contextRef="#ctx0" brushRef="#br0">89077 52396 762,'-6'-8'4,"2"2"8,4 1 7,2 1 9,3 1 3,2 0-1,2 2 0,2 0-2,1 1-4,1-2-7,1 0-8,1-1-8,1-1-2,-1 2 1,1 0 2,-1 2 2,0 0-6,-1 0-13,-1 0-11,0 0-13,-2 0-6,-1 0-1,-1 0 0,0 0-1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3442" units="cm"/>
      <inkml:brushProperty name="height" value="0.03442" units="cm"/>
    </inkml:brush>
  </inkml:definitions>
  <inkml:trace contextRef="#ctx0" brushRef="#br0">89529 51789 639,'-7'-5'20,"2"6"13,2 6 13,2 6 12,1 4 1,0 3-13,0 3-13,0 3-12,0 1-8,0 2-1,0 1-1,0 1-2,-1-1-11,-2-2-17,-2-2-17,-1-1-19,-1-4-8,1-3 3,0-4 1,2-4 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6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60700 27200 478,'121'-57'40,"-5"39"0,-7 36 0,-5 39 0,-15 14 0,-22-5-1,-22-7 0,-21-5 0,-14 0-4,-2 10-6,-3 10-6,-3 9-7,-6 4-5,-5 1-3,-7-1-3,-5 1-4,-9-3-2,-9-2-4,-10-3-4,-8-3-2,-6-7-4,1-9-3,-1-10-5,1-8-5,2-11 0,7-8 0,6-10 2,7-9 1,4-10 1,3-9 0,3-10 2,4-8 0,4-14 2,6-15 2,7-15 1,6-16 2,6-5 2,6 6 2,7 7 2,6 6 3,3 13 11,0 23 23,0 22 21,0 22 22,-4 16 6,-5 14-14,-7 11-12,-5 14-12,-4 8-9,0 7-5,0 6-5,0 7-5,-4 0-4,-5-2-4,-7-3-3,-5-3-5,-4-1-1,0 4 1,0 3 1,0 3 1,0-5-5,0-12-13,0-13-13,0-12-12,7-15-11,17-15-11,15-15-10,16-16-10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2"/>
    </inkml:context>
    <inkml:brush xml:id="br0">
      <inkml:brushProperty name="width" value="0.04763" units="cm"/>
      <inkml:brushProperty name="height" value="0.04763" units="cm"/>
    </inkml:brush>
  </inkml:definitions>
  <inkml:trace contextRef="#ctx0" brushRef="#br0">89950 51450 461,'29'1'55,"-5"2"-8,-5 2-7,-5 2-7,-2 1-4,2 3 0,0 2 0,1 2 0,1 2-1,-1 3 0,1 3-3,0 3-1,-1 2-1,1 2-2,0 3-1,-1 1-2,-1 0-1,-2 0-3,-4-1-1,-3-1-2,-2-1-5,-4 1-11,-2-1-9,-3 0-10,-7 1-4,-10 3 0,-9 1 1,-10 2-1,-2-2-6,7-6-16,8-5-16,6-6-15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91839 52480 583,'-18'-7'30,"9"2"10,10 3 13,10 1 10,5 1 0,1 0-11,1 0-12,1 0-11,1-1-9,1 0-5,1-2-6,1 0-6,-1 0-7,-1 1-8,-3 0-7,-1 2-8,-3 0-10,-1 2-15,-2 0-14,-2 1-14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91536 53098 642,'-15'1'2,"2"0"6,3 2 5,1 0 5,4 0 7,6-2 8,6-2 10,6-2 9,5-1-1,5 0-10,5 0-10,4 0-9,3 1-9,-1 1-8,-1 0-6,-1 2-7,-2 0-2,0 0 0,-1 0 1,-1 0 2,-1 0-6,-1 0-12,-1 0-13,-1 0-12,-3 0-4,-3 0 6,-5 0 6,-3 0 6,-2-1 4,0 0 4,0-2 3,0 0 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4322" units="cm"/>
      <inkml:brushProperty name="height" value="0.04322" units="cm"/>
    </inkml:brush>
  </inkml:definitions>
  <inkml:trace contextRef="#ctx0" brushRef="#br0">93604 52363 509,'0'-15'1,"0"2"5,0 2 3,0 3 4,-1 2 5,-2 6 10,-2 4 7,-2 5 9,-1 5 1,-1 4-3,-2 3-5,0 5-4,0 1-3,-1 0-4,0 0-2,1 1-2,0-3-3,2-3-2,2-5-2,3-3-1,2-3-4,5-3-7,6-1-7,4-2-6,4-4-5,3-8-4,3-6-3,3-7-3,0-4-3,-2-1-2,-1-1 0,-3 0-1,-2-1 2,-5 3 3,-3 1 5,-4 3 5,-3 1 3,0 3 6,-2 1 4,0 2 4,-3 3 3,0 3-3,-3 2-1,-2 4-1,-2 1 0,-2 2 3,-1 0 3,-3 2 4,-1 1-3,-1 3-7,-1 4-7,-1 2-8,1 1-7,1-1-6,2-1-7,3 0-7,1-3 1,2-1 8,2-2 9,3-2 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4"/>
    </inkml:context>
    <inkml:brush xml:id="br0">
      <inkml:brushProperty name="width" value="0.03327" units="cm"/>
      <inkml:brushProperty name="height" value="0.03327" units="cm"/>
    </inkml:brush>
  </inkml:definitions>
  <inkml:trace contextRef="#ctx0" brushRef="#br0">94150 53000 661,'14'29'65,"-1"-4"-5,-2-3-5,-2-5-6,-2-2-8,1-1-9,0-1-10,0 0-10,-1-2-10,1-1-11,0-1-11,0 0-12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4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95033 52027 527,'9'-6'8,"3"2"17,3 4 17,4 3 16,-1 1 3,-2 3-11,-1 2-11,-2 2-12,-3 1-6,-3 3-4,-2 2-3,-4 1-4,-1 2-1,-2 1-2,0 1-1,-1 1-1,-4 1-1,-4-1-2,-5 1-2,-5-1-2,-3 0-1,-1-1 0,-1-1-1,0-1 0,0-1-1,3-3-1,3-1 0,3-2-2,6-3 5,10-3 11,10-3 11,9-2 11,6-2-1,-1 0-11,1 0-11,-1 0-10,0 0-7,1 0-1,-1 0-2,1 0-2,-2 0-5,0 2-10,-1 0-9,-1 2-10,-1-1-6,-3-1-1,-1 0-2,-2-1-1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97144 51687 494,'7'-5'6,"-2"8"12,-3 6 12,0 7 12,-5 5 2,-2 3-8,-5 3-8,-4 3-8,-1-2-5,-1-4-4,0-5-3,1-4-3,3-7-5,8-5-8,8-6-6,8-5-8,5-5-2,3 0 3,3-1 2,3-1 2,-1 1 4,-1 2 3,-4 4 3,-3 3 4,-4 4 4,-3 6 7,-4 5 5,-4 7 6,-3 2 3,-4-3-1,-2-1 0,-3-2-1,2-5-5,10-7-11,8-6-12,9-7-11,4-3-5,-1 0 2,-1 2 1,-1 1 2,-2 1 2,-2 3 3,-4 1 3,-3 2 2,-2 2 4,-2 4 4,-2 2 3,-2 4 5,1-3-1,6-4-6,4-7-6,5-6-5,1-2-3,-1 3-2,-2 1 0,-2 2-1,-4 4 6,-3 4 12,-4 6 12,-4 4 13,-2 3 6,-2 1 0,0 1 0,-1 2 0,0-1 1,2-1-1,2-1-1,2-1-1,2-2-3,4-2-7,2-4-5,4-2-7,1-2-6,1 0-6,1 0-5,1 0-6,1-2-3,0-2-4,-1-4-2,1-2-3,-2-1 0,-4-1 5,-5 0 4,-3 1 5,-2-1 2,0 2 4,0 1 2,0 1 2,0 0 3,-2 0 1,0 0 3,-1 0 1,-2 1 1,0 2-1,-2 3 0,0 1-1,-1 1 1,-2 2 3,0 0 3,-1 1 2,-1 1 4,0 0 1,1 0 2,-1 0 3,4-1-6,8-2-10,8-2-11,8-2-12,4-2-6,3-2-4,1-2-3,3-1-4,-1-3-1,-2-2-2,-1-1-1,-2-3-1,-4 0 2,-1-1 6,-4 1 5,-3-1 6,-1 1 5,-2-1 2,-1 1 4,0-1 4,-2 1 1,-1 3 0,0 1 2,-1 3 0,-2 2 13,-1 6 25,0 4 25,-1 6 26,-1 4 4,0 5-16,0 5-17,0 5-16,-1 3-10,0 1-3,-1 0-3,-1 2-4,0 1-4,2-1-6,2 0-5,2 0-7,1-1-4,0-1-7,0-3-5,0-1-5,0-3-3,0-2 3,0-1 0,0-2 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2835" units="cm"/>
      <inkml:brushProperty name="height" value="0.02835" units="cm"/>
    </inkml:brush>
  </inkml:definitions>
  <inkml:trace contextRef="#ctx0" brushRef="#br0">100000 52300 776,'7'36'108,"-1"-6"-35,-1-6-34,0-5-35,-1-5-26,1-1-15,1-2-16,2-2-16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4666" units="cm"/>
      <inkml:brushProperty name="height" value="0.04666" units="cm"/>
    </inkml:brush>
  </inkml:definitions>
  <inkml:trace contextRef="#ctx0" brushRef="#br0">100611 51450 471,'14'23'132,"-3"-1"-29,-3-1-29,-2-1-29,-4 1-16,-1 3-4,-2 3-5,-1 3-2,-4 1-4,-2 2-1,-3 1-2,-3 0-1,-1 0-1,4-3-1,3-3-1,3-3 0,3-3-4,5 0-7,6-1-7,4 0-8,3-5-5,1-3-3,1-6-2,1-4-3,0-3-2,1 0 1,-1 0 1,1 0 1,-2-1-1,-3 0-1,-3-2-1,-2 0-1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2987" units="cm"/>
      <inkml:brushProperty name="height" value="0.02987" units="cm"/>
    </inkml:brush>
  </inkml:definitions>
  <inkml:trace contextRef="#ctx0" brushRef="#br0">101250 51315 736,'37'-7'120,"-4"3"-36,-4 1-36,-3 2-36,-3 2-22,-1 2-7,-1 1-6,-1 3-6,-2-1-1,-3-1 5,-3-2 5,-2-2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4395" units="cm"/>
      <inkml:brushProperty name="height" value="0.04395" units="cm"/>
      <inkml:brushProperty name="color" value="#FED406"/>
    </inkml:brush>
  </inkml:definitions>
  <inkml:trace contextRef="#ctx0" brushRef="#br0">62100 27050 500,'0'100'153,"0"0"-36,0 0-35,0 0-37,-2 4-19,-3 10-3,-3 10-3,-2 9-4,-6 1-4,-6-6-6,-6-6-8,-6-6-6,-4-7-5,1-6-6,-1-6-4,1-6-6,7-29-8,16-49-14,15-51-14,17-49-13,7-23 1,0 7 19,0 6 18,0 7 17,0 7 14,0 9 11,0 10 9,0 10 10,1 8 9,4 10 5,3 10 7,3 9 6,1 6 0,1 3-5,-1 3-6,1 4-5,1-1-5,3-3-5,3-3-6,4-2-5,1-1-6,0 3-7,0 3-6,0 4-6,-4-3-10,-5-5-14,-7-7-12,-5-5-13,-11-9-2,-11-9 8,-14-10 8,-11-8 9,-6-1 7,4 9 8,3 10 6,3 10 9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102246 50750 562,'-14'2'93,"3"4"-15,3 4-15,3 3-16,1 5-11,2 5-8,0 5-9,2 5-7,0 3-4,0 4 0,0 2 1,0 4 0,0-3-1,0-8-1,0-8 0,0-7-2,0-4-15,0-1-30,0 1-31,0 0-31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8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82098 55360 468,'-8'-8'0,"2"2"0,1 0 0,0 2 0,-4 3 8,-11 8 13,-11 6 15,-10 7 14,-3 3 2,7-1-9,7-1-10,8-1-10,0 1-5,-2 3-2,-2 3-1,-4 3-1,0 2-1,3 2-1,3 3-1,3 1-1,2 0 0,3 0-2,1-1-1,2-1 0,3-3-2,3-4-1,2-3-2,4-5-1,3-3-3,4-3-2,4-2-4,3-4-2,5-4-1,3-4-1,5-6 1,3-4-1,4-6 0,5-7-2,3-7-1,4-7-3,2-3 1,2 0 0,0 0 2,1 0 1,-1 0 1,-4 2 2,-4 0 1,-3 1 1,-5 2 2,-4 2 2,-3 1 1,-5 3 2,-3 1 1,-5 1 2,-3 1 2,-4 1 1,-4 2 1,-2 1 1,-3 3 2,-4 1 0,-1 3 1,-2 2 0,0 4-1,-1 3 1,-2 1 0,-3 2-2,-3 0 0,-3 2-1,-2 2 0,-1 4 1,-1 4 1,-1 3 0,-1 3 1,1 0-1,0-1 0,-1 1 0,2 0 0,3 1 2,3 1 0,3 1 2,3 0-1,3-3 1,3-1-2,2-2 0,3-1-1,0 1 0,2 1-1,0 2-1,3-1-1,2-1 1,4-1 0,2 0 0,3-1 1,5 1 0,3 1 0,5 1 0,2 1 0,1 0-1,0-1-2,3 1 0,-1 0-2,0 1-1,0 1-1,1 1-3,-2 1 0,0 1 1,-1 1 0,-1 2 0,-1-2-2,1 0-2,-1-1-4,1 0-3,-2-4-6,0-3-8,-1-4-7,-1-4-9,-1-4-7,-3-1-10,-1-2-8,-2-1-8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8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85032 56859 497,'-9'-15'52,"0"4"-4,-1 3-4,-1 3-5,-2 2-4,-2 3-6,-1 4-6,-3 2-5,-1 3-3,1 2-1,-1 2 0,1 1-1,0 2 1,2 1 1,3 2 1,1 0 1,2 0-1,2-1-2,3-1-1,1-1-3,1 0-1,2-1 0,0 1 1,2 0 0,2-2-5,6-3-10,4-3-11,5-2-10,5-3-6,5-2 0,5-2 1,5-2 0,2-3-2,2-2-3,0-3-4,2-3-4,-3-1 1,-6 2 3,-5 3 5,-7 1 3,-3 1 4,-1 0 3,-1 0 3,0 1 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87374 55800 434,'-11'2'11,"8"4"23,9 4 21,10 3 23,4 2 4,3-2-15,1-3-14,3-1-15,1-1-10,0 0-5,2 0-5,1 0-5,-1-1-4,-1 1 1,-3 0-2,-1 0 0,-3 0 0,-1-1-1,-3 1 0,-1 0 0,-2 0-5,-1 2-10,-1 0-8,0 1-10,-5 0-2,-6 0 8,-8-2 5,-6-1 7,-5 0 6,-3 2 4,-3 0 4,-3 1 5,-3 3 0,-5 2-5,-3 3-4,-4 3-4,-1 1-3,2-1-3,1-1-1,3-1-2,1 1-6,0 3-10,-1 3-10,1 3-10,4-2-3,7-4 0,9-5 1,7-4 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4843" units="cm"/>
      <inkml:brushProperty name="height" value="0.04843" units="cm"/>
    </inkml:brush>
  </inkml:definitions>
  <inkml:trace contextRef="#ctx0" brushRef="#br0">90940 54491 454,'-8'-4'79,"2"8"-7,1 8-7,0 7-6,1 7-7,-2 3-5,0 4-6,-1 5-6,-1 2-6,1 2-5,-1 2-5,0 2-7,0 1-4,1 1-5,-1 2-3,0 0-5,1 0-3,0 0-3,2-2-4,1 0-2,0-3-6,2-4-10,0-4-9,2-4-10,1-4-4,2-7 0,2-5-1,2-6 2,0-5 3,-1-3 8,-1-2 9,0-4 9,-1-2 5,0-1 5,-1-3 5,1-2 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4129" units="cm"/>
      <inkml:brushProperty name="height" value="0.04129" units="cm"/>
    </inkml:brush>
  </inkml:definitions>
  <inkml:trace contextRef="#ctx0" brushRef="#br0">91334 55374 532,'7'-15'3,"-2"3"4,-2 1 6,-2 2 5,-2 3 8,-4 2 13,-2 4 12,-3 2 13,-4 4-2,-2 4-13,-3 4-15,-3 3-13,-3 3-9,-3 1-3,-3 1-2,-2 1-3,-1 0-2,1-1 1,3-1 0,2-1-1,3-2 1,5-3 1,5-3 0,5-2 1,2-2 0,2 1 0,1 1-1,0 2 1,3-1-2,4 1-3,4 0-1,4-1-2,3 0-4,5 0-4,3-2-5,5-1-3,3 0-2,2-2 3,4-1 2,3 0 3,0-2-4,0-1-8,-2 0-8,0-1-9,-2-2-5,-5-1 0,-4 0-1,-3-1-1,-5-1 5,-3 0 9,-4 0 8,-4 0 10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0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92877 55889 448,'-17'-5'6,"-3"6"12,-3 6 12,-3 6 12,1 2 3,5 1-6,5 0-7,5-1-6,5 0-4,7-1-1,8-1-1,6 0-2,3-2-1,-3-3-3,-1-1-2,-2-2-3,-4 1-5,-3 2-7,-4 3-9,-4 3-8,-4 2-1,-6 0 4,-4-1 5,-4 1 4,-3 0 3,2-1 0,3 1 0,1 0 1,3-2 1,1-3 1,2-3 0,2-2 1,6-4 0,8-4 0,9-4 0,10-4 0,2-2-1,0 1-1,-1-1-1,-1 0-2,0 0-1,-1 1-2,1-1-2,-1 0-3,-1 0 1,-3-1 0,-3-2 0,-3 0 2,-2 0 0,0 1 2,-2 1 2,-1 1 2,0 0 4,-2 2 8,-1 1 7,0 1 8,-2 3 9,0 5 8,-2 7 9,0 6 8,-2 4 0,0 1-10,-2 3-10,0 1-10,-2 4-7,0 5-4,-1 5-3,-2 4-4,1 5-4,1 4-4,0 4-2,2 4-4,0 1-4,0-1-4,0-1-6,0 0-4,1-4-9,0-5-11,2-4-13,1-5-12,0-7 1,1-6 11,2-7 12,0-6 12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0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93850 56231 489,'8'-7'31,"1"0"8,2 2 7,0 1 8,2 0-1,1 2-8,3 0-9,2 2-8,-1 1-5,-2 2 0,-1 2-1,-2 2 0,-2 0-2,-1 1-3,0 0-3,-2 0-3,-1 0-2,-1 1-2,0 1-1,-2 2-2,-2 0-4,-6 3-6,-4 1-7,-5 3-6,-4 1-5,-3 1 1,-3 1-2,-3 1 0,0-2-8,3-2-17,3-3-15,3-2-15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9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77500 58145 586,'1'-15'2,"2"2"6,2 3 5,2 1 5,1 2 3,1 0 0,2 2 0,0 1 0,3-2 2,5-2 1,5-3 1,5-3 3,3-1 0,2 3 0,3 1-1,1 2 1,0 2-4,0 1-4,-1 0-5,-1 2-5,-4 1-4,-4 2-4,-5 2-3,-5 2-4,-3 1-4,-1 2 0,0 0-3,-2 1-1,-2 1-8,-4 0-14,-4 0-12,-4-1-14,-3 1-4,-2 0 8,-2 0 5,-1-1 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77094 58509 455,'-21'1'7,"3"2"14,4 2 14,5 2 14,2 1 5,4 1-7,2 1-5,4 2-6,1 0-5,0 1-3,-1 1-4,1 1-2,0 1-4,0 0-3,0-1-3,0 1-3,-1 0-3,0-1-3,-2 1-3,0 0-3,-2-1-1,0-1 1,-2-1 0,0-1 1,-1-4-9,0-8-20,0-8-19,0-7-19,2-6-4,2 0 12,4 0 12,2-2 12,2-1 8,2 1 5,0-1 5,1 1 5,1 1 7,0 3 7,-1 3 8,1 2 9,1 3 4,2-1 1,1 0 1,3 1 2,0 0 1,-1 2 3,-1 2 2,-1 2 3,0 2 0,0 2-5,-1 2-3,1 2-4,-2 3-2,-1 2-2,-2 3-2,-2 3-1,-2 2-1,-1 0-3,0-1-1,-2 1-2,-1 0-1,-4-1-2,-2 1-1,-3-1-1,-4 1-2,-4 2-3,-4 0-2,-3 1-3,-2-1-1,1-1-1,1-2 0,1-3 0,1-2-1,1-4-1,0-4-1,2-4-1,2-4-1,3-4 0,3-3-1,2-5-1,5-3 0,6-3 1,6-3 1,6-3 0,4 0 2,2 4 2,4 2 2,3 3 2,-1 3 2,-3 5 5,-5 3 2,-3 4 4,-4 4 2,-2 4 1,-4 4 2,-3 4 0,-2 2 0,-4 3-1,-2 1 0,-3 3 0,-4 1-1,-2-1-1,-3 1-1,-3-1 0,-1 0-2,1-1-3,0-1-3,2 0-3,2-5-7,3-7-11,3-6-11,2-7-11,3-6-2,0-2 6,2-3 7,0-3 6,1-2 5,0-1 5,0-1 3,0-1 5,0 1 2,-2 1 3,0 3 2,-1 2 1,-1 1 3,2 2 1,0 3 2,2 1 1,0 2 4,0 0 6,0 2 6,0 1 6,1 2 4,3 6 3,4 4 4,2 6 2,1 2 0,-1 3-6,0 2-5,-2 1-6,-1 2-4,-2-1-1,-2 1-3,-2 0-2,-1 1-2,0 4-1,0 5-1,0 3 0,-2 1-3,-2 0-2,-3-1-2,-3-1-4,-4 0-1,-2 2-1,-3 3-2,-3 1-1,-2 0-3,-1-2-5,-1-2-3,-1-1-5,0-5-5,0-4-5,-1-5-7,1-4-5,0-6-2,1-5 4,1-4 4,1-6 3,2-4 2,3-5 1,3-5 1,3-5 1,2-3 3,2-3 2,2-1 4,2-2 3,1 0 2,1 5 2,-1 4 1,0 3 1,0 4 5,2 1 7,0 2 8,2 3 7,1 1 9,2 4 9,2 3 11,2 2 8,2 4 3,5 4-8,4 4-8,3 4-6,4 3-7,3 3-5,3 3-5,3 3-5,2 2-5,6 0-4,3 2-5,4 1-3,2-1-8,1-3-9,1-4-11,2-1-8,-2-4-6,-1-1 1,-2-3-1,-2-1 1,-5-3 4,-10-2 8,-8-4 7,-8-2 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5256" units="cm"/>
      <inkml:brushProperty name="height" value="0.05256" units="cm"/>
      <inkml:brushProperty name="color" value="#FED406"/>
    </inkml:brush>
  </inkml:definitions>
  <inkml:trace contextRef="#ctx0" brushRef="#br0">62700 27400 418,'0'-58'-1,"0"-16"0,0-15-2,0-15-1,3-1 1,6 16 4,7 15 3,6 17 4,3 11 8,0 10 11,0 10 10,0 9 12,-5 20 6,-9 31 1,-10 32 1,-8 31 1,-6 17-3,1 3-9,-1 3-8,1 4-7,1 2-8,3 4-6,3 3-6,4 3-6,1-2-8,0-6-7,0-6-9,0-6-8,0-7-2,0-6 4,0-6 4,0-6 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79411 58127 507,'-14'-1'0,"5"-2"0,3-2 0,4-1 0,5-2 9,7 0 16,8 0 17,6 1 17,5-1 3,2 2-10,4 0-11,3 2-10,0 0-8,0 0-5,-1 0-6,-1 0-4,-3 0-10,-2 1-12,-3-2-12,-3 2-11,-5-2-9,-7 0-2,-6-2-2,-8 0-4,-4-1 4,-3 1 9,-4-1 9,-2 0 9,-1-1 6,-1-2 5,0-2 4,1-1 5,0-2 2,4 1 2,3-1 1,2 0 1,2 2 5,1 3 7,-2 3 7,2 2 7,-1 5 7,2 6 9,0 6 7,2 6 9,-1 3-1,-2 2-9,-2 3-10,-2 1-8,-3 3-7,-3 1-3,-5 2-4,-3 3-3,-4 1-3,-2 2-4,-1 2-3,-2 2-2,-1 0-7,1 0-7,1-1-8,1-1-9,3-4-1,5-6 4,5-6 4,5-5 4,4-7-5,4-6-12,4-8-14,4-6-13,2-5-1,1 0 7,2-1 10,0-1 8,1 0 7,0 1 5,-1 1 6,1 0 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80008 59141 532,'13'-4'10,"-3"8"19,-4 8 20,-4 7 19,-2 5 4,0 1-12,0 1-14,0 1-12,-2 1-8,0 2-3,-3 2-2,-2 3-4,0-1-5,-1 0-12,0-1-9,1-2-11,-1-5-12,2-11-13,1-10-13,0-12-13,3-5-2,2-1 9,4-1 9,2-1 9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2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80455 58947 414,'7'-8'0,"-1"2"0,-1 1 0,0 0 0,-1 1 3,2 1 4,0-1 6,1 0 4,2 0 2,2 2-1,1 0-1,3 2-2,-1 0-1,-1 0 0,-2 0-2,-2 0 0,-2 1 0,-1 4 1,-1 2 0,0 3 1,-2 3 2,0 2 2,-2 1 4,0 3 2,-2 1 1,0 3-1,-2 1 0,0 3-2,-1 2 2,0 2 1,0 4 2,0 3 2,0 1-1,1 0-6,-1 0-5,0 0-5,0-2-4,2-3-3,0-5-4,2-4-4,-2-6-9,-4-10-15,-4-10-14,-3-10-16,-2-8-4,1-7 9,1-7 7,0-6 8,2-4 6,1 2 5,1 0 4,1 2 4,1 1 4,4 5 4,2 4 4,4 3 3,1 4 4,1 3 5,2 3 3,0 3 5,1 2 2,0 2 0,-1 2-1,1 3 1,-1 1-1,0 3-2,-2 4-1,0 3-2,-3 3-1,-1 5 0,-2 5 0,-1 5 0,-4 3-2,-2 1-1,-3 0-2,-3 2-1,-1-1-1,2-1 0,3-3 0,1-1 1,4-6-5,6-7-11,6-8-11,6-8-11,2-5-3,1-2 2,-1-2 3,1-1 3,-2-1 1,-1 3-1,-3 1-1,-1 2-1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4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83200 58000 501,'14'37'113,"-3"-4"-25,-3-3-24,-2-5-24,-2 0-13,1 1-1,2 2-1,0 3-1,0 0-2,-2 0-1,-3 1-3,0-1-2,-2 1-5,0 0-8,0 2-7,0 1-9,0-1-7,0-2-7,0-1-8,0-3-7,-1-3-4,0-5 0,-2-5-2,0-4-1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82781 59138 455,'-13'-8'3,"3"0"7,4 0 6,4 0 7,3 3 8,4 6 10,2 6 9,3 6 11,1 4-1,-4 1-9,-3 3-10,-2 1-8,-1 4-7,2 3-2,2 4-3,2 5-3,0-2-3,-1-6-4,-1-6-4,0-5-4,0-3-4,0-1-3,1 1-3,2 0-2,0-2-1,1-3 1,1-3 0,2-2 2,0-5 0,3-6 1,2-6 1,1-6 1,5-8-2,5-12-4,6-12-5,7-12-4,-1-1-5,-6 9-4,-6 8-4,-5 10-5,-3 4-1,1 1 4,1 1 2,1 1 4,-2 3-1,-3 5-5,-4 5-3,-4 5-5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6"/>
    </inkml:context>
    <inkml:brush xml:id="br0">
      <inkml:brushProperty name="width" value="0.04955" units="cm"/>
      <inkml:brushProperty name="height" value="0.04955" units="cm"/>
      <inkml:brushProperty name="color" value="#F2395B"/>
    </inkml:brush>
  </inkml:definitions>
  <inkml:trace contextRef="#ctx0" brushRef="#br0">85650 58502 443,'0'-14'9,"0"1"17,0 2 18,0 3 17,0 2 4,2 6-10,0 4-9,2 5-9,0 4-8,0 2-5,-1 1-6,1 3-5,0 1-4,-2 3 0,0 1-1,-2 3-1,0 0-3,-2 1-2,0-1-4,-2 0-4,0-1-4,1-3-6,-1-3-5,0-3-5,0-5-4,2-8 0,0-8-1,2-8-1,2-6 3,6-3 9,4-4 8,5-5 7,4 0 8,3 2 6,3 1 5,3 3 6,0 2 3,-2 3-1,-1 3-2,-2 3 0,-3 2-2,0 2 0,-1 2-1,0 2 0,-3 2-3,1 0-4,-2 2-3,-1 0-5,-5 0-10,-8-3-16,-10-4-17,-8-2-16,-4-2-3,-1 1 11,0-1 12,1 0 12,0 1 9,3 0 9,1 2 9,2 1 8,2 0 5,1 2 4,0 1 4,2 1 3,2 1 4,2 3 6,4 4 6,2 2 6,2 3-1,0 4-8,0 2-8,0 3-8,0 2-6,0 1-2,0 1-3,0 1-4,-1 2-2,-1 1-4,0 2-4,-1 3-4,-3 0-2,-1 2-1,-2 1-1,-1 1-1,-3-1-2,-2-2-2,-2-2-1,-1-1-2,-1-4-1,0-3 0,2-5-1,1-3-1,1-6 2,0-8 1,2-8 2,1-8 2,3-4 3,6-3 1,6-1 3,6-3 1,4 1 4,3 1 3,3 3 3,3 2 3,0 1 3,-2 4 2,-1 3 2,-2 3 2,-3 2 1,-1 2-2,-3 2-3,-1 2-1,-3 3-1,-2 4-3,-4 4-2,-2 3-1,-4 4-2,-4 2-2,-4 1-2,-4 3-2,-3 0-1,-3 1 0,-3-1 1,-3 1 0,0-2 1,3 0 2,3-1 2,3 0 2,7-5 6,10-3 9,11-6 8,12-4 10,6-7-3,4-6-15,4-7-16,5-7-14,-2-3-13,-4 3-9,-5 1-10,-5 3-8,-1-2-5,6-3 3,5-4 1,5-4 1,0-2 4,-2 1 5,-3 1 5,-3 2 4,-6 2 6,-6 7 6,-6 5 7,-8 6 6,-3 4 3,0-1 2,0 0 0,0 0 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87580 57790 428,'-50'0'36,"13"0"-3,12 0-4,11 0-3,9 0 2,6 0 6,6 0 6,6 0 6,3 0 0,1 0-10,1 0-8,1 0-8,3-2-8,3-2-5,5-4-6,3-2-5,0-1-4,-5 0-3,-5 2-3,-5 1-3,-7 3 0,-9 6 4,-8 6 2,-9 6 4,-7 4 4,-3 5 7,-4 3 7,-5 4 6,-2 3 4,-2-1-2,-2 0 0,-2 1 0,0-2-2,5-2-4,4-1-3,4-3-4,3-2-2,5-3 0,3-3-1,5-2-1,5-5-5,10-5-9,8-4-8,9-5-9,6-5-3,5-4 3,3-4 2,4-3 3,1-1 2,-1 3 2,-3 3 1,-2 3 1,-4 4 8,-5 8 11,-6 6 11,-6 7 13,-7 4 5,-7 2 2,-6 0 0,-7 1 2,-4 1-2,1 1-5,-1 1-3,1 1-4,0-1-4,1-1-4,0-3-2,2-1-4,3-6-11,3-10-19,4-10-20,4-9-19,4-9-4,4-5 11,4-6 12,3-6 11,3-4 3,0 0-4,-1-2-4,1 0-4,-2 0 1,-1 0 8,-2 2 8,-2 0 7,-1 3 6,0 2 4,-1 3 4,1 4 3,0 3 3,0 5 4,0 5 3,0 5 2,-1 5 6,1 4 7,0 6 6,0 5 7,0 3 5,0 5 2,-1 4 4,1 4 2,1 3-2,2 6-5,2 5-7,1 5-5,2 3-4,0 4-2,-1 3-2,1 2-1,1 3-2,1 3-2,3 4-1,1 2-2,2 4-4,-1 5-7,1 5-8,-1 5-7,1-2-1,-1-7 3,1-9 4,-1-7 3,-1-8-9,-3-6-20,-3-7-21,-2-7-21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88995 58861 457,'-2'-15'7,"0"4"13,-3 3 13,-2 3 14,-1 3 5,-2 5-5,0 6-5,-1 4-3,-2 4-5,0 1-2,-1 3-3,-1 1-3,-3 4-3,-3 5-2,-5 5-4,-3 4-2,-3 4-1,-1 0-1,0 1 0,-2 2-1,0-2-5,2-2-12,0-4-11,1-2-12,3-5-3,3-7 1,5-7 2,3-7 2,5-6-4,3-8-9,4-6-9,4-7-9,3-4-2,2-1 8,2-1 7,2-1 7,0 0 6,1 3 6,0 1 5,0 3 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89216 57388 485,'-7'-15'8,"2"2"17,2 3 16,2 1 17,4 5 8,6 8 1,5 8 1,7 7-1,2 5-9,1 1-20,-1 1-19,0 0-21,-1 1-18,-3-1-15,-3-1-16,-2-1-16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1"/>
    </inkml:context>
    <inkml:brush xml:id="br0">
      <inkml:brushProperty name="width" value="0.05539" units="cm"/>
      <inkml:brushProperty name="height" value="0.05539" units="cm"/>
      <inkml:brushProperty name="color" value="#F2395B"/>
    </inkml:brush>
  </inkml:definitions>
  <inkml:trace contextRef="#ctx0" brushRef="#br0">84563 6428 397,'-21'-13'8,"8"7"16,7 5 16,7 6 16,3 1 3,3-1-10,2-2-10,2-2-9,2-1-7,5 0-2,4 0-3,3 0-2,4 0-2,3-2-2,3 0-1,3-2-1,0 1-2,0 0-1,-2 2 0,1 1 0,-3 0-1,0 1 1,-1 2 0,-1 0 0,-1 1-1,0-2-3,1 0-3,-1-2-2,1 0-3,-1-2 1,0 0 0,1-2 0,0-1 1,2-1 1,2-3 0,3-2 2,-1 0-1,0 2 0,-1 3-1,-1 1-1,-3 2 1,-2 2 2,-3 2 2,-3 2 2,-3 2 2,-3 1-1,-3 3 0,-2 2 0,-3 1 1,-1 0 1,-1-1 3,0 1 1,1-2 0,5-2-4,5-4-3,5-2-4,4-2-2,1 0 1,2 0-1,3 0 0,-1 0 0,0 0-1,-1 0-2,-1 0 0,0 0 0,1 0 0,0 0 2,2 0 0,1 0 1,1 0 0,0 0 1,2 0 0,1-2 0,0-2 0,2-4 0,1-2 0,-2 0-1,-2 2 0,-3 4 1,-3 3 0,-3 1 0,-2 0 1,-1 0 1,-3 0 1,-2 1 0,-2 1 1,-4 3 0,-3 2 1,1 1 0,5 0 2,5 0 1,5 0 2,4-2-2,3-1-2,2-2-5,4-2-2,2-2-3,0-2-1,2-2-1,0-1 0,1-1-1,-2 2 0,0 2-1,-1 2 1,-2 1 0,-2 0 2,-2 0 0,-2 0 1,0 0 2,-1 0 0,0 0 2,1 0 1,-1-1 0,2-2 0,1-2-1,0-2-1,3-1 0,1 1 0,2-1 0,2 0-1,-1 0 1,-2 0 0,-4 0 0,-2 1 2,-3 0 0,-3 2 3,-3 2 2,-3 2 3,-3 2 1,-3 2 2,-3 2 0,-2 2 2,-3 0 0,1 1 0,0 0-1,0 0 0,0 0 0,3 0 0,1-1 0,3 1-1,2-1-1,3 0-6,3-2-3,3 0-6,2-2-4,1-1-4,1 0-3,0-1-4,-1-1-5,-5 0-8,-5 0-6,-5 0-8,-5 0-2,-6 3 2,-6 2 1,-6 2 3,-3 0 0,0 0 0,0-2-1,1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5948" units="cm"/>
      <inkml:brushProperty name="height" value="0.05948" units="cm"/>
      <inkml:brushProperty name="color" value="#FED406"/>
    </inkml:brush>
  </inkml:definitions>
  <inkml:trace contextRef="#ctx0" brushRef="#br0">63900 26200 369,'4'-41'46,"10"19"3,10 19 1,9 19 2,1 15-2,-6 13-8,-6 12-7,-6 13-8,-6 9-3,-2 6 2,-3 7 2,-3 6 1,-2 13 0,0 23-2,0 22-1,0 22-2,-4 16-3,-5 14-4,-7 11-5,-5 14-3,-6-1-4,-3-12-3,-3-13-1,-2-12-4,0-10-2,7-6-6,6-6-5,7-6-5,2-9-5,1-8-5,-1-10-4,1-9-6,1-15-1,3-18 0,3-19 1,4-18 1,-4-21-2,-9-22-5,-10-22-3,-8-21-5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7"/>
    </inkml:context>
    <inkml:brush xml:id="br0">
      <inkml:brushProperty name="width" value="0.04849" units="cm"/>
      <inkml:brushProperty name="height" value="0.04849" units="cm"/>
      <inkml:brushProperty name="color" value="#F2395B"/>
    </inkml:brush>
  </inkml:definitions>
  <inkml:trace contextRef="#ctx0" brushRef="#br0">62108 32947 453,'-11'-1'23,"8"0"11,10-2 10,8 0 11,5-2-1,-1 0-8,1-1-11,-1-1-9,0 0-7,-2 2-7,-3 2-6,-1 2-5,-2 2-5,0 2-3,-2 2-2,-1 2-3,-1 1 2,-4 1 5,-3 2 5,-2 0 5,-2 2 4,0 3 2,0 3 2,1 3 3,-1 2 0,2-1 0,0 1 0,2-1 0,0 0-1,0-1-1,0-1-2,0-1 0,0 0-1,0-1 0,0 1-2,0 0 0,0-2 0,0 0-3,0 0 0,0-2-2,0 0-1,0-1-4,0 1-3,0 0-3,-1 0-8,0 1-15,-2 1-16,0 1-14,-2-1-5,0-5 3,-1-3 5,-2-4 4,-1-2 4,-1 2 6,-3 0 4,-2 1 6,0 1 5,-1 0 6,0 0 7,1 0 6,-1 0 3,0-1 2,1 1 1,-1 0 1,1 0 2,0 0 3,2 0 3,1-1 2,1 1 4,0-2 4,2-1 4,1 0 3,2-2 5,4-1 5,4 0 3,4-1 5,3-3 0,3 0-7,4-3-5,2-2-5,3-2-5,3-2-2,3-2-3,3-1-2,1 0-3,0 2-2,1 4-4,-1 3-2,0 1-1,-1 2 0,-2 0 2,1 2-1,-3 0-3,-2 2-9,-1 0-8,-2 2-10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7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63350 33192 640,'66'-15'168,"-11"2"-53,-9 3-51,-9 1-52,-6 1-29,1-2-9,-1 0-9,0-1-8,-2 0-6,-7 3-3,-5 1-3,-6 2-3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7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61889 33376 407,'-5'-7'135,"6"2"-29,6 3-30,6 1-30,2 0-18,-1-1-4,-1 0-6,-1-1-5,1-1-3,3 0-2,3 0-2,3 0-2,0 0-4,-3 0-4,-3 0-5,-3 1-5,-3 1-3,-2 5 1,-4 6 1,-2 4-1,-4 3 8,0 1 11,-3 1 11,-2 1 13,0 0 3,0-1-4,2-1-4,1 0-6,0-2-2,2 1-1,0 0-1,2-1-1,-1 1-2,0 0-1,-2-1-2,0 1-1,0-1-4,0 1-3,2 0-4,0-1-5,1 1-10,0 2-16,0 0-16,0 1-16,0 0-6,-2-1 4,0-1 5,-1-1 5,-2-2 6,0-3 11,-2-2 9,0-4 10,0 0 7,1 0 4,0 1 4,2 2 4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7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61819 35078 491,'-9'8'-1,"-4"2"-3,-2 0-2,-3 1-2,-1 0 2,3-2 9,1-3 7,3-1 9,1-2 8,2-4 8,2-2 8,2-3 9,3-3 0,4 0-7,4-1-6,4-1-6,3-1-5,5 0-1,3 0-2,5 1-1,2 0-4,1 2-5,1 2-4,1 2-6,-1 1-1,0 1 0,-1-1 2,-1 0 0,-1 0-7,1 2-18,-1 0-16,1 2-18,-3 0-10,-2 0-5,-3 0-5,-2 0-4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8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63089 33341 605,'-5'-9'51,"6"-2"6,6-1 6,6-3 6,3 1-5,4 1-17,3 3-17,3 1-16,1 2-20,-1 1-18,-1 0-21,-1 2-20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1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66159 32100 673,'-8'8'82,"2"0"-17,1-1-17,0 1-17,2 0-13,1 2-8,0 0-9,2 1-8,-1 2-7,-1 0-4,0 1-4,-1 1-4,-1 2-3,0 3-1,0 3-2,0 3-1,0 1 0,1-3 2,-1-1 1,0-3 1,0-1 4,2-3 5,0-1 6,2-2 6,-1-2 3,0 1 4,-2 0 1,0 0 3,0-1 7,0-1 11,2-1 12,1 0 10,0 0 3,0 1-5,0 3-4,0 2-6,0-1-6,0-1-9,0-2-7,0-2-8,0 0-7,0 1-7,0 3-6,0 2-6,0 0-3,0-1 0,0-1 0,0 0 0,-1-2 2,-1-1 1,0-1 3,-1 0 1,-1-2 4,2 1 3,0 0 4,2 0 5,0 0 10,0 2 18,0 0 18,0 1 19,0 1 2,0 1-13,0 2-12,0 0-13,0 0-11,0-1-9,0-1-10,0 0-9,0-1-8,0 3-3,0 1-5,0 3-5,0 0 2,0-3 6,0-1 7,0-2 6,0-2 5,0-1 4,0 0 2,0-2 3,0 0 7,0 2 8,0 0 9,0 1 8,0 0 4,0-1-4,0 0-4,0-2-3,0 0-4,0 0-4,0 0-3,0 0-4,0 1-5,0 3-4,0 3-6,0 3-4,0 1-2,0-1 2,0 0 0,0-2 2,0-2-2,2-1-4,0-2-4,2-2-4,-1-1-2,-1-1 3,0 1 2,-1 0 2,-1 0 4,0 0 5,0 0 5,0-1 5,0 1 4,0 0 4,0 0 4,0 0 3,0-1 2,0 1 1,0 0 1,0 0 1,0 0 1,0 0 0,0-1 0,0 1 1,0 0-2,0 0-3,0 0-2,0 0-3,0 0-2,0 3 2,0 2-1,0 2 2,0 0-2,0-1-3,0-1-2,0-1-3,0 1-4,1 2-1,2 1-3,0 3-3,0 0-2,0-1 1,-2-1-1,0-1-1,-2-1 1,0-2 1,-2-3 0,0-1 1,0-1 1,0 2 2,2 0 2,1 1 3,0 0 1,0 0 2,0-2 2,0 0 1,0-1 0,1 1-2,2 1-1,0 2-2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2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65309 39700 468,'-1'23'159,"0"-1"-37,-2-1-37,0-1-37,-2 1-20,-2 3-4,-2 2-3,-1 4-4,-1 2-3,0 1-5,2 0-5,1 2-3,1-1-7,0-2-5,2-1-7,1-3-7,0-3-6,2-3-7,0-5-7,2-3-6,1-4-5,2-4-2,2-4-1,2-4-2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2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65850 40200 593,'15'21'154,"-1"-3"-41,-1-5-40,0-3-41,-3-2-20,1 0-3,-2 0-1,0 0-2,-2-1-15,1 1-25,0 0-25,0 0-27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3"/>
    </inkml:context>
    <inkml:brush xml:id="br0">
      <inkml:brushProperty name="width" value="0.04751" units="cm"/>
      <inkml:brushProperty name="height" value="0.04751" units="cm"/>
      <inkml:brushProperty name="color" value="#F2395B"/>
    </inkml:brush>
  </inkml:definitions>
  <inkml:trace contextRef="#ctx0" brushRef="#br0">66423 39766 463,'0'-12'34,"0"8"11,0 8 10,0 8 11,0 4 0,0 1-12,0 1-12,0 1-10,-1 0-8,0 1-3,-2 0-2,0-1-3,0 1-3,0-1-2,2 1-1,0-1-3,2 0-1,2-1-1,2 0 0,2-2-1,1-1-2,0 1-6,-1 0-5,1-1-6,-1 1-2,-2 0 1,-3-1-2,0 1 1,-2 0 1,0-1 0,0 1 2,0 0 2,-2-1 0,-4 1 0,-4-1 1,-3 1 1,-3-1-2,0-3-2,1-1-4,-1-2-2,1-2-2,-1-2 2,1-3 1,-1 0 1,2-4-5,2 0-8,4-3-10,3-2-8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3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66700 39859 731,'8'-9'4,"1"0"9,2-1 7,0-1 8,1-1 6,3 1 3,2-1 2,1 0 3,1 2-8,-3 3-17,-1 2-17,-2 4-18,-2 1-14,-1 0-13,-1 0-11,0 0-13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8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64000 26500 495,'1'-135'66,"4"32"-7,3 31-7,3 32-8,3 24-4,3 19 1,3 19 1,4 19 0,-9 13-3,-18 10-9,-19 10-8,-18 9-9,-15 7-5,-9 7-3,-10 6-4,-8 7-1,-4-1-7,3-6-9,3-6-9,4-6-9,7-10-5,13-12-4,12-13-1,13-12-3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6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67414 40294 559,'-14'-5'21,"5"6"17,3 6 15,4 5 17,2 4 0,0 0-12,0-1-15,0 1-13,0 0-9,0-1-6,0 1-4,0-1-5,2-1-3,5-4-1,6-4-3,4-4-1,1-5-3,-1-4-2,-2-6-3,-3-3-3,-1-3-2,0 0 0,-2 2-2,-1 1 0,0 1 1,-2-1 3,-1 0 3,0 1 3,-2-1 2,-1 2 2,0 1 2,-1 1 3,-3 1 2,-2 2 1,-4 2 2,-2 3 1,-2 0 0,1 2-2,-1 0-2,0 2-2,0 1 0,-1 4 0,-1 2 0,-1 3 1,-1 3 0,2 2 0,1 1 0,1 3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9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71059 28705 482,'-14'-13'57,"4"6"-1,5 6 1,3 6 0,2 4-4,0 1-7,0 3-8,0 2-7,-1 1-6,-1 3-3,0 1-4,-1 3-3,-2 1-4,0 3 0,-1 1-3,-1 2-1,-1 1-2,0 1-4,0-1-4,1 0-4,0-1-2,2-1-3,2-3-2,2-1-2,3-7-11,4-9-19,3-10-18,5-10-19,0-4-1,-3 3 16,-3 1 17,-2 2 16,-3 1 10,-1 1 4,0-1 3,-1 0 4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9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71110 28630 593,'8'-15'8,"2"2"16,0 3 16,1 1 16,0 3 5,1 4-7,0 4-7,-1 4-6,-1 3-9,-4 3-8,-4 3-10,-4 4-8,-4 1-9,-2 2-5,-3 3-6,-3 1-7,-1 1-3,-1-3-1,1-1-1,-1-3-2,2-1 1,3-3 0,3-1 1,3-2 1,3-2 4,5-3 9,5-1 7,6-2 8,1-2 6,1-2 1,-1-2 2,1-2 1,-2 0 2,-1 2 0,-3 2 0,-1 2 0,-2 2 0,-2 2-2,-3 2-2,0 1-2,-4 4-2,0 2-1,-3 3-2,-2 3-1,-1 1-3,-1-1-2,-2-1-3,0-1-2,0-2-1,1-3 0,1-3 1,1-2 0,0-4-9,0-3-16,1-2-18,-1-4-16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0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71650 29116 533,'16'-7'26,"-1"2"10,1 2 10,-1 2 9,0 2 2,-3 4-10,-1 2-9,-2 3-10,-2 3-5,-1 2-3,0 1-3,-2 3-3,0 1-2,-2 1-2,0 1-3,-2 1-1,-1 0-1,-2 1 0,-2-1 0,-1 1 1,-2-3-2,0-1-5,0-5-3,0-1-5,2-6-1,1-8 0,2-8 0,2-8 1,2-5 1,3-3-1,4-3 0,2-2 0,2-2 0,0 3 1,-1 2 1,1 1 1,-1 3-5,-3 3-10,-1 3-9,-2 3-10,-1 2-6,0 0-4,0 2-3,0 1-2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0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72350 28109 571,'2'-22'33,"6"3"11,4 3 10,5 3 10,1 2 1,0 2-9,-1 2-10,0 3-8,-2 0-15,1 2-18,-1 0-17,1 2-19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5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71577 39542 487,'9'-15'104,"3"2"-21,3 3-22,3 1-22,2 2-11,-1 0-2,1 2-1,0 1-2,-3 2-3,-3 5-7,-5 6-6,-3 4-6,-4 3-6,-6 1-1,-4 1-3,-5 1-3,-4 1-1,-3 1-1,-3 1 0,-3 1 0,0-1 0,3-3 3,3-3 2,3-2 3,5-3 3,8-1 6,8-1 6,8 0 5,3-3 3,-1-1 1,-1-2 0,0-2 0,-2 1 1,1 2-2,0 4 1,0 2-2,-2 1-1,-3 1-3,-2 0-3,-4 0-3,-3 1-3,-6 5-3,-4 3-3,-5 5-3,-2 0-4,1-3-8,1-3-6,1-3-6,0-3-2,0-1 2,1-2 3,-1-2 3,2-3-3,2-4-8,4-4-8,3-4-7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5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72200 40650 533,'8'14'49,"0"-3"2,-1-3 2,1-2 2,0-1-2,0 1-7,-1 3-6,1 2-6,-1 1-7,-1 1-7,0 1-7,-2 1-7,1 0-3,0-1 2,1-1 0,2 0 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6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72847 40397 470,'-14'30'151,"2"-3"-33,4-4-33,3-1-33,1-4-20,2-1-4,0-3-5,2-1-5,2-3-4,4-4-7,4-4-5,3-4-7,2-4-5,-1-4-7,-1-4-7,0-3-6,-2-2-2,-1 1 2,0 0 4,-2 2 3,-1 1 3,-2 1 6,-3 1 4,0 1 5,-4 0 2,0 2-1,-3 1-1,-2 1 0,-2 1 2,-2 2 6,-1 2 5,-3 2 5,3 1-9,9 0-27,6 0-25,9 0-26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73700 40090 412,'14'0'1,"-1"0"3,-2 0 2,-2 0 3,-2 1 9,-1 2 18,0 2 17,-2 1 17,-1 3 2,-2 2-13,-2 2-14,-2 1-12,-1 2-7,1 0-1,-1-1-1,0 1 0,0 0-2,2-1-3,0 1-3,2-1-4,2-1-3,4-4-5,3-5-4,5-2-3,2-5-5,0-2-4,-1-4-2,1-2-5,-1-2-1,-1 1-1,-1-1-1,0 0-1,-3 0 1,-1-3 4,-2-2 1,-2-1 4,-2-1 2,-2 1 2,-2 0 2,-2 2 1,-2 1 1,-2 1 0,-2 1 0,-1 1 0,-2 1-1,0 2 0,0 2 0,1 3 0,-3 1-5,-2 3-11,-3 4-10,-3 2-11,1 2-3,3 0 2,4 0 1,5 0 3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2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73150 29855 639,'6'-13'-47,"-1"6"25,-2 6 26,-2 6 25,-1 3 8,0 2-9,0 0-9,0 1-9,0 1-5,0 0-2,0-1-2,0 1-1,0 0-1,0 0-1,0-1 0,0 1 0,0-1 0,0-1 1,0 0 0,0-2 2,0 0 0,0 0 2,0 0 1,0 0 1,0-1 2,0 1 0,0 0 0,0 0 0,0 0 1,0 1 1,0 2 1,0 0 1,0 1 0,0-1-1,0 1-1,0 0 0,0-1-5,0-1-8,0 0-9,0-2-7,0 0-5,0 0 1,0 0 0,0-1-1,0 1 3,0 0 2,0 0 4,0 0 2,0 0 14,0-1 22,0 1 23,0 0 22,0 0 6,0 0-13,0-1-12,0 1-14,0 2-13,0 4-16,0 3-15,0 5-16,0 1-8,0-1-1,0-1 0,0-1-1,1-2-1,0-1 1,2-2 0,0-2 1,0-2 2,0-1 7,-2-1 5,0 0 7,-1-1 8,0-1 9,0 1 9,0 0 9,-1 0 11,0 2 11,-2 0 12,0 1 11,0 1-2,0 0-14,2-1-14,0 1-14,1 1-10,0 1-2,0 3-5,0 2-3,0 0-9,0 1-16,0-1-17,0 1-15,0-1-7,0-3 2,0-1 4,0-2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8"/>
    </inkml:context>
    <inkml:brush xml:id="br0">
      <inkml:brushProperty name="width" value="0.05266" units="cm"/>
      <inkml:brushProperty name="height" value="0.05266" units="cm"/>
      <inkml:brushProperty name="color" value="#FED406"/>
    </inkml:brush>
  </inkml:definitions>
  <inkml:trace contextRef="#ctx0" brushRef="#br0">64200 26400 417,'71'29'124,"-5"10"-23,-7 10-21,-5 9-23,-6 4-13,-3 1-6,-3-1-5,-2 1-6,-5 1-4,-2 3-3,-3 3-3,-3 4-4,-4-3-8,-3-5-11,-3-7-12,-2-5-13,-9-11-3,-12-11 5,-13-14 4,-12-11 4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73120 33500 488,'-7'15'49,"2"-1"1,2-1 1,2 0 2,1-1-6,0 3-15,0 2-14,0 1-14,0 1-10,0-1-2,0 0-4,0-2-2,0-1-6,0 1-5,0 0-6,0-1-6,1 1-2,0 0 3,2-1 3,0 1 4,0-1 4,0-1 6,-2-1 7,0 0 6,-3-1 7,0 1 8,-3 1 9,-2 2 8,0-1 3,1-1-4,1-1-3,0-1-3,2-1 2,1 0 7,0-2 6,2 0 7,0-1 3,0 1-4,0 1-2,0 2-4,0 0-2,0 1-6,0 1-4,0 1-4,0 1-4,0 2-4,0 0-4,0 1-4,0 0-4,0-1-8,0-1-6,0-1-7,0-1-5,0-1-4,0 0-3,0-2-3,0 1-1,2 1 3,0 3 3,1 2 1,0 0 5,0-1 3,-2-1 5,0-1 4,-1-1 3,0-1 0,0-1 0,0 0 2,-1-2 2,0-1 7,-2 0 6,0-2 6,0 0 5,1 0 5,0 0 3,2-1 6,-1 2 4,0 0 8,-2 1 6,0 2 7,0 0-5,2 3-18,2 1-16,2 3-17,1 0-13,0-1-7,-1-1-9,1 0-7,0-1-4,0 1-1,0 1 0,0 1 0,-1 0 2,1-3 6,0-1 4,0-2 4,-1-2 5,0 1 3,-2 0 4,0 0 2,-2-1 5,0 1 8,-2 0 7,0 0 7,-2-1 11,0 1 14,-1 0 15,-1 0 13,0 0 2,2 1-12,3 1-12,1 1-12,1 0-8,0-1-5,0 0-4,0-2-5,0 0-10,0 1-16,0 2-16,0 0-16,1-1-6,1-1 3,3-2 2,2-2 4,0-4 1,-1-2-1,-1-6 1,0-2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6"/>
    </inkml:context>
    <inkml:brush xml:id="br0">
      <inkml:brushProperty name="width" value="0.0607" units="cm"/>
      <inkml:brushProperty name="height" value="0.0607" units="cm"/>
      <inkml:brushProperty name="color" value="#F2395B"/>
    </inkml:brush>
  </inkml:definitions>
  <inkml:trace contextRef="#ctx0" brushRef="#br0">76847 23479 362,'-30'-28'40,"3"7"-2,3 7-3,3 7-2,3 4-5,3 4-4,3 2-5,3 4-4,-1 3-2,-2 5 1,-3 5 3,-3 5 1,-1 2 1,3 1-2,1-1-1,2 0-2,3 1 0,3-1 0,2 0 1,4 1 0,1-1-1,2-2 0,0 1-1,2-2-2,1-2-1,1-2-3,3-1-1,2-2-2,1-3-2,1-1-3,1-2-1,2-2-3,0-3-2,1-3-2,1-2-1,1-4-3,1-3-1,1-7 0,1-6-1,1-5 0,1-5-2,1-5-3,1-3-2,1-4-4,-1-1 1,-3 2 2,-3 2 2,-3 2 2,-3 1 3,-1 3 4,-2 2 3,-2 2 4,-2 2 2,-1 3 2,0 3 1,-2 3 1,-2 6 11,-4 8 20,-4 9 20,-3 10 19,-2 2 3,2 0-13,2 0-14,2-2-14,2 1-9,0 1-4,2 3-4,1 1-4,0 2-6,0 1-4,0 1-7,0 1-5,0 1-5,3 0-2,2 2-2,2 1-3,1 0-6,0-2-9,0 0-8,-1-1-10,1-3-6,0-5-2,0-5-4,0-4-2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7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78740 22229 467,'-5'-8'64,"7"2"6,8 1 7,6 1 6,4 0-5,1 0-16,1 0-17,1 0-17,1 1-11,0 1-9,2 0-7,1 2-9,-1-1-9,-1 0-9,-3-2-10,-1 0-10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2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12650 17552 582,'33'-23'77,"2"3"-5,4 1-4,3 3-6,-1 1-8,-4 3-14,-4 1-13,-4 2-13,-3 3-10,-5 2-10,-3 4-7,-4 2-10,-4 3-4,-1 2-1,-2 2-2,-2 2-2,-3 1-1,-4 3-5,-4 1-2,-4 3-4,-3 0 0,-3-1 4,-3-1 3,-3-1 5,0-2 4,5-1 7,3-2 5,4-2 7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2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12490 18110 506,'-31'9'-1,"2"2"1,0 1-2,1 3 0,2-1 3,5-3 6,3-3 6,5-2 7,3-3 7,6 0 8,4-2 10,6 0 8,6-4 1,11-4-5,9-5-6,11-5-6,4-2-5,1 1-6,2 1-5,0 1-6,-1 1-5,-2 3-3,-3 1-3,-4 2-5,-3 2-2,-6 2-3,-4 3-1,-4 1-3,-5 1-8,-1 0-13,-3 0-14,-1 0-13,-4 0-7,-4 0 3,-6 0 0,-4 0 3,-2-1 5,0 0 12,2-2 11,1 0 11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3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12892 17458 532,'-42'-14'12,"10"3"14,9 3 13,11 2 14,6 4 4,4 2-6,4 4-6,4 2-7,2 3-6,-1 2-2,1 1-5,0 3-3,-2 2-4,-1 3-6,-2 3-6,-2 3-5,-1 0-6,0 0-9,0-1-8,0-1-9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3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12695 16741 532,'6'-4'10,"-2"8"19,-4 8 20,-2 7 20,-4 7 3,-2 3-14,-3 4-13,-3 5-13,-3 1-12,-2 2-7,-1 0-7,-3 2-8,1-1-4,1-2-2,3-2-1,1-1 0,2-5-7,3-6-11,1-5-11,2-6-11,1-5-2,1-1 6,-1-2 6,0-2 6,2-1 10,4 0 17,4-1 15,4 2 15,1 0 9,-1 5-1,0 4 0,-2 4 0,0 2-1,-2 4 0,0 3-1,-2 3 0,0 0-3,0-1-3,0-3-4,0-1-3,1-7-7,4-9-13,2-10-11,4-9-12,1-7-5,1-2 1,1-2 3,1-1 2,2-2 1,3-3 3,4-1 2,2-2 2,0 0 5,-2 5 7,-1 3 9,-3 5 7,-2 2 6,-2 4 2,-4 3 3,-3 3 4,-2 3 2,0 7 3,-2 6 4,0 6 2,-4 5-3,-6 5-12,-6 4-11,-6 6-11,-2 2-7,-1-2-5,1 0-3,-1-1-5,1-3-2,3-3 1,1-5 1,3-3 0,0-9-1,2-13-5,1-12-5,0-13-4,4-8 0,6-4 2,6-5 3,6-2 3,1-1 3,-1 3 2,-2 5 3,-2 4 1,-2 4 5,0 5 3,-2 5 6,0 5 3,-3 5 12,-3 4 17,-2 5 18,-3 6 17,-2 3 2,2 1-11,1 3-11,0 2-13,2 1-7,0 1-7,2 1-6,0 2-5,2-2-3,2-1 1,2-3 1,2-1 1,0 0 1,0 1 0,-2 3 0,0 2 0,-3 0 0,-1 1 1,-2-1-1,-1 1-1,-4 0 0,-2 3-1,-4 1-1,-2 3-1,-3 1-1,-3 1-3,-3 0-3,-3 2-1,-2-1-3,-1-1-2,0-3-4,-2-1-2,1-3-1,1-3-1,3-3 0,1-3 0,3-2-2,3-2-2,3-2-4,3-2-2,4-3-5,6-4-6,6-4-6,6-4-7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13650 19881 541,'36'-14'6,"-6"5"13,-6 3 11,-5 4 13,-3 3 7,-1 2 1,1 2 2,0 2 1,-1 1-4,1 1-10,-1 1-11,1 1-9,-1 1-10,-1 0-7,-1-1-6,0 1-9,-3 0-8,-1-1-10,-2 1-11,-2 0-11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16099 17774 429,'8'-8'7,"-1"0"13,1 0 14,0 0 13,-3 5 8,-4 8 3,-6 9 1,-4 9 3,-4 6-3,-1 1-10,-3 2-10,-1 2-8,-3 2-9,-2 1-6,-1 0-6,-2 2-8,-1-1-5,3 0-7,1-2-6,3 0-7,2-3-4,5-6-4,3-3-2,4-6-4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16011 18050 467,'-13'1'86,"8"2"-2,7 2-2,6 2-2,5 2-8,5 5-16,3 4-16,5 3-15,2 4-18,2 3-19,3 2-21,1 4-21,-3-2-4,-6-5 11,-7-7 9,-6-5 11,-4-4 0,1 1-12,1 0-11,2 0-11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5292" units="cm"/>
      <inkml:brushProperty name="height" value="0.05292" units="cm"/>
      <inkml:brushProperty name="color" value="#FED406"/>
    </inkml:brush>
  </inkml:definitions>
  <inkml:trace contextRef="#ctx0" brushRef="#br0">47450 29950 415,'21'54'119,"-5"10"-22,-7 10-21,-5 9-22,-4 6-14,0 3-4,0 3-6,0 4-4,-5 8-4,-9 17-1,-10 15-3,-8 16-1,-9 7-3,-6 1-5,-6-1-4,-6 1-5,-2-4-3,3-6-5,3-6-3,4-6-4,4-10-2,6-12-2,7-13-2,6-12-2,4-24-6,4-34-13,3-35-11,3-33-13,3-22-2,3-5 10,3-7 8,4-5 9,2-3 7,4 4 5,3 3 4,3 3 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9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26941 21581 577,'-23'38'108,"4"-2"-24,3-2-24,3-1-24,2-3-13,3-2-3,1-2-2,2-1-3,1-2-2,0-1-1,0-1-1,1-1-1,2-4-2,7-7-4,7-6-3,8-8-5,2-6-2,0-7-4,1-7-3,-1-7-4,-1-2 0,-3 0-1,-3 1 1,-3 2 0,-3 1 1,-2 3 3,-4 3 2,-2 3 2,-3 3 3,0 3 2,-2 3 4,0 3 2,-2 2 2,-2 2-2,-2 2-1,-1 2-1,-3 2-3,0 4-4,-1 2-5,-1 3-5,0 3-3,3 0-4,1 1-3,2 1-2,3-1-4,1-1-1,2-2-1,2-2-3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9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28000 22100 612,'9'8'32,"3"1"7,4 2 8,2 0 8,0 1 1,0-1-8,0 1-6,-2 0-7,-1 0-10,-1 1-16,-1 1-16,-1 1-14,-1 1-16,-2 0-15,-2-1-15,-2 1-15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0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29125 21447 499,'-15'2'77,"2"4"-11,3 3-13,1 5-11,1 2-7,0 1-1,1 1 0,-1 1-2,1 0-2,2-3-4,2-1-3,2-2-5,1-2-3,0 1-5,0 0-5,0-1-5,1 1-3,2 0-4,2-1-4,2 1-3,2-3-1,1-6 1,3-6 0,2-6 2,0-4 2,1-1 0,-1-3 3,1-1 1,-1-1 2,-1 1 0,-1 0 2,0 3 0,-3-1 1,-1 2 1,-2 1-1,-2 1 1,-2 0 1,0 1 0,-2-1 1,0 0 1,-3 1 0,0 1-1,-3 0 0,-2 2-1,-2 1 0,-2 0 0,-1 2 1,-3 1 1,-1 0-1,-1 2-1,-1 0-1,-1 2-2,0 0-4,1 0-5,1 0-6,1 0-6,1 1-4,2 2-1,3 2-1,1 2-2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0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30087 20431 388,'-2'-13'64,"0"3"6,-3 4 6,-2 4 6,-1 4-3,1 6-14,-1 4-14,0 5-13,1 3-10,0 3-5,2 1-6,1 3-5,-1 3-6,0 5-6,-1 4-6,-2 6-7,-1 6-5,-1 11-4,-3 9-6,-1 11-4,-1 2-3,4-4-4,3-4-3,3-3-3,1-6 1,2-7 6,0-7 4,2-6 6,0-9 0,2-8-6,0-9-4,2-8-6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1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31162 21403 656,'-8'-6'-36,"2"6"32,1 4 33,0 5 31,0 5 10,-2 1-15,-1 5-14,-3 2-14,-1 0-10,0-1-6,0-3-4,1-1-6,4-5-13,10-6-21,10-8-22,9-6-21,4-4-2,-3 0 18,-3 0 17,-3 1 19,-2 1 11,0 2 6,-2 4 6,-1 2 6,-2 3 3,-2 2 1,-4 2 1,-2 2 1,-3 1 3,0 2 4,-2 0 3,0 1 4,-1 1 4,0 0 3,0-1 3,0 1 4,2-2-8,2-4-18,4-4-18,2-4-17,3-3-10,3-2 0,4-2 0,2-1-1,0-2 3,-1 2 3,-2 1 5,-2 0 3,-2 2 4,-1 2 7,-1 3 4,0 1 6,-3 2 8,-1 3 10,-2 4 11,-2 2 10,0 0-3,2-4-17,2-4-17,2-4-16,1-3-9,2-2-3,0-2-1,1-1-1,1-2 0,0 2 4,-1 1 5,1 0 3,-2 3 15,-4 5 25,-4 2 24,-4 5 25,-2 2 6,0 0-14,0 0-14,0 0-13,2 0-10,2 3-8,4 2-7,2 2-6,3-2-12,3-5-16,4-5-14,2-4-16,0-4-6,-3-4 2,-3-2 4,-2-3 1,-4-2 5,-1 1 7,-2-1 6,-2 0 6,-2 2 9,-3 1 11,-4 2 10,-2 2 11,-2 3 6,0 1 1,1 2 1,-1 2 2,1 1 2,0 0 2,2 0 3,1 0 2,0 1-3,2 2-10,1 2-10,0 1-10,3 1-6,2-2-1,4-2-1,2-2 0,3-2-8,2-2-11,1-2-12,3-2-12,1 0-3,-1-1 8,1 0 8,0 0 7,-1 0 7,1 1 4,0-1 5,-1 0 5,1 0 3,-2 2 0,-1 1 2,-1 0 1,-1 0 0,0-1 0,-2-3 1,0-2-1,-2 0 1,-1 1 0,-1 0 0,0 2 0,-2 0 6,-2 2 12,-2 1 12,-2 1 12,-1 1 5,0 3 0,0 4-2,0 2 0,2 2-15,2-2-30,4-1-30,2 0-29,1-2-7,0-2 14,-2-2 15,0-2 15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1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33647 20927 515,'-15'0'-3,"4"-2"-4,3 0-4,3-1-5,1 0 14,2 3 33,0 4 32,2 2 33,0 2 6,0 2-23,0 0-22,0 1-21,0 2-14,0 0-5,0 1-6,0 1-5,0 2-4,0 3-1,0 3-1,0 3-1,0 2-2,0-1 0,0 0-1,0 1-2,0-1-10,0 1-20,0-1-20,0 0-20,1-1-6,2-3 11,2-3 9,2-2 10,0-4 10,-1-3 9,-1-3 9,0-2 10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2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34227 21400 658,'-6'8'100,"2"0"-19,4-1-18,2 1-20,3-1-15,0-1-10,1 0-10,2-2-10,-1 1-9,-1 0-8,-1 1-9,0 2-7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35131 20455 451,'0'-13'49,"0"6"5,0 6 6,0 6 4,0 4-1,0 3-11,0 4-8,0 2-11,0 2-6,-2 3-3,0 1-5,-2 3-3,0 0-3,1 0-2,-1 1-3,0-1-2,0 0-2,2-1-3,0-1-2,2-1-2,0-1-3,0-2-1,0 0-2,0 0-2,2-3-3,4-1-4,3-3-2,5-1-5,2-3-2,-1-2-3,1-4-2,0-2-4,-1-3-1,1-1-3,-1 0-1,1-1-3,-2-1 1,-1 0 3,-2 0 2,-2 0 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35500 20512 571,'2'-21'101,"4"5"-16,4 5-15,3 5-16,4 2-13,1 2-8,3 0-9,1 2-9,1 0-10,-1 0-8,-1 0-11,-1 0-9,-1 1-3,-1 2 7,0 2 4,-2 1 6,-2 2-7,-1-2-21,-2-1-21,-2 0-21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36493 19333 466,'-21'-6'70,"5"4"8,5 4 7,5 4 8,2 6-8,2 9-22,0 9-23,2 8-23,0 8-14,0 4-9,0 5-6,0 6-9,-1-2-2,0-7 3,-2-7 1,0-6 2,-1-6-9,-2-3-21,0-5-21,-1-3-21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4469" units="cm"/>
      <inkml:brushProperty name="height" value="0.04469" units="cm"/>
      <inkml:brushProperty name="color" value="#FED406"/>
    </inkml:brush>
  </inkml:definitions>
  <inkml:trace contextRef="#ctx0" brushRef="#br0">47400 30200 492,'23'-54'1,"-3"-5"1,-3-7 2,-2-5 1,-5 2 2,-2 13 1,-3 12 3,-3 13 1,-2 6 8,0 0 13,0 0 13,0 0 13,-7 12 3,-11 26-8,-14 24-8,-11 26-8,-12 18-6,-9 13-6,-10 12-6,-8 13-5,-6 4-9,1-3-10,-1-3-12,1-2-11,7-11-8,16-15-5,15-15-3,17-16-5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2"/>
    </inkml:context>
    <inkml:brush xml:id="br0">
      <inkml:brushProperty name="width" value="0.05921" units="cm"/>
      <inkml:brushProperty name="height" value="0.05921" units="cm"/>
      <inkml:brushProperty name="color" value="#F2395B"/>
    </inkml:brush>
  </inkml:definitions>
  <inkml:trace contextRef="#ctx0" brushRef="#br0">21792 35659 371,'0'-15'71,"0"2"-15,0 2-14,0 3-15,0-2-9,0-4-1,0-4-2,0-3-1,-1-1-3,0 3-3,-2 3-3,0 3-4,-2 1-1,-2 2 0,-2 1 1,-1 1-1,-3 0 0,0 2 0,-1 0 0,-1 2-1,-2 1 1,-2 2 2,-1 2 1,-2 2 2,-3 4 3,-1 5 3,-3 7 3,-1 6 4,-1 4 1,1 4 1,1 4 0,2 4 1,0 2-1,1 0-3,1 0-1,1 1-2,1-3-2,3-2 1,1-4-2,3-2 1,1-2-1,2 1-1,2-1 0,3 0 0,1 1-2,2 1-1,2 1-1,2 0-1,1 1-1,2-2 0,0 0 0,2-1 1,1-2-2,3-3-3,4-3-3,2-3-3,3-3-2,5-3 0,3-3 1,5-2 1,1-4-3,2-3-6,1-2-6,1-4-7,0-2-4,0-3-3,0-4-5,1-2-3,-1-1-1,2-1 3,1 0 3,0 1 3,-2 0 2,-9 4 3,-8 3 3,-7 3 3,-4 0 0,0 0-1,0-2-1,0 0-1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3"/>
    </inkml:context>
    <inkml:brush xml:id="br0">
      <inkml:brushProperty name="width" value="0.06346" units="cm"/>
      <inkml:brushProperty name="height" value="0.06346" units="cm"/>
      <inkml:brushProperty name="color" value="#F2395B"/>
    </inkml:brush>
  </inkml:definitions>
  <inkml:trace contextRef="#ctx0" brushRef="#br0">23716 37109 346,'-2'-14'35,"0"3"4,-3 3 5,-2 2 4,-1 4 0,-2 4-8,0 4-7,-1 4-6,-2 2-6,0 3-2,-1 2-4,-1 1-4,-1 2 2,-1 1 6,-1 1 5,-1 1 5,0 2 2,3 1-3,1 2-3,2 3-3,3-1-4,3 0-2,2-1-5,4-1-3,2-1-1,2-2-1,2 0 0,2 0 0,1-4-1,3-3-6,2-5-4,2-3-5,1-3-7,3-2-12,1-3-10,3 0-11,0-5-5,1-2 2,-1-5 2,0-4 2,0-2 4,-1-3 8,-1-2 7,-1-1 8,-2 0 4,-4 3 4,-5 3 4,-3 3 2,-1 2-2,0 0-7,1 2-8,2 1-8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3"/>
    </inkml:context>
    <inkml:brush xml:id="br0">
      <inkml:brushProperty name="width" value="0.05678" units="cm"/>
      <inkml:brushProperty name="height" value="0.05678" units="cm"/>
      <inkml:brushProperty name="color" value="#F2395B"/>
    </inkml:brush>
  </inkml:definitions>
  <inkml:trace contextRef="#ctx0" brushRef="#br0">24636 37138 387,'7'-9'1,"-1"-1"4,-1-3 2,0-2 3,-2 1 2,0 1 1,-2 2-1,0 3 1,-4 5 10,-4 11 20,-5 11 19,-5 11 21,-2 4 1,1-3-15,0-3-16,3-3-15,-2 1-11,0 8-5,-1 7-5,-1 6-4,1 1-8,3-4-7,3-5-10,3-6-8,3-7-17,4-11-26,4-10-24,4-12-25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7152" units="cm"/>
      <inkml:brushProperty name="height" value="0.07152" units="cm"/>
      <inkml:brushProperty name="color" value="#F2395B"/>
    </inkml:brush>
  </inkml:definitions>
  <inkml:trace contextRef="#ctx0" brushRef="#br0">24984 36548 307,'7'-17'56,"-2"11"6,-2 12 6,-2 11 5,-1 9-3,0 3-12,0 4-14,0 5-12,0 1-8,-2 0-6,-1 0-4,0 0-5,0 0-4,0 0-3,2 1-3,0-1-4,0-2-4,-2-2-4,-2-3-6,-1-3-4,-4-6-8,-2-9-8,-3-9-8,-3-8-10,-1-7 1,3-4 8,1-3 10,3-5 7,-1-3 9,0-3 4,-1-3 7,-1-2 5,1 0 3,2 5 0,4 5 1,3 5-1,1 3 4,2 3 7,0 1 9,2 2 7,2 1 4,4 1 0,4-1 0,3 0 0,4 1-2,3 2-6,3 2-4,3 2-5,2 1-5,1 0-3,1 0-6,0 0-3,2 0-3,1 0 0,1 0-2,0 0 0,1 0-4,-1 0-4,-2 0-6,0 0-4,-3 0-2,-3-2 4,-5 0 3,-3-2 4,-6 0 6,-8-2 8,-8 0 9,-8-1 9,-5 0 6,-1 4 7,-3 3 6,-1 2 6,-1 3 2,1 4 0,1 2 0,1 3-1,2 2-2,2 1-3,4 2-3,3 0-3,3-1-4,4 1-3,4-2-4,4-1-4,3-3-7,3-5-11,4-4-11,2-5-11,1-5-5,1-2 1,-1-3 0,1-4 2,-1 1 0,-1 1 2,-1 2 2,-1 3 1,-2 0 3,-6 0 6,-5 0 5,-4 0 6,-5 3 12,-2 6 19,-3 6 19,-3 6 19,-1 4 5,4 3-10,3 3-10,3 3-10,1 4-7,0 4-5,0 6-5,0 5-4,0 2-4,0 0-1,0 0-2,0-1-2,1 3-3,0 4-2,2 4-3,1 4-2,-1-2-3,-1-7-3,0-7-2,-1-6-4,-1-6-1,0-3-3,0-5-1,0-3-2,-3-6-1,-6-7-2,-5-6 0,-6-8-2,-3-5 1,3-5 3,1-5 3,3-5 3,2-4 3,5-1 0,3-2 1,4-2 1,5-2 2,6-1 3,5-1 1,7 0 3,4-1 0,1 0-2,2 0-2,3-1-3,0 2-3,-1 2-5,-1 2-5,-1 2-5,-2 2-3,-2 7-1,-1 4-1,-2 4 0,-3 4-1,-1 1 1,-2 0-1,-2 2 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26950 36493 537,'1'-15'7,"2"3"14,2 1 14,2 2 13,3 2 8,7-1 1,5 0 0,7 0 1,1 2-6,-2 1-14,-2 2-14,-1 2-14,-3 2-13,-2 4-11,-1 2-12,-2 3-11,-3 1-6,-3-1-4,-3-1-1,-2 0-4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27446 35750 438,'-1'20'212,"0"9"-55,-2 8-53,0 10-54,-1 3-31,-2-3-6,0-1-6,-1-2-8,1-4-10,1-7-13,2-7-13,2-7-14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28208 35850 384,'22'8'117,"-1"2"-22,-3 0-20,-1 1-21,0 3-13,1 3-4,3 5-3,1 3-5,1 3-2,-1-1-3,-1 0-2,-1 1-4,-2-1-2,-3 1-4,-2-1-4,-4 0-3,-4 2-3,-4 1-6,-6 2-4,-4 3-4,-5-1-4,-5 0-1,-5-1-3,-5-1-2,-4-1-4,-2 2-7,-4 1-7,-2 1-6,0-3-2,7-6 2,6-5 2,6-6 2,3-4 1,2-1 0,3-1 1,1 0-1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4645" units="cm"/>
      <inkml:brushProperty name="height" value="0.04645" units="cm"/>
      <inkml:brushProperty name="color" value="#F2395B"/>
    </inkml:brush>
  </inkml:definitions>
  <inkml:trace contextRef="#ctx0" brushRef="#br0">30077 36628 473,'-6'-8'55,"2"0"0,4 0 1,3 1 0,3-1-2,5 2-5,5 1-5,5 0-6,4 1-5,3 1-5,3-1-4,3 0-6,-1 0-6,-2 2-8,-3 0-7,-3 2-9,-3 1-6,-3 4-6,-3 2-5,-3 3-6,-3 2-3,-4 2 3,-4 0 0,-4 1 2,-4 0 1,-4 1-2,-4-1-1,-3 1 0,-1-2-1,2-1 0,4-2 1,3-2 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29671 37696 463,'-8'7'4,"0"-1"6,1-1 7,-1 0 7,3-2 10,8-2 11,6-2 13,7-2 12,6-2 0,5-2-12,5-1-12,4-3-11,4 1-10,-1 1-6,0 2-5,0 3-7,-1 0-6,-2 2-8,-2 0-7,-1 2-8,-3 1-8,-2 2-10,-2 2-9,-1 1-11,-4 1-3,-3 0 0,-4-2 2,-4-1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32400 37481 390,'24'-7'115,"1"0"-23,1 2-23,1 1-24,1 0-13,2 2-4,3 0-3,1 2-4,2 0-2,3 0-1,1 0-1,2 0 0,1 1-1,0 2 0,0 2 0,0 2 0,0 0-1,1-1-3,-1-1-2,0 0-3,1-1-4,2 0-3,2 0-6,2 0-3,1-1-3,2-1 1,0 0 1,1-2 1,1 0-1,0 0-2,0 0-2,0 0-2,0 1 1,0 0 2,-1 2 2,1 0 3,0 1 1,-2 0 0,-1 0 0,0 0 0,-1 1 0,2 1 0,0 3 1,1 2 0,1 0-1,0-2-2,0-3-2,0-1-2,-1-1-1,-1 0 2,0 0 1,-1 0 0,-2 0 1,-1 0-1,0 0 0,-2 0-1,0-1 0,0 1-2,0 0 0,1 0-2,-1-1 0,0 0-3,0-2 0,0 0-2,-3-1-1,-2 2-2,-5 0 0,-4 2-2,-4-1 0,-7-1 3,-5 0 3,-6-1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8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41600 17200 583,'-7'-30'15,"-11"41"16,-14 40 14,-11 42 16,-9 22 1,-3 7-12,-3 6-12,-2 7-12,-1 2-8,3 1-3,3-1-3,4 1-3,-1 2-1,-3 7 0,-3 6-1,-2 7 0,-1 4-3,3 3-4,3 3-3,4 4-5,2-9-3,4-18-2,3-19-1,3-18-3,6-18-1,9-16-3,10-15-3,10-15-3,5-17-1,4-15-4,3-15-1,3-16-3,4-23 0,7-27 5,6-28 4,7-28 5,-1-6 1,-6 20-1,-6 18 0,-6 20-1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4923" units="cm"/>
      <inkml:brushProperty name="height" value="0.04923" units="cm"/>
      <inkml:brushProperty name="color" value="#FED406"/>
    </inkml:brush>
  </inkml:definitions>
  <inkml:trace contextRef="#ctx0" brushRef="#br0">47850 29600 446,'48'71'100,"-3"-5"-19,-3-7-16,-2-5-18,-5-6-10,-2-3-4,-3-3-4,-3-2-3,2 2-2,10 9 0,10 10 1,9 10 0,1-1-5,-6-9-7,-6-10-9,-6-8-7,-6-6-9,-2 1-8,-3-1-9,-3 1-9,-7-1-11,-9 1-13,-10-1-13,-8 1-13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34643 32800 470,'0'17'65,"0"1"-5,0 3-3,0 1-5,0 5-4,0 9-5,0 7-3,0 8-4,-2 2-5,0-1-4,-3-2-5,-2-2-4,-1 1-4,-1 4-4,-2 4-5,1 3-4,-1 3-4,2 1-6,2 2-5,3 0-5,0-3-6,2-5-4,0-6-6,2-6-4,1-7-3,4-8-2,2-7-1,3-9-1,1-5 0,-1-2 1,-1-4 3,0-2 1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35187 34072 506,'5'-19'89,"-8"7"-16,-6 8-16,-7 8-15,-5 7-8,-1 5-4,-3 7-1,-1 5-3,-2 4-4,-1 1-5,0 0-4,-2 2-6,1-1-2,1-2-1,3-1 0,2-3-1,2-1 0,2-1 0,5-1 0,1-1 1,4-1 0,3-2 1,2 0 0,4 0 0,3-3 0,6-1-4,4-3-1,5-1-4,4-3-3,3-2-6,3-4-5,3-2-5,0-4-7,0 0-7,-1-3-6,-1-2-8,-3-1-1,-2 0 5,-3 1 6,-2-1 4,-4 0 3,-1 2 2,-3 1 1,-1 0 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36095 34827 411,'4'-6'9,"-6"2"18,-7 4 18,-7 3 17,-3 3 4,1 5-13,0 5-12,2 5-12,1 2-8,1-1-3,1-1-4,1-1-4,1-1-2,2-1-4,2-1-3,2 0-2,3-3-3,2-1 1,4-3-1,2-1-1,4-2 0,4-2-2,3-2-2,5-2-1,0-1-1,-1 0 0,-3 0 1,-1 0 0,-5 3 1,-5 6-1,-6 5 0,-6 7 0,-5 3 1,-5 3 2,-5 1 3,-5 2 2,-1-1 0,1-3 0,3-5-1,1-3 0,3-2 0,1-1 0,2 1 0,3 0 1,4-4 0,6-5 2,7-6 2,8-6 0,4-5 1,5-5-2,3-5-1,5-5-1,0-2-2,-2 1-1,-2 1 0,-1 1-2,-3 2 0,-1 1-2,-3 3 0,-1 1-2,-3 2 0,-3-1 0,-3 0 1,-2 1-1,-2 0 3,2 2 3,0 3 3,1 1 4,0 3 10,-2 4 13,-2 4 15,-2 4 15,-1 4 2,2 3-8,0 5-9,2 3-10,-1 3-6,0 1-4,-2 1-6,0 1-3,-2 1-3,0 1 0,-2 0 0,0 2 0,-1 0-1,0 1-3,0-1-1,0 0-2,0-1-9,-2-1-18,0-3-16,-1-1-18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4446" units="cm"/>
      <inkml:brushProperty name="height" value="0.04446" units="cm"/>
      <inkml:brushProperty name="color" value="#F2395B"/>
    </inkml:brush>
  </inkml:definitions>
  <inkml:trace contextRef="#ctx0" brushRef="#br0">36998 35321 494,'22'-22'116,"-3"7"-25,-3 3-24,-3 6-23,-1 3-14,0 2-3,-1 2-4,1 2-2,-1 2-3,-1 3-2,0 4-1,-2 2-2,-1 3-2,-2 3-3,-3 3-4,0 3-2,-5 2-6,-6 2-8,-6 3-6,-5 1-9,-3 0-3,1 0-2,1-1-2,1-1-1,2-3 2,1-6 5,2-4 4,3-4 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38419 34877 427,'-9'-6'53,"-2"2"-3,-2 4-2,-1 3-2,-2 3-2,1 5-3,-1 5-3,0 5-2,1 4-2,-1 1-2,0 2-2,1 3-3,0 0-2,4 2-4,3 1-3,3 1-4,1 1-3,2 0-6,0 2-6,2 1-4,1-3-6,4-2-6,2-5-6,3-3-5,4-6-9,4-5-12,3-6-11,5-6-11,-1-4-1,-4-1 7,-3 0 9,-4-1 7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39059 34716 444,'-15'-7'8,"2"2"17,2 2 16,3 2 17,0 2 4,0 4-8,0 2-8,0 3-8,0 4-5,-1 2-5,-2 3-3,0 3-3,-1 3-4,-1 3-1,-2 3-3,0 2-1,-1 5-1,-3 5-1,-2 4 1,-1 5-1,-1 2-4,1-4-8,1-3-11,1-2-8,2-6-3,5-7 2,3-9 2,4-7 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0"/>
    </inkml:context>
    <inkml:brush xml:id="br0">
      <inkml:brushProperty name="width" value="0.05933" units="cm"/>
      <inkml:brushProperty name="height" value="0.05933" units="cm"/>
      <inkml:brushProperty name="color" value="#F2395B"/>
    </inkml:brush>
  </inkml:definitions>
  <inkml:trace contextRef="#ctx0" brushRef="#br0">39422 34420 370,'0'-11'67,"0"8"-2,0 9-4,0 10-1,0 5-6,0 2-9,0 4-7,0 3-9,0 3-6,0 3-5,0 2-4,0 4-5,-1 1-4,-2 0-3,-2 0-3,-1 0-3,-3-1-4,0-2-5,-2-2-6,0-1-4,0-6-5,1-6-4,0-6-5,2-8-3,0-5-3,1-4 2,-1-4 0,0-4 2,0-5 1,0-8 5,0-6 3,1-6 5,0-4 3,2 3 5,2 2 3,2 2 5,3 1 3,4 3 3,4 1 4,3 3 3,3 2 4,2 4 5,0 4 3,1 5 6,1 1 0,1 2-1,1 0-3,1 2-2,1 0-2,1 2-2,1 0-2,1 2-3,-1-1-3,-2-1-3,-1 0-5,-2-1-3,-3-3-3,-1-2-2,-3-4-3,-1-2-1,-3-2-1,-2-2 1,-4 0 1,-2-1 0,-3 1 4,-1 1 5,0 2 6,-1 2 6,-3 2 6,-2 2 7,-3 3 5,-3 1 6,-2 2 5,0 3 1,1 4 2,-1 2 2,1 3 0,1 3-4,1 3-2,0 4-4,2-1-3,1-2-4,0-1-5,2-2-5,1-1-1,2 1 0,2 1 0,2 1 1,5-1-8,6-4-16,7-5-15,7-3-15,2-5-6,-3-6 4,-3-5 4,-3-7 4,-2-2 4,-2 1 2,-3 0 3,-1 2 2,-3 2 10,-4 3 14,-4 3 15,-4 2 14,-1 4 9,1 4 3,0 4 2,2 4 2,0 3-1,0 1-6,0 3-4,0 2-6,1 2-3,0 2-3,2 4-1,0 3-1,1 2-3,0 1-4,0 1-2,0 0-3,-1 2-2,-2 1 0,-2 0-2,-1 2-1,-2-1-2,0-2-5,0-2-4,0-1-3,0-4-5,-1-3-2,-2-5-4,0-3-3,-2-5-3,-3-5-2,-3-4-3,-3-6-2,1-4 1,5-5 6,4-5 6,6-5 6,4-4 3,2-3 2,3-3 1,4-3 1,4-2 0,7-2-1,7-2-1,7-2-1,3-2-1,0 2 1,1-2 1,-1 2 1,-1-1-2,-2 1-2,-1 2-3,-3 0-3,-2 3 0,-1 4 0,-3 3 0,-1 5 1,-3 3 2,-5 5 4,-3 3 5,-4 4 3,-2 3 6,0 1 5,0 0 5,0 2 6,-1 2 11,-1 4 17,0 3 17,-1 5 16,-1 4 2,0 2-15,0 3-14,0 3-16,-2 2-9,-1 3-5,-2 1-5,-1 2-5,-3 1-2,0-3 0,-1-2-1,-1-1 0,1-9-14,6-14-27,4-16-28,6-13-28,4-9-7,3-1 16,5-1 13,4 0 15,1 1 12,1 5 9,-1 5 10,0 5 9,-1 4 7,-3 3 7,-3 3 7,-2 3 5,-5 3 9,-5 6 10,-4 4 11,-5 5 9,-5 5 1,-2 2-10,-3 3-10,-3 3-11,0 0-7,2-1-8,4-3-7,3-1-7,4-3-7,8-4-6,6-5-7,8-2-6,2-4-1,1-1 8,-1 0 7,1-1 6,-1 0 8,-1 2 5,-1 2 6,-1 2 6,-2 2 3,-4 3 0,-5 3-2,-2 4-1,-5 2 0,-2 3-2,-4 3-2,-2 3-1,-3 0-3,-1-1-2,-3-3-3,-1-1-3,-1-3-4,2-1-4,2-2-5,3-3-5,1-3-5,0-8-8,2-6-8,1-7-7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0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42700 34780 455,'42'1'55,"-10"2"-1,-9 2-2,-10 1-1,-6 4-3,1 4-2,0 3-4,0 5-2,-2 3-6,-2 1-6,-4 2-6,-2 3-7,-4 0-2,-4 0-1,-4 1 0,-3-1 0,-2-2-4,2-5-7,3-5-8,1-5-7,2-5-4,2-6 0,3-6-1,1-6 1,4-6 0,6-7 1,5-7 1,7-7 1,4-3-1,3-2-3,3-1-3,3 0-2,1 1-3,-2 5-1,0 5-2,-1 6-2,-3 4 1,-5 5 3,-5 4 4,-4 6 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1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41700 37900 648,'16'0'59,"1"0"-5,1 0-6,1 0-6,3 0-5,3 0-8,5 0-6,3 0-8,5 0-4,4 0-2,5 0-2,6 0-3,2 0 0,2 2-1,0 0 0,1 2 0,2 0-5,1 3-11,3 2-11,2 2-11,-1 0-8,-2-1-5,-1-1-7,-2-1-6,-7 0 3,-10-2 11,-12-1 11,-9 0 10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1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44450 34177 477,'12'-6'10,"8"2"17,7 4 20,8 3 17,3 3 6,-3 7-10,-4 5-8,-2 7-10,-3 2-6,-3 1-7,-3-1-6,-3 1-6,-3-1-3,-4 0-4,-5 0-1,-2 1-3,-6 1-2,-4 5-2,-6 2-2,-3 6-1,-8 2-5,-7 3-4,-8 4-5,-8 2-5,-5 1-4,-2-1-7,-2 0-4,-1-2-6,4-5-1,12-12 5,11-10 3,13-10 4,4-6-1,0 1-6,-1 1-5,-1 2-6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1"/>
    </inkml:context>
    <inkml:brush xml:id="br0">
      <inkml:brushProperty name="width" value="0.05381" units="cm"/>
      <inkml:brushProperty name="height" value="0.05381" units="cm"/>
      <inkml:brushProperty name="color" value="#FED406"/>
    </inkml:brush>
  </inkml:definitions>
  <inkml:trace contextRef="#ctx0" brushRef="#br0">44850 26600 408,'-138'1'0,"26"4"0,24 3 0,26 3 0,12-1 0,0-2 0,0-3 0,0-3 0,10-2 8,23 0 16,22 0 15,22 0 17,16 0 4,14 0-5,11 0-6,14 0-5,11 0-5,14 0-4,11 0-4,14 0-5,8-2-2,7-3-4,6-3-2,7-2-4,4-3-2,3 1-1,3-1-1,4 1-2,-1 2-2,-3 7-4,-3 6-3,-2 7-4,-3 2-2,1 1 0,-1-1 0,1 1 1,-1-3-3,1-2-3,-1-3-5,1-3-4,-4-6-3,-6-5 1,-6-7-1,-6-5 0,-12-3 0,-15 4-2,-15 3-1,-16 3-1,-13 4 1,-9 7 4,-10 6 2,-8 7 4,-14 5-3,-15 7-6,-15 6-9,-16 7-6,-7-1-1,4-6 8,3-6 7,3-6 8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804" units="cm"/>
      <inkml:brushProperty name="height" value="0.04804" units="cm"/>
      <inkml:brushProperty name="color" value="#F2395B"/>
    </inkml:brush>
  </inkml:definitions>
  <inkml:trace contextRef="#ctx0" brushRef="#br0">36987 39168 457,'-8'-8'20,"2"1"5,1-1 5,0 0 7,2 2 4,0 6 5,2 4 5,0 6 5,1 4-2,-2 5-9,0 5-9,-1 5-9,-2 3-6,0 4-3,-2 3-2,0 3-4,-1 1-5,1 3-7,-1 2-7,0 2-8,0 1-5,2 0 1,1 0-2,1 0 0,1-4-3,3-6-6,4-7-7,2-7-6,3-7-5,2-5-5,2-6-5,1-6-4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38391 39455 465,'-2'-13'12,"0"6"21,-3 6 24,-2 6 22,-2 5 4,-2 5-13,-1 5-15,-3 5-14,-1 2-10,-1 1-6,-1-1-5,-1 1-5,-1-1-6,-1 0-4,-1 0-7,-1 1-4,0-1-7,3 0-8,1 1-9,3-1-8,0-2-8,2-3-6,1-5-6,1-3-6,1-4 1,1-4 7,0-4 8,2-4 7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37746 40101 468,'-8'-9'1,"2"-1"3,1-3 3,0-1 3,4 1 11,6 6 21,6 6 21,6 6 21,3 5 2,0 3-16,2 5-16,1 3-15,1 4-13,-1 3-9,1 3-9,-1 2-10,1 2-9,-1-2-8,1 0-10,-1-1-9,0-3-8,-1-3-4,-1-5-6,-1-3-6,-2-4 1,-3-3 5,-3-3 6,-2-2 7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39971 39688 494,'-8'-15'3,"0"2"7,0 3 7,1 1 6,0 5 11,2 8 15,2 8 15,2 7 15,0 6-1,-2 1-18,-2 2-16,-1 3-19,-3 1-11,-2 2-8,-2 2-8,-1 3-7,-1 0-6,3 0-3,1 0-3,3 0-4,1-3-7,2-6-10,2-5-10,2-7-11,2-4-2,2-4 7,2-4 6,2-4 6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40697 39981 410,'6'-4'13,"-2"6"26,-4 7 25,-2 8 26,-3 3 4,0 1-17,-2 1-17,0 1-17,0 0-12,1-2-6,0 0-5,2 0-5,0-2-5,2-1-4,0-1-4,2-1-3,4-4-7,8-6-10,7-8-10,9-6-10,2-5-3,-2-3 5,-2-3 5,-1-3 4,-4-2 5,-5 3 3,-5 0 3,-4 1 2,-4 1 5,-1 0 3,0 2 5,-1 1 4,-4 1 2,-2 1 0,-5 1 1,-4 0 0,-1 3 0,1 3-3,1 2-3,1 4-2,-1 1-5,0 2-6,-1 0-6,-1 2-6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41890 39565 515,'-5'-7'13,"7"3"25,8 1 26,6 2 25,3 1 3,1 0-19,-1 0-19,1 0-20,-1 0-15,-1 0-10,-1 0-12,-1 0-11,-1 1-14,-1 2-19,-1 1-17,0 3-19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9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42447 39037 402,'-14'-6'37,"4"6"12,4 4 12,4 6 13,2 2-1,0 1-14,0 1-14,0 1-13,0 1-9,0 2-3,0 0-2,0 1-4,1 1-1,0 1-1,2 1 0,0 1-1,1-1 0,0-1-2,0-3 0,0-1-1,-1-1-2,0-1-5,-2 1-2,0-1-5,-3 1-7,-2 2-11,-4 0-13,-2 1-11,-3-1-3,-1-1 6,-3-2 5,-1-3 6,-3 0 2,-3 0-3,-3-1-1,-3 1-3,2-2 2,5-2 7,7-4 7,5-2 7,3-3 1,1 0-2,-1-2-3,0 0-3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9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42950 39312 513,'22'-8'64,"-3"2"-7,-3 1-5,-3 1-8,-1 0-3,0 0-3,-1 0-3,1 0-2,1 0-3,3 0-1,3 0-4,3 1-1,0-1-10,-3 2-14,-3 0-15,-2 2-16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46450 37239 564,'32'-21'134,"0"5"-28,2 5-26,1 5-27,1 2-19,0 2-14,2 0-12,0 2-12,-1 0-12,-5-2-10,-6 0-11,-3-2-10,-7 2-6,-3 2 0,-6 4 0,-4 2 1,-4 1 3,0-1 9,-2 0 8,0-2 9,-2 0 4,-2 0 4,-2 0 1,-1 0 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46244 37892 606,'-18'6'65,"10"-4"-4,11-4-4,12-4-4,7-3-7,7 0-8,5-1-8,6-1-8,3 0-8,0 0-7,0 2-6,0 1-8,-1 0-4,-4 2-4,-2 1-3,-3 1-2,-3 0-6,-3 0-8,-4 0-8,-1 0-7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1"/>
    </inkml:context>
    <inkml:brush xml:id="br0">
      <inkml:brushProperty name="width" value="0.05489" units="cm"/>
      <inkml:brushProperty name="height" value="0.05489" units="cm"/>
      <inkml:brushProperty name="color" value="#FED406"/>
    </inkml:brush>
  </inkml:definitions>
  <inkml:trace contextRef="#ctx0" brushRef="#br0">48900 26100 400,'-24'-47'1,"4"6"1,3 7 1,3 6 1,9 7 7,16 10 15,15 10 14,17 9 14,8 4 3,4 1-8,3-1-9,3 1-8,6-1-4,9 1-1,10-1-1,10 1 0,5-1-2,4 1-3,3-1-3,3 1-3,-4 1-3,-8 3 0,-10 3-2,-9 4-1,-9 4 0,-5 6 0,-7 7 1,-5 6-1,-11 6 0,-11 6-4,-14 7-3,-11 6-4,-14-1-1,-11-5-1,-14-7 0,-11-5 0,-18 5-2,-22 19-4,-22 19-2,-21 19-4,-18 16-4,-12 17-5,-13 15-4,-12 16-5,1 1-5,16-12-5,15-13-7,17-12-5,17-19-1,23-25 3,22-25 5,22-25 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5295" units="cm"/>
      <inkml:brushProperty name="height" value="0.05295" units="cm"/>
      <inkml:brushProperty name="color" value="#F2395B"/>
    </inkml:brush>
  </inkml:definitions>
  <inkml:trace contextRef="#ctx0" brushRef="#br0">48131 36555 415,'-7'-13'12,"0"6"23,2 6 24,1 6 23,1 5 4,2 3-16,2 5-16,2 4-15,0 1-10,1 2-5,0 1-3,0 1-5,-1 0-3,0 1-1,-2-1-2,0 1-2,-1-2-1,2 0-3,0-1-1,2-1-2,-1-1-3,-1-3-1,0-1-2,-1-2-2,-4-1-4,-6 3-5,-6 1-5,-5 3-5,-4 0-1,-1-1 3,-1-1 2,-1-1 4,1-2-2,1-1-3,3-2-3,2-3-5,2-1 1,2-2 2,4-2 3,3-2 3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48700 36690 650,'8'-22'5,"2"3"8,0 3 9,1 3 8,3 1 6,5 1 0,5-1 2,5 0 0,1 2-1,-1 3-5,-3 2-4,-1 4-4,-4 2-13,-3 4-24,-5 2-22,-3 3-22,-3 1-7,-2-1 12,-3 0 10,0-2 11,-3 0 5,-1 0-2,0-1-2,-1 1-1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49600 37800 599,'8'7'108,"1"-1"-20,2 0-20,0-2-21,0 1-13,-1 2-8,-1 1-7,0 3-9,-1 0-17,1-1-31,1-1-29,2 0-30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50703 36293 398,'-7'-8'3,"0"2"7,2 1 8,1 1 6,-1 1 8,0 3 7,-2 4 9,0 2 7,-1 4 2,-2 6-5,0 4-5,-1 5-6,0 2-4,2 1-6,3-1-6,1 0-5,1 1-3,0-1-4,0 0-1,0 1-3,2-2-2,4-1-3,4-3-4,4-1-2,2-4-1,3-3 1,2-4 1,1-4 1,3-3-9,3-2-16,3-2-18,3-2-17,-1-2-7,-3 0 1,-5-1 3,-3-2 0,-4 1 6,-1 1 6,-2 0 6,-2 2 7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51066 36624 461,'-15'-1'5,"2"0"10,3-2 10,1 0 9,1 0 6,0 2 1,0 2 0,1 2 1,-2 4 0,0 5 1,-2 7 1,0 6 1,-1 3-4,-1 4-9,-1 3-7,-1 2-9,-1 4-9,2 4-10,1 4-12,1 4-10,1 2-3,1-1 2,0 1 5,2 0 3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51638 36797 455,'-9'-7'6,"-2"0"11,-2 2 13,-1 1 12,-2 3 8,1 7 5,-1 7 5,0 8 4,-1 3-3,-1 2-10,-3 3-11,-1 1-10,-1 1-10,-1 2-7,1 1-8,-1 1-7,1 1-7,-1 2-7,1 2-5,0 2-7,1-2-7,4-6-7,5-6-8,3-5-8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51427 36727 418,'-6'-21'10,"2"5"19,4 5 20,2 4 20,4 6 5,2 6-6,3 6-9,3 6-6,1 4-8,0 4-7,-2 5-6,-1 3-7,-1 3-7,-3 2-8,-1 2-7,-2 2-8,-1 2-9,0 2-10,0 2-9,0 2-10,-1-3-2,0-6 5,-2-7 6,0-7 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52514 36550 434,'-1'-15'0,"0"4"0,-2 3 0,0 2 0,0 2 7,0-2 13,1 0 13,2-1 14,0 1 7,0 6 2,0 4 2,0 6 1,0 3-4,-2 3-9,0 3-10,-2 3-10,-1 3-7,-3 5-5,-3 3-4,-3 4-4,-3 3-2,0 0 0,-1 2 2,0 0 0,0 0-7,2-2-15,4-1-13,3-3-15,3-4-13,2-6-11,4-5-11,2-6-11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53420 36882 373,'-8'-19'78,"-2"9"-2,0 8 0,-1 10-2,-1 5-6,0 5-14,1 3-12,-1 5-14,1 2-6,0 0-1,2 2-2,1 1 0,0-1-2,2-1-3,1-3-4,1-1-3,2-3-6,5-3-7,6-3-9,4-3-7,3-4-5,1-6 0,1-6-1,1-6 1,1-4 0,-1-3 2,1-3 4,-1-3 2,-1-2 3,-2-1 4,-4-1 4,-3-1 3,-2 0 3,-2 3-2,-3 1-2,0 3 0,-4 2 1,0 3 4,-3 2 4,-2 4 4,-2 2-3,-2 1-11,-1 0-9,-3 2-11,0 2-5,1 4 1,1 3 1,1 5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3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54000 36483 552,'8'-9'7,"2"-2"15,0-2 13,1-1 15,1-1 6,2 3 0,0 1-2,1 2 0,2 2-7,1 1-13,3 0-12,1 2-11,0 1-15,-1 2-15,-2 2-14,-2 2-15,-3 1-10,-3 2-5,-3 0-3,-2 1-5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50600 39475 333,'157'63'167,"51"46"-1,50 47 1,49 47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3"/>
    </inkml:context>
    <inkml:brush xml:id="br0">
      <inkml:brushProperty name="width" value="0.05385" units="cm"/>
      <inkml:brushProperty name="height" value="0.05385" units="cm"/>
      <inkml:brushProperty name="color" value="#F2395B"/>
    </inkml:brush>
  </inkml:definitions>
  <inkml:trace contextRef="#ctx0" brushRef="#br0">55620 35399 408,'0'-22'3,"0"1"4,0 3 6,0 1 5,0 2 5,0 1 6,0 1 4,0 0 6,-1 2 2,-2 1-4,-2 0-1,-1 2-3,-4 2-2,-2 2-1,-3 4-1,-3 3-1,0 2-2,3 5-3,2 4-2,4 3-3,2 3-3,2 1-1,3 1-2,1 1-3,1 1-1,2-1-2,0 1-1,2-1-2,1 1-2,3-1 0,3 1-2,4-1-2,-1 0-1,-1-1-4,-3-1-4,0-1-3,-3 0-1,-1-1 1,-1 1 3,0-1 1,-2 0 2,0-1 1,-2 0 1,0-2 2,-3-1 0,-2-1 0,-4-1 0,-2 0 0,-2-3 0,-1-1 0,-1-2 0,-1-2 0,-1-2 1,2-1 0,1 0 2,1-1 0,1-3 2,0 0 1,2-3 2,1-2 2,2-3 0,4-3-2,4-5-3,4-4-1,4-3-3,7-2 0,6-4 0,5-3-1,4-4-6,2-4-9,3-5-10,1-6-10,-3 3-1,-8 10 8,-7 10 8,-8 9 7,-4 6 0,1-1-11,1 1-9,2-1-11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4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8805 45315 454,'22'-7'0,"-3"0"0,-3 2 0,-3 1 0,2-2 0,7-2 0,7-3 0,7-3 0,0-1 8,-6 4 15,-6 3 15,-5 3 16,-2 0 2,3-2-11,3-2-10,3-2-12,0 0-8,-3 1-6,-3 0-6,-3 2-7,-6 5 2,-10 10 11,-10 9 11,-10 11 10,-4 4 4,1-2-4,1 0-3,1-1-4,0 1-4,-1 3-3,-1 2-5,-1 4-3,0 1-3,0 1-2,-1-1 0,1 0-2,0-1-1,1 0 1,1-2 0,1 0 1,1-3-6,2-5-11,3-5-11,1-5-10,2-8-9,1-12-6,0-12-7,2-11-7,3-8 1,6-3 9,6-3 8,6-2 8,1 1 7,-3 8 4,-3 6 5,-2 7 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4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9300 45755 532,'0'-13'41,"2"6"5,0 6 4,2 6 3,1 5 1,1 5-6,3 5-5,2 5-5,1 3-5,1 1-8,2 1-8,0 1-6,1 0-5,1 0-4,1 1-2,1-1-2,1-1-6,-1-3-6,1-3-8,0-3-6,-1-3-6,1-3-4,-1-3-5,1-2-4,-2-4 1,-3-3 7,-3-2 7,-2-4 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5"/>
    </inkml:context>
    <inkml:brush xml:id="br0">
      <inkml:brushProperty name="width" value="0.0548" units="cm"/>
      <inkml:brushProperty name="height" value="0.0548" units="cm"/>
      <inkml:brushProperty name="color" value="#00BFF3"/>
    </inkml:brush>
  </inkml:definitions>
  <inkml:trace contextRef="#ctx0" brushRef="#br0">10592 44944 401,'-3'-7'27,"8"4"8,9 3 8,10 2 10,3 1-3,0 0-11,1-2-13,-1 0-13,1-3-6,3-2-3,1-4-1,2-2-3,0-1-3,-3 1-5,-3 0-5,-3 2-6,-4 1 0,-5-1 0,-5 0 2,-5 0 1,-4 0-1,-6 0-5,-4 1-3,-5-1-5,-4-1 2,-1-2 5,-3-2 7,-1-1 5,-1-3 5,3-2 2,1-1 2,2-2 2,3-1 3,1 2 4,2 3 4,3 1 3,0 2 5,2 1 3,0 1 4,2 1 4,0 5 5,0 11 7,0 12 7,0 10 6,1 4-2,0 0-8,2-1-9,1-1-10,-2 3-5,0 8-1,-3 8-2,-2 8-2,-1 5-2,2 3-2,1 3-1,0 3-3,2 1-5,1-3-6,0-1-7,2-3-7,0-3-5,0-6-1,0-6-3,0-6-1,-3-12-4,-2-17-4,-5-18-4,-4-18-5,-1-11 1,-1-8 9,0-6 7,1-7 9,1 0 6,4 10 5,4 8 6,4 9 5,2 6 3,0 3 1,0 3 0,0 3 1,2 2 0,4 2 1,4 2 1,4 2 0,3 1-3,3 1-7,3-1-8,3 0-8,1-1-6,1 0-5,-1-1-5,0-2-4,-1 1-3,-5-1 3,-3 0 2,-4 0 2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6"/>
    </inkml:context>
    <inkml:brush xml:id="br0">
      <inkml:brushProperty name="width" value="0.05687" units="cm"/>
      <inkml:brushProperty name="height" value="0.05687" units="cm"/>
      <inkml:brushProperty name="color" value="#00BFF3"/>
    </inkml:brush>
  </inkml:definitions>
  <inkml:trace contextRef="#ctx0" brushRef="#br0">11940 44378 386,'8'-21'2,"0"3"3,0 4 4,-1 5 4,2 2 2,2 2 3,2 2 2,1 2 3,2 2-1,0 4-2,-1 2-4,1 3-2,-2 3-5,-1 2-5,-2 1-6,-2 3-7,-3 1-3,-4 3-4,-4 1-3,-4 3-3,-5 0-1,-6 1 0,-5-1 1,-6 1 1,-4-1 1,-1 0 4,-1 1 2,0-1 4,-1 0 3,1-1 4,1-1 4,1-1 3,3-2 4,4-1 5,3-3 5,4-1 5,8-3 4,9-2 5,9-4 3,11-2 5,8-6-1,7-5-6,6-5-7,8-7-6,2-2-5,-2 1-5,-2 1-4,-2 1-5,-3 1-2,-2 4 0,-3 3 0,-3 3 1,-9 1-11,-11 0-18,-14 0-20,-12 0-20,-6-2-1,1-2 15,1-3 16,1-3 15,1-2 10,2 0 3,3 1 4,1-1 2,1 2 5,0 2 7,0 4 6,0 3 6,1 2 10,1 2 11,0 2 12,2 2 13,0 2 0,2 3-11,0 4-9,2 2-11,-1 4-7,0 5-3,-2 5-4,0 5-3,0 4-1,0 4 2,2 4 3,0 4 3,2 3-1,0 2-3,2 1-5,0 3-3,0-2-2,0-4-2,-2-6-1,0-4-1,-1-5-1,0-3-4,0-5-1,0-4-3,-1-3-2,-4-4-4,-2-5-4,-3-3-2,-6-3-6,-6-2-7,-7-3-6,-6 0-8,-7-5 0,-5-2 4,-4-5 6,-5-4 4,3 0 6,12 3 4,12 3 4,11 2 4,6 1-4,0-2-15,1-1-13,-1-3-15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7"/>
    </inkml:context>
    <inkml:brush xml:id="br0">
      <inkml:brushProperty name="width" value="0.05744" units="cm"/>
      <inkml:brushProperty name="height" value="0.05744" units="cm"/>
      <inkml:brushProperty name="color" value="#00BFF3"/>
    </inkml:brush>
  </inkml:definitions>
  <inkml:trace contextRef="#ctx0" brushRef="#br0">15559 45325 383,'-1'-15'3,"-4"3"8,-2 1 7,-3 2 6,-2 3 4,0 2-3,0 4-1,1 2-2,-2 4-2,0 2-3,-1 3-2,-1 4-2,-1 1-2,1 1 0,-1 1 0,0 1 0,1 2 0,1 5 4,1 3 4,0 5 2,2 1 1,1 2-1,0 0-1,2 2-1,2-1-3,2-2-2,4-1-4,3-3-2,2-3-2,3-5-1,3-5-1,4-5 0,2-4-3,3-4-3,3-4-3,3-4-4,1-5-4,1-6-5,-1-5-5,0-7-5,1-6-3,1-6 0,1-8-1,1-6-1,-1-3 1,-3 4 3,-4 3 3,-1 2 3,-5 4 3,-1 2 4,-4 3 2,-3 4 4,-1 2 5,-2 5 4,-1 3 6,0 5 4,-2 5 11,-2 8 15,-2 8 16,-2 8 14,-1 5 3,0 3-10,0 3-12,0 3-10,0 2-7,0 0-3,0 2-3,1 1-2,-1 2-4,2 2-4,0 4-5,2 3-3,0 1-3,0 2-2,0 0 0,0 2 0,0-3-7,2-4-9,0-6-9,2-4-10,0-4-6,1-5-2,2-3-2,0-4-1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7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17500 45262 578,'8'-27'100,"1"7"-17,2 9-16,0 7-16,2 4-12,3 0-7,3 0-7,3 0-6,1 0-14,-1 2-17,-2 0-18,1 2-18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19230 44432 476,'37'-15'114,"-5"2"-26,-5 3-27,-5 1-25,0 0-16,7-2-4,5-2-4,6-1-5,1-1-3,-4 2-1,-3 3-2,-5 1-1,-6 5-6,-9 8-8,-9 8-9,-8 7-8,-7 5-2,-5-1 6,-6 1 6,-3-1 6,-3-1 4,3-1 2,1-3 2,3-1 3,-1-1 3,0-1 8,0 1 6,-2 0 7,1-1 3,5 1-1,3 0-2,4-1 0,3 0-2,0-1-3,2-1-3,1 0-2,5-4-7,9-3-9,11-4-11,9-4-11,5-4-2,-2-3 2,0-5 3,-1-3 4,-1-3 0,-1 2 0,-1 1-1,-1 1-2,-3 2 4,-3 3 4,-5 3 7,-3 2 6,-6 4 8,-8 2 11,-8 3 11,-8 4 12,-4 2 1,-3 3-6,-1 4-7,-3 2-7,-2 2-4,-2 1-1,-4 0-2,-3 3-2,-1-2-1,0 0-3,0-1-2,0 0-2,1-2 0,1 1 0,3-1 1,2 1 1,2-3 2,5-1 1,3-4 1,5-3 3,6-4 1,10-8 2,10-6 1,10-7 2,7-3 0,6 3-2,6 1-1,6 2-3,4 2-3,0 1-8,2 0-8,0 2-7,0 1-3,0 2 1,-2 3 1,0 1 2,-3 0-3,-4 0-4,-4-2-6,-4 0-5,-3-2-1,-5 0 1,-3-1 3,-5-2 1,-3 0-1,-4-1-5,-5-2-5,-2 0-5,-4-1 0,-1-1 6,0-1 6,-1-1 5,-1 0 6,0 2 4,0 3 5,0 1 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20516 43436 445,'-23'-38'-1,"1"4"-2,1 2-2,1 3-3,2 5 4,4 5 8,4 6 8,5 7 9,0 2 4,0 0 1,-1 0 2,-2 0 1,2 5 3,1 11 9,2 12 6,2 9 8,1 10 0,0 8-8,0 8-9,0 8-8,0 6-6,0 6-3,0 6-3,0 6-4,-2 7-6,-4 8-8,-4 7-7,-3 9-8,-2 0-7,2-4-5,2-5-6,3-4-4,1-7-5,2-7-2,2-6-3,2-8-3,1-10 2,2-15 8,0-14 7,2-15 7,0-8 3,0-3-2,-1-1-2,1-2-1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19827 45924 552,'5'-38'74,"-6"19"-3,-6 19-2,-6 18-2,-5 13-7,-7 6-14,-5 8-13,-6 6-14,-1 2-11,3-4-8,5-5-8,4-2-9,2-7-10,4-6-11,3-7-10,3-7-12,2-6-3,3-6 3,1-6 4,2-6 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28700 33850 614,'1'-46'0,"4"10"0,3 10 0,3 9 0,1 4 4,1 1 7,-1-1 7,1 1 7,1 8 5,3 20 1,3 18 2,4 20 2,-1 10-1,-3 3-4,-3 3-2,-2 4-4,-5 4-3,-2 6-3,-3 7-4,-3 6-2,-4 6-4,-3 6-2,-3 7-3,-2 6-2,-5 6-5,-2 6-4,-3 7-5,-3 6-5,-2-8-5,0-22-6,0-22-4,0-21-6,4-31-4,10-36-4,10-39-4,9-36-4,4-14 3,1 14 12,-1 11 11,1 14 12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20350 46550 652,'30'0'0,"-2"2"0,-1 0 0,-3 2 0,-1 0 6,-1 3 11,-1 2 12,0 2 11,-2 1 6,1 1 0,-1 1 0,1 1-1,-1-1-7,-1-3-13,-1-3-15,-1-2-15,0-3-12,-1 0-12,1-2-11,0 0-12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9"/>
    </inkml:context>
    <inkml:brush xml:id="br0">
      <inkml:brushProperty name="width" value="0.04708" units="cm"/>
      <inkml:brushProperty name="height" value="0.04708" units="cm"/>
      <inkml:brushProperty name="color" value="#00BFF3"/>
    </inkml:brush>
  </inkml:definitions>
  <inkml:trace contextRef="#ctx0" brushRef="#br0">21981 44188 467,'14'-28'1,"-3"7"4,-3 7 2,-2 6 4,-1 4 5,2 1 6,1-1 8,3 0 7,0 1 1,0 4-2,-2 2-4,-1 4-3,-1 4-7,-4 7-12,-3 7-11,-2 7-11,-4 4-9,-6 2-5,-4 2-5,-5 2-6,-2 0-1,1-4 1,1-2 1,1-3 2,2-4 3,1-5 5,2-5 5,3-5 4,2-4 7,6-2 6,4-4 7,6-2 7,3-2 4,3 0 2,4 0 3,2 0 1,0 0 0,-1 0 0,-3 0-1,-1 0-1,-2 2 1,-2 5 2,-2 6 4,-2 4 1,-3 4 3,-3 5 1,-2 3 2,-3 4 0,-2 1 0,0-1-2,0-3-2,0-1-3,2-4-1,1-2-4,2-3-2,2-2-2,3-8-7,4-11-11,3-10-10,5-11-11,3-9-9,3-6-8,3-8-7,3-6-7,1-4-1,-1 2 9,-1 1 7,-1 0 8,-1 2 2,-1 2 0,-1 2-2,-1 3-2,-2 0 3,-1 1 7,-2 2 6,-2 0 7,-3 3 8,-1 4 8,-2 3 9,-2 5 9,-1 3 4,0 3 3,-1 3 1,1 2 1,1 4 3,0 3 2,1 2 2,2 4 2,0 2 0,0 2-4,-1 2-3,1 2-3,-1 3-3,-2 5-4,-2 5-4,-2 5-3,-1 2-3,0 1-1,0-1 0,0 1-1,-1-3-6,0-3-11,-2-5-11,0-3-11,1-5-16,4-6-18,4-6-19,4-6-19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4545" units="cm"/>
      <inkml:brushProperty name="height" value="0.04545" units="cm"/>
      <inkml:brushProperty name="color" value="#00BFF3"/>
    </inkml:brush>
  </inkml:definitions>
  <inkml:trace contextRef="#ctx0" brushRef="#br0">23434 43950 484,'13'1'76,"-5"2"-11,-4 2-13,-6 2-11,-3 3-6,-3 7-3,-4 5-2,-2 7-2,-4 3-3,-5 4-1,-5 3-2,-4 2-2,-3 1-6,1-4-12,1-2-11,2-3-10,2-5-10,5-5-8,5-7-7,5-5-7,4-5 0,4-4 8,4-4 8,4-4 9,2-1 10,2 2 13,0 3 12,2 1 13,-1 2 9,1 5 7,0 4 7,0 4 6,-2 2-1,-1 3-9,-2 2-10,-2 1-9,-2 2-8,-3-1-6,-4 0-6,-2 1-7,-1-2-1,2-3 3,2-3 4,3-3 4,0-4-11,2-6-23,0-6-23,2-6-24,2-4-5,4-5 10,3-4 11,5-3 11,2-2 11,-1 1 9,1 1 9,0 1 10,1 1 6,3-1 4,3 1 3,3 0 4,-1 0 5,-1 4 7,-4 3 7,-3 3 8,-2 2 4,-1 2 3,-1 3 3,0 1 2,-6 6-3,-7 9-7,-7 11-8,-9 9-9,-4 4-4,-1-5-5,-1-4-3,-1-3-5,-2-1-4,-3 3-6,-3 3-6,-2 3-7,-1-1 0,3-2 4,3-3 4,3-3 4,4-3 4,5-3 3,5-2 4,5-4 3,3-2 2,3-1 0,4 0 1,2-2 1,4-3-2,6-6-1,4-5-3,5-7-2,3-3-2,0 1-2,2-1-2,1 1-2,-1 0 0,-1 3 2,-3 1 2,-2 2 1,-2 2 2,-4 3 2,-5 1 1,-3 2 3,-5 4 4,-4 4 8,-6 5 9,-4 6 9,-4 3 1,-3 5-6,-3 3-5,-3 4-6,-2 3-6,-1 1-5,-1 1-7,-1 0-5,1 0-7,3-3-6,3-3-7,3-3-6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23800 45899 407,'21'-21'2,"-5"5"4,-5 4 5,-4 6 4,-3 4 7,0 4 9,-1 4 10,1 4 9,-1 3 1,-4 5-7,-2 3-7,-3 5-8,-2 1-4,0-1-3,0-1-4,0-1-2,1-2-3,2-1 0,3-3 1,1-1-1,2-2-1,3-1-2,4-1-1,2 0-2,4-2-1,3-1-1,5 0-2,3-2-1,4-1-1,1-1-1,2 0-1,3-2-1,0-1 0,0-4 0,0-2 2,1-3 1,-3-3 1,-4 0 0,-3-2 1,-5 1 0,-3-3 2,-3 0 0,-2-1 2,-4-1 1,-2-2 0,-2-4 0,-3-2-1,0-2-1,-4-5-2,0-5-1,-3-5-4,-2-4-2,0-2-7,0 2-11,2 2-11,1 2-11,-1 4-5,2 7-1,-1 7 0,0 7-1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26600 46100 602,'8'8'116,"1"-1"-21,2 1-22,0 0-22,0 0-17,1-1-13,0 1-14,0 0-12,-2 0-18,-1 1-23,-2 2-23,-2 0-23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26433 47100 601,'-6'7'12,"4"-1"23,4 0 24,4-2 23,4 1 1,3 0-23,5 1-21,3 2-21,1-1-13,-3 1-2,-3 0-1,-2 0-2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2"/>
    </inkml:context>
    <inkml:brush xml:id="br0">
      <inkml:brushProperty name="width" value="0.04897" units="cm"/>
      <inkml:brushProperty name="height" value="0.04897" units="cm"/>
      <inkml:brushProperty name="color" value="#00BFF3"/>
    </inkml:brush>
  </inkml:definitions>
  <inkml:trace contextRef="#ctx0" brushRef="#br0">27923 48263 449,'7'-30'2,"-1"3"6,-1 3 5,0 3 6,-4 4 5,-4 7 8,-5 5 8,-5 6 7,-4 5-1,-2 5-7,-2 5-9,-1 6-8,-2 2-4,-3 4-2,-1 3-1,-2 3-2,-1 2-1,1 2-1,1 2-3,1 2-1,2 0-2,3-2 0,3-1-1,3-3-1,4-2 0,3-2-1,4-1 1,4-3-1,2-1 0,0-1-1,0-1-1,0-1-1,1-2 0,2-3-1,2-3 0,2-3-1,2-3 0,5-2-2,4-4-1,3-2-2,4-5 1,3-6 0,3-6 2,3-5 1,2-6-1,2-3-2,2-4-3,2-4-3,1-5 0,0-2-1,0-6 1,0-2 1,-2-3 0,-4 2 1,-3 1 2,-5 1 1,-4 1 1,-5 6-1,-5 2 2,-5 6-1,-3 2 1,-2 3 2,-2 3 1,-2 3 2,-2 4 1,-4 3-1,-2 4 1,-3 5 0,-3 1 2,0 0 6,-1 0 5,-1 0 6,-1 1 1,1 1-3,-1 0-2,0 2-4,1 0-2,-1 2-1,0 0 0,1 2-1,-2 1-1,0 4 0,-1 2-1,-1 3 0,-2 4 0,-3 4-1,-3 3 1,-2 5-1,-1 1 1,5 0 0,3 1 1,5-1 1,3 0 1,4-1 1,4-1 1,4-1 2,4-1-1,2 1 0,4-1-1,2 1-1,4 0 0,5 2 0,5 3 0,5 1 1,3 0-5,2-1-7,3-3-8,1-1-7,1-1-8,0 1-8,0 1-6,0 1-7,-1-1-2,-3 0 2,-4-1 2,-2-1 2,-4-2 1,-5-5-1,-5-3-2,-4-4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3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31024 49441 472,'-7'-10'7,"1"-2"14,0-3 15,2-3 13,-1-1 2,0 3-8,-1 1-9,-1 2-10,-2 3-5,0 3-2,-2 2-3,1 4-2,-3 3-1,-2 4 1,-1 3 1,-3 5 0,-1 3 1,1 1 0,0 3 0,-1 1 1,2 2-1,3-1-2,3 1-2,3-1-1,1-1-1,2-1 2,1-3 0,0-1 1,3-1-3,4-1-6,4 1-5,4-1-6,2-1-4,3-4 0,1-4-1,3-4 0,2-3-4,3 0-3,3-2-6,3 0-4,0-2-1,0 0 2,-2-1 2,1-2 2,-5 1-4,-4-1-9,-5 0-9,-4 0-10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4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33150 48396 495,'36'-20'97,"-8"5"-14,-6 7-16,-6 5-15,-2 3-10,5 0-6,4 0-5,6 0-7,1 0-3,-1 0-3,-3 0-2,-1 0-3,-2 0-8,-2 0-18,0 0-15,0 0-18,-4 1-11,-5 3-9,-5 4-8,-4 2-8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4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33170 49315 575,'-11'-7'80,"8"3"-8,9 1-7,10 2-8,5 1-8,2 0-10,4 0-10,3 0-10,2 0-8,1 0-8,0 0-7,2 0-9,0 0-6,0 2-5,0 0-6,1 2-6,-5-1 2,-6-1 5,-7 0 6,-6-2 6,-4 0-2,1 2-13,1 0-11,2 2-13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28800 35100 651,'1'-113'0,"4"26"6,3 24 5,3 26 7,3 13 3,3 4 2,3 3 1,4 3 2,4 3-1,6 3 0,7 3-3,6 4 0,3-1-1,0-3-1,0-3 0,0-2 0,1-1-2,4 3-5,3 3-4,3 4-4,-2 2-7,-6 4-5,-6 3-8,-6 3-6,-6-1-10,-2-2-14,-3-3-15,-3-3-13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5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37050 47544 439,'7'-15'1,"-2"2"2,-3 3 1,0 1 2,-2 1 4,2 0 8,0 0 8,2 1 7,-2 0 2,-3 2-5,-2 2-4,-3 2-5,-4 2-4,-2 2-4,-3 2-4,-3 2-4,-2 1-4,-1 3-3,-1 2-3,-1 2-3,1-1-2,3-3 1,3-3-1,3-2 1,2-1 4,4 3 10,3 3 10,2 4 10,3 0 3,0 1-3,2 0-1,0-1-4,-1 2-1,-2 3 0,-3 4-2,-4 1 0,0 4-1,1 3 0,0 3 0,2 2-1,0 2-1,2-1-1,0-2-2,2 0-1,0-2-1,2-2 0,0-1-2,2-3-1,0-2-2,2-3-3,0-3-5,1-3-3,1-2-10,2 0-16,0-2-16,1-1-17,0-2-6,0-4 0,-2-4 2,-1-4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6"/>
    </inkml:context>
    <inkml:brush xml:id="br0">
      <inkml:brushProperty name="width" value="0.05397" units="cm"/>
      <inkml:brushProperty name="height" value="0.05397" units="cm"/>
      <inkml:brushProperty name="color" value="#00BFF3"/>
    </inkml:brush>
  </inkml:definitions>
  <inkml:trace contextRef="#ctx0" brushRef="#br0">37122 46997 407,'7'-24'4,"0"-3"6,-2-1 7,0-2 7,-2 0 1,-1 5-3,0 3-4,-1 5-3,-1 2-3,0 2 0,0 3 0,0 1-1,-1 1 0,-1 0 1,0 0-1,-1 1 1,-2 0 1,-2 2-1,-2 2 2,-2 2 0,-1 2 0,-1 2 2,-1 2 0,-1 2 2,-1 2-1,0 5-2,1 4-1,-1 3-2,0 3 0,-1 1-1,-1 1 0,-1 1 0,0 1 0,1 1 0,0 0 0,2 2 0,1 1 0,1-1-2,1 0-1,1 1-2,0-1 0,0 0-1,0 1-1,1-1 1,-1 0-1,2 0 2,1 1-1,1-1 2,1 0-1,2 1-2,2-1 0,2 0-2,2-1 0,2-1 0,2-3 0,2-1-1,1-3 1,3-1-3,2-3-1,2-1-1,1-3-1,4-1 0,4-2 1,2-2-1,1-2-3,2-2-9,1-3-9,1 0-8,-1-4-6,-2 0-3,-1-3-3,-3-2-3,0-2-1,-1-2 2,1-2 1,-1-1 2,-2-1 3,-3 3 4,-4 1 2,-4 2 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7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38885 48300 475,'-9'23'118,"0"1"-23,-1-1-24,-1 1-24,-2 1-13,0 2-3,-1 4-4,-1 3-3,-1 2-4,-1 2-2,-1 2-2,-1 3-4,0-2-3,3-4-6,1-4-6,2-3-5,6-9-15,9-13-24,8-13-24,9-12-25,2-5-2,-3 1 17,-5 3 19,-3 1 17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5913" units="cm"/>
      <inkml:brushProperty name="height" value="0.05913" units="cm"/>
      <inkml:brushProperty name="color" value="#00BFF3"/>
    </inkml:brush>
  </inkml:definitions>
  <inkml:trace contextRef="#ctx0" brushRef="#br0">39100 48071 372,'7'-8'1,"-2"0"4,-2 1 3,-2-1 4,-1 3 7,0 8 10,0 6 12,0 7 11,0 4 1,0-1-8,0 1-9,0-1-9,0 1-4,2 1-1,0 1-1,2 1-1,-1 2-2,-1 3-1,0 3-3,-1 3-2,-1 0-3,0-2-4,0-1-3,0-3-4,-1-2-4,-1-1-4,0-3-5,-1-1-3,-4-4-7,-4-3-8,-5-4-7,-5-4-7,-2-5-1,1-6 6,1-6 5,1-5 6,1-5 5,1 0 6,1-1 5,1-1 6,1 1 4,2 1 2,2 3 3,3 1 3,1 3 2,2 1 4,2 2 2,2 2 4,2 1 2,4 1 1,2-1 0,3 0 0,5 0 1,4 0-2,4 1 0,7-1 0,1 0-2,2 2-1,1 1-2,1 0 0,0 1-2,0 0 1,0 0-1,0 1-1,-2-1-5,-5 2-11,-5 0-10,-5 2-12,-3 0-4,-1 0 1,-1 0 1,0 0 1,-3-2 3,-3-4 4,-2-4 3,-4-4 5,-2-1 4,-2 1 6,-2 1 6,-1 1 6,-2 1 5,0 4 3,0 2 4,0 4 3,1 2 1,-1 0-2,0 2 0,0 0-1,-1 3 0,-2 4 4,-2 3 2,-1 5 3,-1 2 1,3 1-3,1 1-3,2 1-1,2 0-4,2-1-3,2-1-3,3-1-3,0-1-5,3-3-6,2-1-6,2-2-6,2-3-5,2-3-3,1-2-2,3-4-4,0-1-2,-1-2-3,-1 0-2,0-2-3,-2-1 1,-1-3 6,0-4 6,-2-2 4,-1-1 5,-2-1 0,-3 0 2,0 1 1,-2 0 4,0 2 4,0 2 5,0 3 6,0 2 10,0 4 17,0 4 17,0 4 16,0 3 3,0 3-14,0 3-13,0 3-14,-1 3-7,-1 3 1,0 3-1,-1 3 0,-1 2-1,2 3-3,0 1-2,2 2-2,0 1-4,0 0-1,0 0-4,0 1-3,-1-2-2,0 0-1,-2-2-1,0 0-2,-1-2-2,0-3-5,0-4-3,1-1-4,-2-4-1,-1 0 0,0-1 1,-1 0 0,-1-3 2,-2-1 1,0-3 2,-1-1 2,-1-2 1,0-2 0,1-3 2,-1-1 0,0-2 1,1-4 1,-1-2 2,0-3 1,1-5 0,2-4 1,2-5-1,3-5 0,1-4-2,4-4-3,2-5-5,4-3-4,2-1-1,5 0 0,4 2 0,3 0 1,3 2-1,-1 4 0,1 2-2,-1 3 0,0 3-1,-1 3-3,-1 3-3,-1 3-2,-2 2 2,-5 2 4,-3 3 7,-4 1 4,-2 2 2,0 0-1,0 2-3,0 1-1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40900 48396 618,'16'-8'77,"1"2"-10,1 1-10,1 1-12,2 0-7,1 0-5,2 0-5,3 1-4,0-1-12,1 2-14,-1 0-17,0 2-16,-1 0-10,-5 0-5,-3 0-6,-5 0-5,-2 0 3,-2 2 8,-2 0 9,-2 2 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41379 47774 497,'-14'-8'0,"5"0"0,3 0 0,4 0 0,2 5 13,2 8 26,0 9 27,2 9 25,-1 5 4,-1 1-18,0 1-19,-2 1-18,0 0-19,0 2-19,0 1-18,0 0-20,-1 0-6,-2-3 4,-2-4 4,-1-2 5,-1-3-4,1-3-11,0-3-13,2-2-12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43100 48850 619,'15'9'123,"-1"1"-19,-2 2-18,1 3-19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9"/>
    </inkml:context>
    <inkml:brush xml:id="br0">
      <inkml:brushProperty name="width" value="0.05395" units="cm"/>
      <inkml:brushProperty name="height" value="0.05395" units="cm"/>
      <inkml:brushProperty name="color" value="#00BFF3"/>
    </inkml:brush>
  </inkml:definitions>
  <inkml:trace contextRef="#ctx0" brushRef="#br0">45237 46375 407,'0'-31'2,"2"2"3,0 0 4,2 1 4,-1 2 2,-1 5-1,0 3 2,-1 5-1,-3 0 0,0-2 0,-3-1-1,-2-3 0,-1 1-1,0 1-1,1 2 0,-1 3 0,-1 0-1,0 2-1,-1 1 1,-1 1-1,-3 1 1,-2 2 3,-3 2 2,-3 2 2,-1 3 1,-1 6 0,1 4-1,-1 5 0,-1 4-1,-2 5-1,-4 3-2,-3 5-2,0 2-1,1 2 0,3 2-1,2 2-1,1 1 1,3 0-1,1 0 1,3 0 0,1 0 0,3 0 0,1 0 0,3 0-1,1-1 0,2 0-1,2-1 0,2-2 0,4-1-2,6-3-3,6-4-2,6-2-2,4-2-1,6-3 1,5-2 0,5-1 1,2-3-7,0-3-15,0-3-14,0-2-14,0-5-7,0-2 1,1-6 2,-1-2 1,-3-3 6,-4 0 8,-5 0 10,-5 1 8,-4-1 2,-3 0-5,-3 0-5,-2 0-5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0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47319 48116 366,'-9'-21'33,"0"5"-1,-1 5 0,-1 4-1,-2 4-1,0 2-3,-1 2-1,-1 2-3,-1 3-1,1 4 1,-1 3 0,0 5 0,2 2 0,1-1-4,2 1-1,3-1-4,1 0-2,2-1-1,2 0-1,2-2-2,1 0-2,2 1-2,0 1-1,2 1-3,1-1-1,5-5-4,4-3-3,4-4-2,2-3-3,1-2 0,0-2-2,3-2-1,-1-3-2,0-4-4,1-3-3,-1-5-4,1-2-1,1-3 3,1-1 2,1-3 3,-1 0 1,-3 2 2,-3 0 1,-3 1 2,-3 1 2,-3 1 4,-3 1 3,-2 1 3,-3 2 2,0 2 0,-2 4 0,0 3 0,-3 5 12,0 8 24,-3 8 26,-2 7 23,0 4 5,2-3-16,2-1-16,2-3-16,1 1-10,-2 3-3,0 4-3,-1 1-4,0 3-3,2-1-7,2 0-5,2 1-5,0-2-7,1 0-9,0-1-9,0 0-9,1-3-6,0-2-5,1-1-6,2-2-5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0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49100 47893 582,'2'-15'7,"4"1"12,4 1 15,3 1 12,2 1 3,-3 4-6,-1 3-8,-2 2-6,1 2-3,6-2 1,4 0 1,5-1 1,2-1-5,2 2-8,1 0-10,1 2-10,-2 1-8,-3 2-7,-5 2-7,-3 1-7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29850 33900 511,'0'-74'1,"0"4"5,0 3 3,0 3 4,3 14 9,6 25 16,7 25 15,6 25 17,1 20 1,-3 16-12,-3 15-13,-2 17-11,-5 10-9,-2 6-7,-3 7-6,-3 6-6,-2 7-6,0 10-9,0 10-6,0 9-8,-2 7-5,-3 7-2,-3 6-1,-2 7-3,-1-12-1,3-28-3,3-28-1,4-27-2,2-20-1,4-9-1,3-10-1,3-8-1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1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33366 53712 468,'-12'-1'7,"8"0"15,8-2 14,8 0 14,3 0 4,1 0-8,0 2-8,-1 0-7,1 1-5,1-2 0,2 0 0,0-1-2,1-1 1,1 0 0,1 0 1,1 0-1,0 0-2,2 0-9,1 0-7,1 1-7,1-1-5,-1 2-4,0 0-4,1 2-3,-2 0-6,-1 2-10,-3 0-9,-1 2-10,-4 0-6,-3 1-4,-4 1-3,-4 2-3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1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33092 54746 496,'-28'-1'2,"7"0"2,7-2 4,7 0 3,5-1 9,5-2 12,6 0 14,4-1 12,4 1 4,3 1-7,3 2-9,3 2-6,2 1-7,3 0-6,1 0-4,2 0-7,2 0-4,0 0-5,2 0-6,1 0-4,-2 1-9,-2 2-14,-3 2-13,-3 1-13,-4 1-9,-2-1-4,-3 0-4,-2-2-4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4442" units="cm"/>
      <inkml:brushProperty name="height" value="0.04442" units="cm"/>
      <inkml:brushProperty name="color" value="#00BFF3"/>
    </inkml:brush>
  </inkml:definitions>
  <inkml:trace contextRef="#ctx0" brushRef="#br0">37613 53097 495,'-2'-21'17,"0"7"-3,-3 5-4,-2 6-4,-1 6 4,0 6 8,1 5 9,-1 7 9,0 2 3,0 1-2,0-1-3,1 1-2,0-1-3,2 3-1,2-1-2,2 2-3,1 0-1,2-3-3,0-1-2,2-3-3,0-1-2,3-1-1,2-1-2,2 0-1,0-2-3,-1 1-3,0-1-4,-2 1-2,-1-1-2,-2-1 1,-3-1 0,0 0-1,-4-2 1,0 1-1,-3 0 0,-2 0-1,-1-1 1,-2-1 0,0-1 2,-1 0 1,-2-1-2,-3-1-4,-3 1-5,-3 0-4,-2-1-4,3-1-5,0 0-5,1-2-4,1-1-3,0-4 0,2-2-1,1-3-1,3-3 2,3 0 4,4-1 4,4-1 3,2-1 5,0 2 3,0 1 5,0 1 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38150 53043 608,'15'-15'2,"-1"3"7,-1 1 5,0 2 6,0 2 6,5-1 10,3 0 8,5 0 8,2 2 1,0 1-7,2 2-9,1 2-7,0 2-12,-2 4-13,0 2-16,-1 3-14,-3 1-14,-7-1-14,-5-1-14,-6 0-14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39400 54050 636,'0'15'44,"2"-1"2,0-1 2,2 0 2,0-1-3,3 3-8,2 1-10,2 3-7,1 0-7,-1-1-4,1-1-3,0 0-4,-1-3-9,1-3-16,0-3-17,0-2-15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40722 52861 448,'-1'-15'6,"0"4"12,-2 3 12,0 3 11,-2 3 5,-2 5-4,-2 6-2,-1 4-5,-3 4-2,0 5-4,-1 3-3,-1 5-3,0 0-2,1 0-2,1-1-1,0-1 0,3-2-2,3-2-1,2-1 0,4-2 0,2-3-2,4-1-2,2-3-2,3-1-1,4-2-4,4-1-4,3 0-4,5-2-5,1-1-6,0-2-8,0-3-8,1 0-8,-2-4-6,-1 0-3,-3-3-5,-1-2-4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40899 53050 512,'-16'0'4,"2"2"7,1 0 7,1 2 9,1 1 5,0 1 6,2 3 4,1 2 6,0 2 0,0 3-5,0 3-5,1 4-5,-2 3-6,0 6-5,-2 6-7,0 6-5,-1 6-5,-1 6 0,-1 6-1,-1 5-2,0-1 1,4-11 0,3-9 2,3-9 0,1-8-16,0-3-33,0-5-31,0-3-34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42676 53131 480,'-15'-7'4,"2"1"8,2 0 9,3 2 9,0 0 2,0 2-1,0 0-2,0 2-2,1 2 1,-1 4 3,0 4 2,0 3 4,0 4 0,-2 1-5,0 3-3,-1 2-5,-2 1-3,-2 2-2,-1 3-3,-3 1-2,-1 2-4,-1 1-7,-1 0-8,-1 2-5,1-2-8,1-3-7,3-5-7,1-3-7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41993 53026 425,'-8'-7'0,"2"-1"0,1 0 0,1 0 0,1 1 9,3 0 20,4 2 19,2 1 18,3 2 7,4 5-7,2 6-6,3 4-8,2 5-6,-1 3-8,1 5-6,-1 3-6,1 3-9,0 4-7,-1 3-8,1 3-7,-1 1-12,1 2-15,-1 0-15,1 2-14,-2-4-4,-1-4 8,-2-7 8,-2-6 7,-2-3 4,-1-3-3,-1-1-1,0-2-3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43824 52989 465,'-14'-14'0,"5"1"0,3 2 0,4 2 0,2 6 14,0 8 26,0 9 26,0 10 27,-1 3 3,0 2-20,-2 1-20,0 1-21,-2 0-13,-2 0-5,-1 1-5,-3-1-4,0-1-9,1 0-9,1-1-11,0-1-9,3-3-8,1-3-7,2-5-5,2-3-6,2-4-3,2-2 1,2-4 1,1-2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9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31700 33250 555,'-4'51'83,"-5"4"-16,-7 3-17,-5 3-17,-6 10-7,-3 20-1,-3 18 0,-2 20 0,-3 2-2,1-12-4,-1-13-3,1-12-4,-4-2-3,-6 9 1,-6 10-2,-6 10 0,-1 2-3,7-3-5,6-3-6,7-2-5,5-12-2,7-19 1,6-18 2,7-19 2,7-24-9,9-28-19,10-28-20,10-27-20,2-11-2,-3 10 12,-3 10 14,-2 9 13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44594 53077 401,'-1'-10'13,"-2"13"25,-2 10 25,-2 13 26,-1 5 3,-2 0-16,0 0-17,-1 1-18,0-2-10,2 0-5,3-1-5,1-1-4,1-2-4,2-2-4,0-1-2,2-3-3,4-3-5,8-6-3,7-6-4,9-6-5,2-6-5,-2-4-9,-2-5-6,-1-5-9,-3-3-1,-3-1 5,-3-1 6,-3 0 5,-2-2 5,-2 1 5,-2-1 4,-2 1 5,-3 1 3,-3 1 1,-2 3 1,-3 1 1,-4 4 1,-2 3-2,-3 4 0,-3 5-1,-2 2-2,-1 3-5,-1 4-4,-1 2-4,1 2-3,5 0-2,3 0-1,5 0-2,1-1 0,0-1 0,0-1 2,0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45300 52912 567,'29'-21'77,"-3"5"-9,-5 5-9,-3 5-11,-2 2-6,1 2-3,1 0-5,1 2-3,1 1-8,-1 2-12,1 2-11,-1 1-12,0 2-17,-1 0-21,-1 0-22,0-1-21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4933" units="cm"/>
      <inkml:brushProperty name="height" value="0.04933" units="cm"/>
      <inkml:brushProperty name="color" value="#00BFF3"/>
    </inkml:brush>
  </inkml:definitions>
  <inkml:trace contextRef="#ctx0" brushRef="#br0">46831 52106 445,'-1'-15'0,"-2"-1"0,-2 0 0,-2 1 0,0 0 7,-1 0 11,0 2 13,0 1 12,0 1 4,1 2-8,-1 3-6,0 1-7,-1 1-5,-2 2-5,-1 0-3,-3 2-4,0 1-2,1 2 0,1 2 2,1 2 0,1 1 1,2 1 1,2 1 1,2 2 2,2 0 1,0 1 1,2 1 1,0 1 2,3 2-1,2 1-5,4 3-2,2 2-5,1-1-1,-1-1 1,-1-3 1,0-1 0,-1-1 0,0 1 0,-1 1 1,1 1-1,-1 1-4,-2-1-6,-2 1-9,-2-1-6,-2 0-3,0-3 2,-2-1 2,0-2 3,-3-2 2,-2-1 1,-3 0 3,-3-2 1,-1-1 1,1-2-1,0-3-2,2 0-1,0-4 1,1 0 1,-1-3 3,0-2 1,2-2 1,3-4 0,2-2 0,4-3 0,4-3-1,7-3-1,8-3-1,6-2 0,3-2-3,2 1-5,1 1-3,1 1-5,-3 3 0,-4 3 2,-5 5 3,-4 3 3,-4 3-3,-1 2-12,-1 3-9,0 1-10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0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49027 53000 526,'-23'2'19,"4"6"21,3 4 19,3 5 22,0 4 1,-3 3-15,-3 3-16,-3 3-15,-1 0-13,-1-2-10,1-2-10,-1-1-11,2-2-10,1-1-9,3-1-10,1-1-10,3-2-4,2-3 1,4-3 2,3-2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0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48645 53170 423,'-8'-8'5,"2"1"10,1-1 10,1 0 9,2 3 11,5 6 8,6 6 9,4 6 9,4 4-3,1 5-13,3 3-13,1 4-14,2 4-8,1 2-2,1 4-3,1 3-1,-2-2-7,-4-6-13,-3-6-10,-4-5-13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51744 53178 483,'-1'-13'81,"-2"6"-10,-2 6-11,-2 6-11,0 4-7,0 0-6,2 1-5,1 1-6,-1 3-3,0 1-3,-2 4-4,0 4-2,0-1-2,1-2-2,0-1 0,2-2-3,0-2 0,2-1-1,0-1-2,2-1 0,2-2-3,4-4-1,4-4-3,3-4-2,4-4-2,1-2-2,3-3-2,1-3-3,1-2 0,-1-2 2,-1 0 1,-1 0 1,-2-2 0,-3 1-3,-2-1-1,-4 1-2,-2 0-1,-2 0 3,-3 2 2,0 1 3,-4 2 2,-2 1 2,-4 2 3,-2 3 3,-2 1 0,-1 2 1,-1 2-1,-1 2 0,-1 2-2,2 2-2,1 2-4,1 2-2,1 0-5,2 1-7,2 0-7,3 0-8,0 0-3,0-1 1,0 1 0,0 0 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4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53050 53650 542,'8'21'92,"0"-3"-11,-1-5-11,1-3-11,0-2-11,2-1-9,0 1-9,1 0-11,1 0-7,-1-1-5,1 1-6,0 0-6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5"/>
    </inkml:context>
    <inkml:brush xml:id="br0">
      <inkml:brushProperty name="width" value="0.04798" units="cm"/>
      <inkml:brushProperty name="height" value="0.04798" units="cm"/>
      <inkml:brushProperty name="color" value="#00BFF3"/>
    </inkml:brush>
  </inkml:definitions>
  <inkml:trace contextRef="#ctx0" brushRef="#br0">54336 52971 458,'-8'-7'19,"1"4"20,-1 2 18,0 4 19,0 2 2,2 3-14,1 3-15,1 4-14,0 0-8,0 1-4,0 0-3,0-1-3,1 0-4,2-1-2,2-1-3,2 0-4,2-3-2,2-1-5,1-2-3,3-2-4,1-2-3,1 0-3,1-2-4,2 0-2,0-3-1,1-2-1,1-4 1,1-2-1,-2-2 2,-1-3 2,-4-2 1,-3-1 2,-2-1 2,-2 1 5,-3 1 3,0 1 4,-4 1 2,0 0 0,-3 2 1,-2 1 0,-3 1 2,-3 3 1,-5 1 0,-3 2 3,-2 2 0,3 2-1,2 2 1,1 2-1,2 1-4,3 2-11,1 0-10,2 1-11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5"/>
    </inkml:context>
    <inkml:brush xml:id="br0">
      <inkml:brushProperty name="width" value="0.05418" units="cm"/>
      <inkml:brushProperty name="height" value="0.05418" units="cm"/>
      <inkml:brushProperty name="color" value="#00BFF3"/>
    </inkml:brush>
  </inkml:definitions>
  <inkml:trace contextRef="#ctx0" brushRef="#br0">55630 51606 406,'0'-22'9,"0"5"19,0 3 20,0 4 18,0 7 7,0 10-6,0 9-6,0 11-6,-1 7-6,0 4-8,-2 6-8,0 4-8,-1 6-6,1 4-7,-1 5-5,0 5-7,1 4-7,1 2-11,0 4-11,2 3-11,0-3-3,0-7 7,0-9 4,0-7 6,0-7-5,2-6-15,0-6-14,1-5-15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6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33355 57512 435,'-13'0'10,"6"0"20,6 0 20,6 0 20,5-1 5,5-2-11,5-2-12,5-2-10,3 0-8,1-1-6,1 0-5,1 0-5,0 2-4,-2 1-2,0 2-3,-1 2-3,-1 1 0,-1 2 0,-1 0 2,-1 2 0,-2 0-9,-1 1-19,-3 2-18,-1 0-19,-3 1-9,-4 1-2,-5 2-2,-2 0-2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0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31400 34200 490,'23'-27'0,"-3"-3"0,-3-3 0,-2-2 0,-1-3 1,3 1 2,3-1 2,4 1 3,1 2 4,0 7 8,0 6 6,0 7 8,0 7 2,0 9-4,0 10-2,0 10-4,-2 7-1,-3 6 0,-3 7-1,-2 6 0,-3 4-1,1 4-2,-1 3-3,1 3-2,-1 1-2,1 1-1,-1-1-1,1 1-1,-3-4 0,-2-6 0,-3-6 1,-3-6 0,5-12-7,17-15-16,15-15-15,16-16-15,5-16-7,-2-16 3,-3-15 2,-3-15 2,-4-9 4,-3 1 5,-3-1 5,-2 1 4,-5 4 5,-2 9 2,-3 10 3,-3 10 3,-6 19 12,-5 32 19,-7 31 21,-5 32 21,-4 15 2,0 0-12,0 0-13,0 0-13,0 0-9,0 0-3,0 0-3,0 0-4,-2 1-5,-3 4-5,-3 3-5,-2 3-6,-1-1-6,3-2-5,3-3-6,4-3-6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6"/>
    </inkml:context>
    <inkml:brush xml:id="br0">
      <inkml:brushProperty name="width" value="0.05622" units="cm"/>
      <inkml:brushProperty name="height" value="0.05622" units="cm"/>
      <inkml:brushProperty name="color" value="#00BFF3"/>
    </inkml:brush>
  </inkml:definitions>
  <inkml:trace contextRef="#ctx0" brushRef="#br0">33199 58612 391,'-21'0'2,"3"0"6,5 0 4,3 0 6,4-1 8,6 0 14,4-2 12,6 0 13,2-2 2,3 0-10,2-1-9,1-1-10,2-1-6,1 2-2,1 1-4,1 1-3,1 0-3,1 2-4,1 0-5,1 2-3,1 0-4,0 2 0,2 0-3,1 2 0,-1-1-6,-2 1-6,-1 0-7,-3 0-8,-2 0-7,-3 2-7,-3 0-7,-2 1-7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3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38644 57343 473,'-28'-3'71,"7"10"-6,7 9-6,6 11-4,5 4-7,0 1-8,2-1-7,1 0-7,0 0-6,0 1-2,0-1-3,0 0-2,0-1-1,1-2-2,2-1-1,0-3-1,1-1-1,0-1-1,0-1-1,0-1-1,-1-1-1,-2-3-4,-2-1-4,-2-2-2,-3-2-3,-2-1-1,-3-1-1,-3 0-1,-3-1 0,-1 1-1,-3 2 1,-1 0-1,-1 0 1,1-1-1,1 0 0,1-2-1,1-1-2,3-2-4,1-3-4,2 0-4,3-5-4,3-4-3,2-6-4,4-3-3,2-3 0,2 2 4,2 3 5,2 1 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3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39200 57596 649,'8'-14'45,"0"3"-2,-1 3-4,1 3-2,2 1-3,4 2 1,3 0-1,5 2 0,2 0-6,1 2-12,0 0-11,2 2-11,0 1-13,-1 3-13,-1 3-14,-1 3-13,-3 1-4,-5-3 5,-5-1 7,-4-2 5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40250 58550 640,'2'16'71,"4"-1"-5,4 1-5,3-1-5,2-1-9,-1-2-14,-1-4-13,0-3-14,-2-1-14,-1 0-13,0 0-14,-2 0-14,0-1-4,0-2 2,-1-2 3,1-2 4,-1-2 3,0 0 5,-2-1 4,0-1 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41291 57305 455,'4'-13'9,"-5"6"17,-6 6 18,-5 6 18,-4 5 5,1 5-10,-1 5-9,0 5-9,2 2-7,1 1-4,2-1-3,3 1-4,1-2-3,2-2-1,2-1-2,2-3-2,2-1-2,4-3-4,2-1-3,3-2-2,4-3-6,4-1-7,3-2-6,4-2-7,3-2-5,1 0-2,1-2-2,1 0-3,-2-2-2,-2 0-1,-3-2-2,-3 0-1,-3-2-2,-3 0 1,-3-1-1,-2-2-1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41597 57416 531,'-16'-7'6,"0"2"10,1 2 10,-1 2 11,2 3 3,1 6-5,2 4-5,2 5-4,2 4 0,-1 5 4,0 3 6,0 5 5,-1 2-1,-2 4-8,-1 2-8,-3 4-8,0 2-8,-1 1-13,0 3-11,1 2-11,0-2-6,4-8-2,3-6-1,3-8-1,1-4-4,2-5-8,0-3-7,2-4-7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43787 57297 490,'-8'-21'6,"0"7"14,0 5 12,0 6 13,0 4 6,-1 2-4,-2 2-2,0 2-2,-1 3-5,-1 5-4,-1 5-5,-2 5-4,0 3-5,-3 3-3,-2 1-3,-1 2-4,-2 1-2,-1-1 0,-1-2-1,0 0 0,-1-2-3,2-3-7,3-3-6,2-3-6,1-2-10,2-3-12,3-1-13,1-2-12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5026" units="cm"/>
      <inkml:brushProperty name="height" value="0.05026" units="cm"/>
      <inkml:brushProperty name="color" value="#00BFF3"/>
    </inkml:brush>
  </inkml:definitions>
  <inkml:trace contextRef="#ctx0" brushRef="#br0">43261 57242 437,'-14'-8'4,"3"-2"6,3 0 7,2-1 7,5 3 12,6 6 14,6 7 16,6 8 15,2 5 0,1 5-15,-1 5-16,1 4-15,-1 4-13,1 2-7,-1 2-9,1 3-9,0-1-3,3-2 1,1-2 1,3-2 2,-2-3-10,-2-2-17,-3-3-20,-2-3-18,-4-4-8,-3-3 2,-3-4 2,-2-4 2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45421 56926 445,'-22'-21'10,"5"5"20,3 5 20,5 5 21,2 4 4,2 5-9,2 6-10,2 4-10,1 5-7,0 3-7,0 4-5,0 5-7,-1 2-5,-2 4-4,-2 3-6,-1 2-4,-2 2-3,0-2-4,0 0-3,1-1-3,-1-3-5,0-2-7,0-4-6,1-2-7,0-3-2,2-5 2,2-3 2,2-4 3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46204 57200 388,'-15'0'61,"2"2"-4,2 0-4,3 2-4,0 1-4,2 3-5,0 4-4,2 2-6,0 3-3,0 1-4,0 3-3,0 1-3,-1 2-3,-1-1 1,-3 1-1,-2-1 0,0 1-1,0 1 1,2 1-1,1 1 0,0 0-1,0-2-2,0 1-2,1-2-1,0-2-3,2-1-2,2-3-1,2-1-3,4-3-4,6-1-6,5-2-6,7-2-7,2-4-3,-1-2-2,-1-6-2,-1-2-1,-1-5-1,1-2 2,0-3 2,-1-3 1,0-3 3,-1-1 3,0-3 3,-2-1 4,-2-2 2,-3-1 4,-3-1 2,-2 0 4,-3 0 3,-2 5 3,-2 3 3,-2 5 3,-3 1 0,-2 2-3,-3 1-1,-3 1-3,-3 2 0,-2 2 0,-1 4 1,-2 3 0,0 1 1,4 1-1,5 2 0,3 0-1,2 1-7,0 0-18,0 0-16,1 0-16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0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33250 34350 425,'0'-40'46,"0"23"-5,0 22-5,0 22-5,0 13-5,0 7-4,0 6-5,0 7-4,-2 2-2,-3 1 0,-3-1 0,-2 1 0,-3-4-1,1-6-3,-1-6-2,1-6-3,10-16-8,22-25-13,22-25-12,23-25-13,6-10-4,-5 7 9,-7 6 7,-5 7 8,-8 5 10,-5 7 15,-7 6 15,-5 7 14,-8 8 5,-5 14-2,-7 11-3,-5 14-3,-4 5-2,0 1-4,0-1-2,0 1-4,0-1-2,0 1-3,0-1-3,0 1-3,3-3-5,6-2-7,7-3-7,6-3-7,4-10-3,4-16 4,3-15 3,3-15 3,4-14-1,7-8-6,6-10-5,7-9-7,0-5 1,-2 0 4,-3 0 6,-3 0 4,-4 3 6,-3 6 6,-3 7 7,-2 6 6,-6 4 4,-6 4 1,-6 3 1,-6 3 1,-6 14 10,-2 25 17,-3 25 18,-3 25 19,-6 17 1,-5 9-14,-7 10-14,-5 10-14,-1-1-10,6-9-4,7-10-4,6-8-5,3-8-3,0-2-1,0-3-1,0-3-1,7-7-4,17-9-9,15-10-8,16-8-8,7-17-4,1-21 1,-1-22 0,1-22 0,-3-13 2,-2-3 3,-3-3 2,-3-2 3,-7-6 2,-9-6 2,-10-6 1,-8-6 1,-6-1 3,1 7 2,-1 6 1,1 7 3,-4 7 0,-6 9 0,-6 10 0,-6 10 0,-9 8-2,-8 10-5,-10 10-4,-9 9-4,-7 12-4,-3 16-3,-3 15-4,-2 17-2,2 5 0,9-3 4,10-3 4,10-2 4,4-3 0,0 1-5,0-1-4,0 1-4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9"/>
    </inkml:context>
    <inkml:brush xml:id="br0">
      <inkml:brushProperty name="width" value="0.05241" units="cm"/>
      <inkml:brushProperty name="height" value="0.05241" units="cm"/>
      <inkml:brushProperty name="color" value="#00BFF3"/>
    </inkml:brush>
  </inkml:definitions>
  <inkml:trace contextRef="#ctx0" brushRef="#br0">47661 57100 419,'-13'0'13,"8"0"23,7 0 26,6 0 23,4 0 6,1 0-15,1 0-14,2 0-15,0 0-10,3 0-9,1 0-7,3 0-8,-1 0-6,0 0-4,-1 0-7,-1 0-4,-1 0-10,-1 0-17,-1 0-15,0 0-16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0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49028 56366 416,'0'-12'27,"0"8"23,0 8 24,0 8 23,0 4 2,0 1-21,0 1-22,0 1-21,-2 1-13,0 1-4,-3 1-4,-2 1-5,0 2-5,0 1-5,2 2-5,1 3-6,-1-1-6,0 0-6,-1-1-8,-1-1-6,0-1-7,2-1-8,2-1-8,2-1-8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0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49911 56716 461,'-14'22'151,"4"-2"-35,4-1-36,5-2-37,0-2-18,-1 1-3,0 0-4,-1-1-2,-1 1-2,0 2-2,0 0-1,0 1-1,1 0-2,0-1-2,2-1-2,0-1-1,3-1-6,2-3-5,3-1-7,4-2-6,1-4-3,3-4 0,1-6-1,3-4 1,0-4 0,1-3 1,-1-3 2,1-3 0,-2-2 3,-1 1 2,-2-1 3,-3 1 2,-2 1 3,-2 1 3,-4 2 3,-2 3 3,-2 1 0,0 0 0,0 2 0,0 1-2,-2 1 1,0 2 2,-3 3 1,-2 1 2,-2 1-1,-3 2-5,-4 0-4,-1 2-5,-5 1-4,-3 4-6,-4 2-6,-5 3-5,2 1-3,6 0-1,5-2-1,7 0-1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1"/>
    </inkml:context>
    <inkml:brush xml:id="br0">
      <inkml:brushProperty name="width" value="0.05972" units="cm"/>
      <inkml:brushProperty name="height" value="0.05972" units="cm"/>
      <inkml:brushProperty name="color" value="#00BFF3"/>
    </inkml:brush>
  </inkml:definitions>
  <inkml:trace contextRef="#ctx0" brushRef="#br0">54913 56966 368,'-6'-7'12,"6"2"25,4 2 25,5 2 24,5 2 5,2 4-16,3 2-16,3 3-15,2 3-10,3 0-5,1 1-5,3 1-4,0 1-4,0 1-3,1 2-3,-1 0-2,-1 0-3,-1 1-1,-3-1-2,-1 1-1,-2-1-4,-2-1-2,0-1-3,0-1-3,-2-1-1,-1-2 2,-1-3 0,-1-1 2,-3 0-1,-6 0-2,-6 1-2,-6 2-3,-6 0 0,-6 1 3,-5 1 2,-6 1 2,-5 2 2,-1 1-1,-2 3 0,-2 2-1,-3 0-1,-3 3-4,-2 0-2,-4 0-4,1 1-4,4-1-2,4-1-4,4-1-4,5-2-3,7-3-6,7-3-5,7-2-6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2"/>
    </inkml:context>
    <inkml:brush xml:id="br0">
      <inkml:brushProperty name="width" value="0.055" units="cm"/>
      <inkml:brushProperty name="height" value="0.055" units="cm"/>
      <inkml:brushProperty name="color" value="#00BFF3"/>
    </inkml:brush>
  </inkml:definitions>
  <inkml:trace contextRef="#ctx0" brushRef="#br0">59691 55167 400,'0'-15'5,"0"-1"10,0 0 10,0 1 10,0 2 8,0 6 4,0 6 5,0 6 5,0 4-2,0 3-7,0 4-8,0 2-8,-1 3-5,-1 5-3,0 3-4,-1 4-2,-2 3-2,-2 3-3,-2 1-2,-1 2-3,-2 2-2,2 4-3,1 2-5,1 4-2,0 2-6,0 3-7,0 3-6,0 3-8,1 0-3,1-2 0,0-4-2,2-3 0,0-4-1,2-6-2,0-6-2,2-6-2,0-5 2,2-7 8,0-5 7,2-6 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3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60529 55872 454,'-9'-19'11,"-2"7"21,-2 8 21,-1 8 22,-3 6 3,-2 5-15,-1 5-14,-2 5-16,-4 3-9,-5-1-7,-5 0-7,-4 1-6,-3-1-3,3-1 0,2-1 0,2-1 0,4-2-1,4-3 1,5-3-1,5-3 0,3-1 1,4 0 4,3-1 4,3 1 2,4 0 2,7 1 0,7 1-1,8 2-1,3-1-2,2 1-3,3 0-4,1-1-5,1 1-4,-1 0-5,-2-1-7,0 1-6,-1-1-8,-1-1-9,-1-1-9,-1 0-11,-2-3-1,-1-1 6,-3-2 7,-1-2 6,-2-2 6,-3-2 4,-1-2 5,-2-2 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3"/>
    </inkml:context>
    <inkml:brush xml:id="br0">
      <inkml:brushProperty name="width" value="0.05501" units="cm"/>
      <inkml:brushProperty name="height" value="0.05501" units="cm"/>
      <inkml:brushProperty name="color" value="#00BFF3"/>
    </inkml:brush>
  </inkml:definitions>
  <inkml:trace contextRef="#ctx0" brushRef="#br0">62173 56716 399,'6'-7'21,"-4"2"-1,-4 2 2,-4 2-1,-2 1 0,-2 2 0,0 0 0,-1 2-1,-2 1-1,-1 3 0,-3 4 0,-1 2-1,-1 2-2,1-1 0,0 1-3,2 0 0,2-1-3,1-1 0,2-1-2,3-1-1,4 0-1,8 0 0,7-1-1,9 1 0,3-1-1,-2-2-1,0-2 0,0-2-2,-3 0-4,-3 3-8,-3 3-9,-3 4-8,-4 0-2,-8 1 6,-6 0 4,-7-1 6,-4 1 4,1 2 2,-1 0 3,1 1 2,0-1 4,1-1 2,1-2 2,1-3 3,3-1 4,6-2 2,6-2 4,6-2 3,4-3 0,3-4-5,4-4-4,2-4-5,3-4-6,4-5-12,5-5-10,3-5-10,0-2-5,-4 1 1,-3 1 1,-5 2 1,-2 1 3,-3 2 5,-1 4 6,-2 3 6,-3 2 4,-1 1 5,-2 1 4,-2 1 5,-2 3 11,0 6 20,-2 6 21,0 6 19,-2 5 3,0 5-12,-2 5-14,0 5-12,-2 3-9,0 4-4,-1 3-5,-2 2-5,1 3-3,-1 2-3,0 2-4,0 2-3,0 1-6,1 0-6,-1 0-6,0 0-7,0-1-8,0 1-9,1 0-10,-1 0-8,1-4-4,2-8 3,2-7 4,2-9 4,1-4 2,-2-3 3,-1-1 3,0-2 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4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63033 57047 488,'8'-8'35,"-1"2"3,1 1 3,0 0 3,0 1-1,1 1-5,2-1-6,0 0-4,1 0-3,1 2 0,1 0-1,2 2 0,-1 1-1,-1 4-2,-1 2-2,-1 3-1,-2 4-3,-2 4-5,-4 3-4,-2 5-4,-5 2-4,-4 2-5,-5 2-6,-5 3-4,-4-1-3,-1 0-3,-3-1-3,-1-1-1,0-4-9,5-6-15,3-5-15,5-6-14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6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65050 56709 501,'-2'-15'4,"-2"4"7,-4 3 8,-2 3 7,-1 2 4,-1 3 1,0 4-1,1 2 1,-2 4-1,0 4 0,-1 3-1,-1 5-1,0 3 0,1 5-4,0 3-1,2 4-2,0 2-3,1-2-3,-1 0-3,0-1-2,2-2-1,3-2 1,2-2 0,4-1 2,2-4-5,4-1-7,2-4-9,3-3-8,4-3-9,6-3-10,3-3-10,6-2-9,0-3-4,-3-2 4,-5-2 3,-3-2 4,-3-2 4,-1 0 5,-1-1 6,0-2 6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6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66343 56327 513,'5'-6'8,"-4"2"16,-6 4 15,-4 3 17,-2 2 4,1 3-7,0 3-6,2 4-7,-1 2-6,-1 5-3,-3 3-4,-1 4-5,-3 4-3,0 1-6,-1 2-4,-1 2-5,0 0-4,1-2-2,1-2-2,1-1-3,2-4-1,3-5 0,2-5 0,4-5-1,3-6-11,4-6-26,4-8-26,4-6-25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9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41350 17450 527,'23'-90'3,"-3"23"6,-3 22 5,-2 22 7,-3 18 2,1 16-1,-1 15-1,1 17 0,-3 11-1,-2 10-1,-3 10 0,-3 9-2,-1 1-1,4-6-2,3-6-2,3-6-1,1-4-2,1 1-1,-1-1-1,1 1-1,1-3 0,3-2 0,3-3 0,4-3 0,1-6-1,0-5 0,0-7-2,0-5-2,1-6-1,4-3-4,3-3-3,3-2-4,1-5-1,1-2-1,-1-3 1,1-3-1,4-12 0,9-18 1,10-19-1,10-18 2,4-15-1,0-9 0,0-10-1,0-8 0,-2-3 0,-3 7 1,-3 6 0,-2 7 0,-6 7 3,-6 9 3,-6 10 4,-6 10 3,-9 14 9,-8 23 12,-10 22 13,-9 22 13,-5 15 2,0 9-7,0 10-9,0 10-8,0 0-5,0-5-4,0-7-2,0-5-2,0-1-3,0 6-1,0 7-1,0 6-1,-2 6-1,-3 6-3,-3 7-1,-2 6-4,-1 6-1,3 6-4,3 7-3,4 6-3,1 1-5,0-3-6,0-3-5,0-2-6,0-9-5,0-12-3,0-13-3,0-12-4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1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35900 34300 522,'-41'0'8,"19"0"17,19 0 16,19 0 17,12 1 4,6 4-9,7 3-10,6 3-9,3 3-6,0 3-5,0 3-5,0 4-4,-5 2-4,-9 4-3,-10 3-2,-8 3-2,-11 3-3,-8 3 0,-10 3-2,-9 4-2,-10 1-1,-9 0-2,-10 0-3,-8 0-2,-6 0-1,1 0 1,-1 0 0,1 0 1,1-5 2,3-9 3,3-10 4,4-8 3,18-9 5,34-6 6,35-6 6,35-6 6,19-6 2,7-2-5,6-3-3,7-3-4,0-2-5,-2 0-7,-3 0-8,-3 0-8,-10 3-9,-16 6-14,-15 7-14,-15 6-13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7"/>
    </inkml:context>
    <inkml:brush xml:id="br0">
      <inkml:brushProperty name="width" value="0.05764" units="cm"/>
      <inkml:brushProperty name="height" value="0.05764" units="cm"/>
      <inkml:brushProperty name="color" value="#00BFF3"/>
    </inkml:brush>
  </inkml:definitions>
  <inkml:trace contextRef="#ctx0" brushRef="#br0">66581 56209 381,'7'-15'3,"-1"4"4,0 3 5,-1 3 6,-1 2 4,1 3 6,1 4 6,2 2 5,-1 4 0,-1 4-7,0 3-7,-1 5-6,-2 2-1,-1 3 2,0 1 4,-2 3 3,0 1-1,-2 4-4,0 3-6,-1 2-4,-2 1-4,-1-3-4,0-4-3,-1-2-3,-1-4-6,-2-5-8,0-5-6,-1-5-8,-3-7-8,-2-8-8,-3-9-9,-3-9-8,0-5 2,1-1 12,3-1 12,1-1 12,2 0 7,2 3 2,3 1 3,1 3 1,1 2 5,2 5 4,1 3 6,1 4 6,1 3 6,3 0 11,4 2 8,2 0 11,3 1 0,4 0-6,2 0-8,3 0-8,3 0-6,3 0-7,3 0-5,3 0-6,2 0-5,2-2-3,3 0-3,1-2-3,1 0-3,-2-2-5,0 0-6,-1-1-4,-3-2 0,-3 0 5,-5-1 5,-3-1 4,-5-1 5,-3 2 2,-4 1 2,-4 1 3,-4 0 1,-3 0 1,-2 0-1,-3 0 1,-3 1 5,-2 0 10,-2 2 9,-1 1 11,-2 1 5,0 2 2,1 2 3,-1 2 2,1 1-1,1 3-2,0 2-4,2 2-2,1 1-3,2 1-3,3 2-4,1 0-4,1 1-2,0-1-3,0 1-4,0 0-3,3-1-6,4-1-11,5-1-11,6-1-11,1-3-4,1-4 0,0-5 0,-1-6 1,0-2 2,-1-2 3,0 0 3,-2-1 4,-1-1 2,-2 1 5,-3-1 4,0 0 3,-4 4 12,-3 6 19,-2 7 19,-3 8 20,-2 4 4,2 1-10,1 3-11,0 1-10,1 5-7,0 5-2,0 6-3,1 6-1,-2 2-4,2-2-2,-1-2-3,0-2-3,-1 0-1,-2-1 1,-2 0 0,-1 0 1,-1-3-3,2-6-6,2-5-5,2-6-5,-1-5-8,-3-3-8,-5-3-9,-4-2-9,-1-4 0,3-4 8,1-4 7,3-4 8,1-4 3,2-3 2,2-5 2,2-3 0,3-4 0,4-3 1,4-3-1,4-2-1,3-2 0,5 1-1,3 2 0,5 0-1,2 1 0,3 3 1,1 2 1,3 2 0,0 0 2,2 1 1,0-1 2,2 1 2,-1 1 1,-3 3 2,-4 3 2,-1 3 1,-6 2 3,-4 2 2,-4 3 3,-6 1 3,-5 3 8,-4 4 15,-6 4 14,-4 4 14,-3 3 2,1 1-8,-1 3-11,0 2-8,0 2-7,-2 1-1,0 3-3,-1 1-2,1 2-2,1 1-2,2 1-2,2 1-2,2 0-3,2-1-3,3-1-3,1-1-5,3-3-3,4-3-5,3-5-5,5-3-5,3-3-5,3-4-6,3-3-5,3-2-5,2-5-3,1-5 3,1-7 1,1-5 3,-1-5 0,0 1 1,-1-2 1,-1-1 0,-2 0 3,-5 1 7,-3 2 6,-4 0 6,-4 2 5,-1 3 3,-2 3 3,-2 3 4,-2 2 4,-1 2 6,0 2 5,-1 3 5,-2 3 7,-1 6 8,0 5 8,-1 7 8,-1 4-1,0 3-8,0 3-9,0 3-10,1 2-5,0 1-6,2 1-4,0 1-5,1 0-6,0 0-5,0 1-7,0-1-7,0-1-8,0-3-11,0-3-11,0-3-12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7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70750 56116 447,'15'-7'8,"-1"2"14,-1 2 14,0 2 15,-2 1 3,-1 2-9,0 0-9,-2 2-9,1 1-4,3 3 1,4 4 1,2 2 2,2 3 0,3 1-2,1 3 0,3 1 0,-2 3-4,-1 1-2,-4 2-4,-3 3-4,-4 1-5,-5 4-5,-4 3-7,-6 3-6,-7 2-8,-9 3-7,-11 4-9,-9 2-8,-1-3-2,6-10 6,7-10 5,7-9 6,3-5-2,-2-1-9,0 1-9,-1 0-9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1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73877 52527 506,'-6'-6'10,"2"2"22,4 4 20,3 2 21,3 3 4,5 2-10,5 2-12,5 2-12,1-1-9,-1-1-8,-2-2-10,-3-2-7,-2 0-18,-4 3-24,-4 4-25,-4 2-25,-4 0-7,-2-1 13,-4-2 11,-2-2 11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72331 53750 557,'-14'1'11,"5"2"21,3 2 23,4 2 20,4 1 4,4 1-15,3 1-15,5 1-14,2 1-13,1 0-7,1-1-9,2 1-9,-2-2-3,0-1 3,0-2 1,-2-2 1,0-2-8,1 0-20,1-2-19,1 0-21,-1-1-6,-3 0 8,-3 0 6,-2 0 7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2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74650 53850 477,'8'7'171,"1"-1"-37,1-1-37,1 0-38,1-1-25,0 1-14,-1 1-13,1 2-13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76850 52056 566,'26'-23'105,"5"3"-19,4 1-20,6 3-18,3 1-13,0 2-4,1 3-6,2 1-4,-1 2-8,0 0-10,-2 2-9,0 1-9,-4 0-6,-6 2 0,-5 0 0,-7 2 0,-4 0-4,-3 2-6,-3 0-7,-2 2-8,-5-1-2,-2-1 2,-6 0 1,-2-1 2,-3-1 5,0 1 7,0 2 8,1 0 7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77126 51220 483,'-8'-11'12,"2"8"25,1 9 23,0 10 25,0 5 3,-4 5-19,-2 3-17,-3 4-19,-5 5-10,-5 4-4,-6 6-2,-6 4-3,-5 2-6,-1 0-11,-2-2-10,-2 0-11,2-4-7,4-5-6,6-4-6,4-5-6,5-5-1,7-5 0,5-5 3,6-5 1,5-4 3,4-4 4,4-4 3,4-4 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77243 53111 576,'13'-13'6,"-3"8"14,-4 7 13,-4 6 12,-3 4 5,0 3-4,-2 2-5,0 1-5,-2 3-3,-2 1-4,-1 3-3,-3 1-3,-1 2-5,1 1-6,-1 0-7,1 2-5,0-1-4,0-3-5,2-4-3,1-1-3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7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77817 52563 413,'15'-22'1,"-1"6"2,0 5 1,-2 5 2,0 2 3,-1 2 6,1 0 5,0 2 6,-1 1-1,1 2-6,0 2-7,0 2-6,-2 0-2,-1 1 4,-2 0 2,-2 0 3,-2 1 3,0 3 4,-2 3 2,0 4 3,-2 1 1,0 1 2,-2 0-1,0 3 1,-1-1 0,2 1-2,0-1-1,2 0-1,0 2-3,0 1-2,0 3-2,0 1-3,-1 1-2,0 0-2,-2 1-2,0-1-3,-1 0-2,0-2-1,0 0-3,1-1-1,-2-2-6,-2-3-11,-2-3-10,-2-3-11,0-5-2,-1-6 3,0-8 5,1-6 4,-2-7 1,0-5 1,-1-7 0,-1-5 0,0-4 1,1 0 3,1-2 2,0 0 4,3 0 3,1 1 3,2 3 4,2 2 4,2 3 1,2 3-1,2 5 0,2 3-1,2 3 2,2 1 7,2 1 7,1 0 6,2 2 4,0 3 1,-1 1 0,1 2 1,0 4 0,0 4-4,-1 5-1,1 6-4,-3 2-3,-5 5-3,-4 2-3,-5 3-4,-5 1-3,-4 2 0,-3 1-1,-5 1-1,-1-1 0,2-4-2,0-2-1,1-3-2,5-5 2,10-6 0,10-8 3,10-6 0,7-5-2,4-4-7,6-2-7,5-3-8,-2 0-3,-8 5 3,-8 3 2,-7 4 1,-4 2 2,0 0 0,0 0-1,-1 1 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5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80879 51316 518,'-9'0'9,"12"0"19,13 0 18,14 0 18,5-1 5,0-1-9,0 0-11,0-1-9,-1-1-7,-3 2-5,-3 0-4,-3 2-4,-4 1-8,-3 4-13,-5 2-12,-3 3-13,-5 4-8,-8 4-5,-6 3-6,-7 5-4,-6 2-3,-5 4 1,-5 3 2,-5 3 0,2-3 4,8-8 9,7-7 8,9-9 8,3-3 6,0 0 1,0 0 2,0 0 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1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36750 33450 583,'-44'-47'2,"13"6"2,12 7 2,13 6 4,9 3 7,6 0 16,7 0 13,6 0 15,7 1 3,10 4-9,10 3-10,9 3-8,6 3-12,3 3-13,3 3-14,4 4-14,-3 4-10,-5 6-7,-7 7-6,-5 6-8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80371 52605 449,'-8'7'1,"0"-1"2,0-1 2,1 0 2,2-2 2,5-2 3,7-2 2,6-2 4,4-2 1,3 0 0,3-1 1,3-1 0,1 0 0,-3 2-1,-2 2-3,-1 2 0,-3 1-3,-3 2-1,-2 0-2,-4 2-2,-3 1-1,-2 5 0,-4 4 1,-2 4 0,-5 0-2,-4 1-7,-5-2-5,-5-1-7,-2 0-3,-1-1-3,1 1-1,-1 0-2,2-3 0,1-3 3,2-4 2,3-4 2,1-2 4,2 0 5,3 0 6,1 0 4,3 0 5,4 0 3,4 0 5,4 0 4,2 1 1,0 2-2,-1 2 0,1 2-1,-2 1-4,-2 3-4,-4 2-4,-2 2-5,-4 1-3,-2 3 1,-3 1 0,-3 3 1,3-4-3,10-9-6,10-8-5,10-10-5,5-4-3,2-1 2,3-1 1,1-1 1,0 0 2,-1 4 4,-3 3 4,-1 2 4,-4 3 1,-3 2-1,-5 2 1,-3 2-2,-3 2 3,-2 2 5,-2 2 5,-2 2 4,-2 1 4,-2 1 2,-2 1 1,-2 2 2,-1-1-2,-2 3-2,0 0-3,-1 1-3,-1 0-3,-2-1-3,0-1-1,-1-1-3,0 1-1,1 1 1,1 3 0,1 2 0,0-2 1,2-3-2,1-5-2,0-3 0,6-8-2,8-10 0,9-11 0,10-11-1,4-7-3,2-6-7,2-4-6,3-6-7,0-1-2,2 1 0,1 1 1,0 0 2,1 3 3,-2 2 6,0 4 8,-1 2 5,-2 5 6,-3 6 4,-4 5 4,-2 7 4,-3 3 2,-4 4 0,-5 3 1,-3 3 1,-3 3 2,-2 5 2,-3 6 4,0 4 2,-3 4 0,-1 3-5,0 3-3,-1 3-4,-3 2-2,-2 1-2,-3 0-1,-3 2-1,-2-1-3,0-3-2,1-3-3,-1-3-4,1-2-3,-1-3-4,0-1-6,1-2-4,-1-3-3,2-1-2,1-2 0,1-2-2,1-3-1,0-2 0,2-3 1,1-4-1,0-3 2,2-3 2,1-5 4,0-3 1,2-2 4,0 1 4,2 1 2,0 1 4,1 1 4,0 4 5,0 3 5,0 3 4,0 3 10,0 6 13,0 4 13,0 6 14,1 4 2,0 5-10,2 5-9,0 5-11,0 5-7,0 8-5,-2 6-6,0 8-6,-3 8-4,-2 10-6,-3 12-4,-3 10-5,-3 5-4,0-4-6,-1-3-4,-1-2-4,1-6-8,4-6-9,4-7-9,4-7-9,3-10-4,0-12 4,2-13 3,0-13 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83588 52816 580,'-16'-12'9,"2"8"19,1 8 18,1 8 19,0 4 5,0 4-10,1 4-10,-1 2-9,0 1-11,1 0-13,-1 0-13,0 1-14,1-2-10,1-1-8,0-3-8,2-1-8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84150 51747 453,'8'-7'7,"0"0"14,-1 2 14,1 1 14,1 3 5,4 7-2,2 7-3,3 8-3,3 3-2,1 4-5,3 3-5,1 3-3,2 1-4,3 0-6,1 0-4,2 1-4,2-2-6,1-2-7,0-2-4,2-1-7,-1-3-6,-3-3-7,-4-3-5,-2-3-6,-3-2-7,-5-1-5,-3-1-5,-4 0-6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7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83463 53300 469,'-34'0'62,"13"2"-4,11 0-3,12 2-4,9 0-6,6 0-8,5-1-9,7 1-7,1 0-6,0 0-3,-1 0-3,-1 0-2,-3 1-1,-3 2 1,-5 1 1,-3 3 1,-4 1 1,-2 0 1,-4-1 0,-2 1 1,-4 1-1,-4 3-1,-4 3 0,-4 4-2,-2-1-1,-1 0-2,-1-1-1,-1 0-3,0-3-2,1-1-4,1-3-5,1-1-4,0-4-5,2-6-4,1-6-4,1-6-4,2-6-5,6-5-6,4-7-5,6-5-5,3-2 0,3 2 7,4 1 6,2 3 8,0 3 7,-3 5 8,-3 5 9,-3 5 8,-6 6 17,-10 10 22,-9 8 24,-10 9 23,-6 4 4,-1 1-17,-1-1-17,0 0-17,-2 2-13,1 1-12,0 2-10,0 2-11,2 0-5,5-3 1,5-3 3,5-3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7"/>
    </inkml:context>
    <inkml:brush xml:id="br0">
      <inkml:brushProperty name="width" value="0.05907" units="cm"/>
      <inkml:brushProperty name="height" value="0.05907" units="cm"/>
      <inkml:brushProperty name="color" value="#00BFF3"/>
    </inkml:brush>
  </inkml:definitions>
  <inkml:trace contextRef="#ctx0" brushRef="#br0">87344 52545 372,'-1'-14'0,"-1"3"0,0 3 0,-1 2 0,-1 1 3,2-3 5,0-4 6,2-2 6,-1-1 3,0 1 0,-2 1 0,0 0-1,-3 5 4,-6 6 3,-4 8 5,-5 6 5,-2 6 0,1 5-5,1 5-4,1 5-5,1 2-3,3 0-2,1 0-3,2 1-2,2-2-2,1-2 0,0-1-1,2-3-1,2-2-1,2-1-2,4-3-2,3-1-2,2-4-3,5-3-3,4-4-4,3-4-4,5-4-3,3-4-4,5-4-4,3-4-4,2-4-1,1-5-1,-1-5 0,0-5-1,-2-3 1,-3-1 0,-5 0 0,-3-2 1,-4 0 2,-1 2 2,-2 0 4,-3 1 2,-2 2 4,-2 1 2,-4 3 3,-2 2 2,-2 2 4,0 4 6,0 5 6,0 3 5,-1 5 10,0 6 14,-2 6 13,0 6 15,0 4 1,0 7-12,2 4-12,0 4-11,1 3-8,0-1-5,0-2-5,0 0-5,0-1-4,0-1-5,0-1-2,0-1-5,0-1-7,0 0-11,0 1-9,0-1-11,1-2-12,4-7-13,2-5-13,4-6-14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8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89450 51659 513,'0'-22'0,"0"3"0,0 3 0,0 3 0,2 2 13,4 2 23,3 2 24,5 3 24,3 0 4,3 2-15,3 0-17,3 2-15,2 0-16,0 2-14,2 0-16,1 2-15,-2-1-10,-6 2-4,-4-2-6,-4 1-3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0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91519 50993 406,'15'-1'6,"-2"0"13,-3-2 12,-1 0 12,-1-1 4,0 0-8,0 0-7,0 1-6,0 0-6,3 3-2,2 4-4,2 2-2,0 3-3,1 2-3,0 2-1,-1 1-3,-1 2-1,-2 0 2,-4-1 0,-2 1 2,-3 1-1,-1 1-1,0 3-1,-2 1-2,-3 3-1,-6 1-3,-5 2-1,-7 3-3,-3-1 0,-1 0-1,-1-1 0,0-1-1,-1-2 1,1-3-1,0-3 1,3-3 1,1-2-1,5-2 1,3-3 0,4-1 1,4-1 4,4-2 9,4-1 9,4 0 10,4-1 2,5 0-3,5-1-4,6 1-4,0 0-5,-2-2-4,-1 0-6,-2-2-5,-3 0-6,-1 0-4,-3 0-5,-1 0-5,-6-1-6,-10-2-8,-10-2-8,-9-1-8,-6-3 0,1 0 9,-1-2 8,1 0 9,1 1 6,5 1 5,3 2 5,5 2 5,1 0 3,0 0 1,0-1 3,1-1 0,0-1 3,0 2 2,2 1 2,1 0 3,0 2 6,2 2 14,1 2 13,0 2 12,2 3 5,0 4-2,2 3-3,0 5-3,1 2-6,-2-1-7,0 1-7,-1-1-8,-2 2-5,2 1 0,-1 3-2,0 1-1,0 2-2,2-1-2,0 0-2,2 1-3,0-2 0,2-1-1,0-3 1,2-1 0,1-2-1,3-1-3,4-1-4,2-1-1,3-2-4,1-4-3,3-5-4,1-2-3,2-3-2,1 0 0,1 0-1,1 0 0,0-1 0,-1-1 2,-1 0 1,-1-1 3,0-2-1,-1 0-1,1-1-1,-1-2-2,-1 1 1,-3 1 0,-3 0 2,-2 2 1,-4-1-7,1 0-14,-2-1-15,0-2-13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93985 51143 464,'25'-12'9,"1"5"18,3 6 18,1 6 19,-1 3 2,-3 1-14,-5 2-14,-3 0-14,-5 1-12,-3 1-15,-4 1-12,-4 2-13,-4 0-7,-6 3-1,-4 1 0,-5 3-1,-4 0 1,-1 1 4,-3-1 3,-1 1 3,0-3 3,3-3 5,3-5 2,3-3 5,3-2 3,2-2 2,4-1 3,3 0 3,2-1 4,2 0 6,2 0 5,2 0 6,2 1 4,2 3 2,1 3 2,3 4 2,0 1 1,0 3-4,-2 1-2,-1 3-4,-1 1 0,-4 1-1,-3 1 1,-2 1 1,-3-1-1,-2 0-1,-1-1-1,-3-1 0,-1-2-1,0-3-1,1-3-1,-1-2-2,6-8-4,12-12-8,11-12-9,13-11-9,6-9-7,2-5-9,2-4-6,2-5-9,0-3 0,-3 0 6,-4 1 6,-2-1 6,-4 3 4,-3 6 2,-5 6 2,-3 6 3,-4 4 2,-3 5 5,-2 3 4,-4 5 4,-1 4 13,0 8 19,0 6 20,0 8 20,-1 4 4,-1 3-14,0 3-14,-1 3-13,-2 3-9,-1 1-5,0 3-6,-1 1-5,-2 0-3,-2-2 1,-2-1 0,-1-3 1,0-8-11,8-18-22,4-16-22,8-17-21,4-9-7,7-4 7,5-2 9,6-3 6,3 1 10,-3 8 10,-2 6 11,-1 7 9,-4 6 11,-3 5 8,-5 5 9,-3 5 9,-3 4 9,-1 6 8,0 4 9,-2 6 8,-1 3-1,-2 3-10,-3 3-9,0 3-9,-4 3-9,0 3-3,-3 3-6,-2 3-4,-3 3-5,-6 4-4,-4 4-4,-4 4-4,-4 0-5,1-4-7,-1-4-8,1-4-6,1-5-5,5-7 0,3-7-2,5-7-1,2-6 2,2-4 4,2-6 5,2-4 3,2-5 6,2-3 6,2-5 4,2-3 7,1-1 4,0 3 5,0 3 3,0 3 4,0 2 3,0 4 1,0 3 0,0 3 2,-1 4 6,-1 7 12,0 7 12,-1 8 12,-4 2 1,-2 1-8,-5-1-10,-4 1-9,-1-1-5,1 1-4,1-1-2,1 1-3,-1-1-4,-2 2-4,-2 1-6,-1 1-4,-1-1-5,1-3-4,0-3-4,2-3-3,5-7-7,9-12-10,8-11-9,9-13-9,7-5 0,5 0 8,5-1 9,5 1 10,0 2 7,-2 5 6,-3 5 7,-3 5 6,-4 3 6,-3 2 6,-5 2 6,-3 3 6,-3 1 1,-3 6-3,-1 2-3,-2 5-3,-3 3 2,-2 3 6,-3 3 7,-4 4 7,-2 0 1,-1-2-5,-3 0-5,-1 0-5,-1-2-3,2 1-2,2-1-3,3 1-3,2-1 0,4-1-1,4-1-1,4-1 0,5-1 0,7-2 0,7-3 0,7-1 0,3-1-3,2 0-3,1 0-6,0 0-5,1-2-3,1-3-2,-1-2-4,0-3-1,-3-3-2,-4-1 1,-5 0 1,-5-1 0,-4-3-2,-3-3-4,-2-5-5,-4-4-4,-2-4-4,-2-6-2,-3-7-3,0-4-3,-2-1 0,0 7 2,0 7 1,0 8 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97751 51100 494,'17'0'5,"3"2"10,3 0 11,3 2 9,0 0 5,-1 0-1,-3-1-2,-1 1-1,-2 1-3,-1 0-3,-1 1-5,-1 2-3,-2 1-8,-4 1-9,-5 3-10,-2 2-11,-8 2-5,-8 3-4,-9 3-2,-9 3-3,-4 2-3,0 1-3,-1 0-4,1 2-3,3-2 2,4-7 6,5-5 6,5-6 6,7-5 10,8-3 14,9-2 13,10-4 14,4 0 6,1 1 0,0 0-1,3 2 0,-3 2-2,-5 5-2,-5 6-1,-5 4-3,-3 4-2,-4 3-1,-2 2-3,-3 5-1,-4 0-1,-2 2 2,-3 1-1,-3 1 2,-1-2 0,2-2-2,3-3-2,1-3-1,2-3-2,3-1-2,1-3-2,2-1-3,4-6-2,6-8-1,5-10-4,7-8-1,5-8-4,5-8-8,5-9-7,5-6-7,2-9-2,0-8 0,0-7 1,0-9 1,-3 3-2,-8 13-5,-6 13-6,-6 12-5,-5 8-2,-1 4 3,-1 2 3,0 3 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99300 50538 491,'1'-18'-3,"2"-2"-5,2-3-7,2-2-5,1 0 5,3 5 16,2 4 16,2 6 15,1 3 8,1 1 2,1 0 0,1 2 1,2 0 0,1 2-4,3 0-3,1 2-2,1 1-4,1 2-2,-1 2-3,1 2-2,-3 1-3,-3 1-1,-5 1-2,-3 2-2,-5 0-3,-4 1-4,-6 1-5,-4 1-4,-6 1-10,-7 2-16,-7 0-17,-7 1-15,-3-1-8,1-1 4,1-2 1,2-3 4,2-2 5,7-2 10,5-4 9,6-2 10,4-2 6,-1 2 3,0 0 3,0 2 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2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38400 34400 486,'100'21'151,"0"-5"-33,0-7-34,0-5-34,6-4-19,13 0-4,12 0-4,13 0-4,2 0-9,-5 0-10,-7 0-11,-5 0-12,-11 0-6,-11 0-1,-14 0-1,-11 0-1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3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98556 51250 450,'-14'7'2,"2"-1"3,4 0 4,3-2 3,3 0 3,6-2 1,4 0 1,5-2 1,3 1 0,-2 0-1,-1 2 0,-1 0-2,-1 2 1,-2 4 1,-2 2 2,-2 3 1,-4 5 1,-5 5-1,-4 7-1,-5 5-1,-4 3 0,-1 0-1,-3 0 0,-1 0-1,0-2-2,2-5-3,5-5-3,1-5-2,7-8-9,8-9-12,10-10-13,8-9-13,6-10-4,5-7 5,3-8 5,4-8 5,1-1 4,-2 6 5,-2 5 5,-1 7 4,-4 5 3,-5 3 0,-5 5 0,-5 3 0,-4 5 8,-2 4 18,-4 6 16,-2 4 17,-5 4 5,-2 4-9,-5 2-7,-4 3-9,0 2-6,1 1-3,2 1-4,2 1-5,2-1-3,2-3-3,3-3-3,1-2-4,1-1-5,0 5-4,0 3-6,0 5-6,-2 2 0,0 2 5,-3 3 3,-2 1 5,0 0 5,2-2 6,2-1 4,2-3 7,1-1 0,0-3-1,0-1-2,0-3-2,3-4-6,4-6-9,5-8-9,6-6-10,2-7-5,1-4 2,0-5 0,3-5 1,-2-3 2,0-1 3,-1 0 5,0-2 4,-3 1 3,-1 5 4,-2 3 4,-3 5 3,-3 3 7,-6 4 11,-6 5 12,-6 3 10,-5 4 3,-5 3-3,-5 5-3,-5 4-5,-4 2-3,-2-1-3,-4 1-4,-2 0-3,-4-1-4,-1-1-5,-2-1-5,-1-1-5,-1 0-3,3 0-2,4-1-3,3 1-2,2 1 0,5 0 3,4 1 3,3 1 2,5 0 4,5-1 2,5-1 1,5 0 3,3-2 2,3 1-1,4 0 1,2 0 1,7-1-1,11 1 0,11 0-2,11 0-1,10 0-2,11 3 0,11 2-2,10 1-2,9 3 0,4 3 1,5 3 1,5 3 1,-3 2-9,-12-1-15,-12 0-17,-12 0-17,-11-2-10,-12-7-6,-12-5-6,-11-6-5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09"/>
    </inkml:context>
    <inkml:brush xml:id="br0">
      <inkml:brushProperty name="width" value="0.0279" units="cm"/>
      <inkml:brushProperty name="height" value="0.0279" units="cm"/>
      <inkml:brushProperty name="color" value="#FED406"/>
    </inkml:brush>
  </inkml:definitions>
  <inkml:trace contextRef="#ctx0" brushRef="#br0">66150 18827 788,'14'-16'9,"-1"1"19,-3 0 19,-1-1 18,-1 5-12,-2 7-43,-1 8-44,0 7-42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1"/>
    </inkml:context>
    <inkml:brush xml:id="br0">
      <inkml:brushProperty name="width" value="0.05993" units="cm"/>
      <inkml:brushProperty name="height" value="0.05993" units="cm"/>
      <inkml:brushProperty name="color" value="#FED406"/>
    </inkml:brush>
  </inkml:definitions>
  <inkml:trace contextRef="#ctx0" brushRef="#br0">26918 27970 367,'8'-15'0,"0"4"0,0 3 0,0 3 0,-2 0 9,-1 0 18,-2-2 19,-2 0 18,-3-2 4,-4-3-10,-4-4-10,-3-2-10,-3 0-8,2 3-5,1 3-6,1 3-4,-1 1-3,0 0-2,-1 0 0,-1 0-2,-2 0-1,-1 1-3,-3-1-1,-1 0-4,-3 0 0,-1 2 0,-3 1 0,-1 0 0,-3 2 0,-1 0 1,-2 2-1,-2 1 2,-1 0-1,0 0 0,-1 0 1,1 0 0,0 0 0,2 1 0,0 2 1,1 0 0,1 2 1,0 2-1,-1 2 0,1 2 1,0 0-1,2 1-1,0 0 1,1 0 0,1-1-1,1-1 0,1-1 0,1 0 0,1-1 0,0 1 0,-1 2-1,1 0-1,0 1 1,1-1 1,1 1 0,1 0 1,0 1 1,-1 3-1,-1 3 2,-1 3-1,0 2 0,1-1 0,1 1 0,1-1-1,0 2 1,-1 3-1,-1 3 0,-1 3 0,1 1 0,1 0 0,3 0 1,1 1 0,3-1 0,3 0 0,2 0-1,4 1 0,2-2 0,1-2 0,0-1-1,2-3 1,0-2-1,2-1 1,0-3-2,2-1 1,1-2-1,4 1 0,2 0 0,4-1 0,2 0 0,3-3 0,3-1-1,3-2 1,2-2-1,3 1 1,1 0-1,3 0 1,1-1 0,2-3 0,3-1 0,1-2 0,2-1 0,2 0 0,2 0 0,2 0 0,3-1 1,2-1 0,3 0 1,4-1 1,1-1 1,3 0-1,2 0 1,2 0-1,-1 0 0,1 0 0,-2 0-1,-1 0 1,-1 0-1,-1 0 0,0 0 0,-2 0 0,-1 0 0,0 0-1,-2 0-1,-1 0 0,-2 0-1,-6 0-1,-4 0-1,-5 0-2,-2-3-1,4-2 0,2-5 0,4-4-1,3-5 1,2-9 1,3-7 2,4-8 0,0-6 2,-1-4 1,0-4 0,-2-3 1,-1-2 0,-2 4 0,-2 3 0,-2 3 0,-5 3 0,-6 4-1,-7 3-1,-7 6 0,-5 2-1,-5 3 1,-3 3-1,-4 3 1,-2 2-1,0-1 1,0 1 0,0-1 0,-2 1 0,-4-1 0,-4 1 0,-4-1 1,-3 1-1,-1-1 0,-3 1 0,-2-1 1,-1 1-1,-3 1 1,-1 1-1,-3 1 1,-1 1 0,-3 1 0,-1 1 0,-2 1 0,-1 1 0,1 2 0,1 2 0,2 3 0,-2 0 0,-1 0 0,-2 0 0,-2 0 1,-2 1-2,-1 1-1,-1 0-1,0 2-1,-2 0-1,-2 2-1,-2 0-1,-2 2-1,0 0 0,0 2-1,1 0 0,2 2-1,1 1 0,2 1 0,2 3-1,2 2-1,1 1-1,1 2-5,2 0-4,0 1-4,1 1-4,3-1-3,2 1-3,1 0-4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2"/>
    </inkml:context>
    <inkml:brush xml:id="br0">
      <inkml:brushProperty name="width" value="0.04708" units="cm"/>
      <inkml:brushProperty name="height" value="0.04708" units="cm"/>
      <inkml:brushProperty name="color" value="#FED406"/>
    </inkml:brush>
  </inkml:definitions>
  <inkml:trace contextRef="#ctx0" brushRef="#br0">15141 27011 467,'-8'-36'18,"0"6"0,0 5-2,0 7 0,1 1 0,1 0-1,0-1 1,2-1 0,-2-1 0,-4-1 0,-4-1-1,-3-1 0,-5 0-1,-1-1-2,-4 1-1,-3-1-1,-3 2 0,-3 3 2,-3 3 2,-2 3 2,-3 1-1,-2 0-3,-2 0-4,-2 1-3,-2-1-1,0 0-3,-1 0 0,-2 1-1,1-2-1,0 0 2,2-1 1,1-1 1,-1 0 1,-2 0 1,-2 2-1,-2 1 1,-1 1-1,-2 0 0,0 2-1,-1 1-1,-2 0 0,-1 0 0,-3 0 0,-1 1 1,-2-1-1,1 0 1,-1 0-1,1 0 1,0 0-1,2-2 0,3 0-1,1-1 0,0 0 0,-3 2 0,-3 3 0,-3 1 1,-2 1 0,-1 0-1,-1 0 0,-1 0-1,0 0 0,1 0 0,2 0 0,0 0 0,-1 0 0,0 1 0,0-1 0,-2 0 1,0 0 0,-1 2 0,1 0-1,-1 2 1,1 0 0,2 2-1,0 0 0,1 2-1,1 1 1,3 1 0,1 3 1,3 2 1,1 2 1,4 1 0,3 3 2,3 2 0,1 2 1,2 3 1,0 3 1,2 3 0,-1 2 0,0 4-1,-1 3-1,-2 2 0,2 3-1,2 2 0,4 2 0,3 2 0,1 0 0,1-2 1,1-2-1,2-2 0,0-1-1,1-2-4,2 0-1,0-1-4,1-2 0,1-2 1,1-2 3,2-1 1,0-2 2,3 0-1,2 1 0,1-1 1,3 0-1,1-2 1,2 0 0,3-1 1,0 0-1,2-1-3,1 1-1,1-1-3,1 0-1,0 1-3,2-1-3,1 1-2,1-2-4,2-2-4,2-1-6,2-2-4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2"/>
    </inkml:context>
    <inkml:brush xml:id="br0">
      <inkml:brushProperty name="width" value="0.0447" units="cm"/>
      <inkml:brushProperty name="height" value="0.0447" units="cm"/>
      <inkml:brushProperty name="color" value="#FED406"/>
    </inkml:brush>
  </inkml:definitions>
  <inkml:trace contextRef="#ctx0" brushRef="#br0">8805 29078 492,'-15'-8'0,"3"1"0,1-1 0,2 0 0,1 0 0,0-2 2,1 0 1,-1-1 2,1 3 10,2 8 20,2 8 20,2 7 19,1 7 4,0 3-14,0 5-13,0 3-13,-1 5-9,-2 4-7,-2 5-6,-2 6-5,0 2-6,-1 2-1,0 0-4,0 1-1,1-2-3,0-6 1,2-6 0,1-6 0,0-6 0,0-4 0,0-5-1,0-4-1,7-10 2,13-13 2,15-12 4,13-13 2,10-9 1,7-6 0,7-6-2,7-5 0,16-10-6,26-11-10,25-13-10,25-10-10,-4 4-12,-34 22-15,-35 21-15,-33 21-14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8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35972 28585 414,'-19'0'8,"7"-2"17,8 0 16,8-1 17,4-2 3,2 2-12,0-1-10,1 0-11,4-1-7,7 0-1,7-1-2,7-2-1,2 1-2,-2 1-4,-2 0-4,-1 2-3,-3 0-2,-4 2-1,-2 0-1,-2 2-2,-4 0-4,-1 0-8,-3 0-7,-1 0-9,-4-2-5,-6-6-4,-6-4-3,-6-5-4,-3-3 2,1 1 7,-1-1 8,0 1 7,0-1 5,-2 1 4,0-1 3,-1 0 3,1 2 4,1 1 6,2 2 5,2 3 5,2 3 10,1 6 14,0 6 16,2 6 14,1 3 1,0 1-12,1 1-13,2 2-13,1 2-6,2 5 0,2 5 1,2 4-1,-1 2-1,-1-1-4,-2-3-4,-2-1-4,-1-2-3,0 2-4,0 1-5,0 1-3,-1-1-3,-2-2-5,-2-1-3,-1-3-4,-3-2-7,-2-4-7,-2-5-10,-1-3-8,-2-5-1,2-4 7,1-6 8,1-4 6,0-3 6,1-1 3,-1-2 4,0 0 3,1 0 2,2 1 1,2 1 0,3 1 1,0 0 2,2 2 6,0 1 6,2 1 5,2 0 5,4 2 3,3 0 5,5 2 3,2 0 2,1 0 0,2 0-2,0 0-1,0 1-2,1 1-4,-1 0-5,1 2-4,-3 2-8,-3 5-11,-4 6-12,-4 4-12,-5 2-6,-4-1-1,-5-1 0,-6-1 0,0-2 2,1-2 6,2-4 7,2-3 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9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35494 30000 480,'-29'7'6,"5"-1"10,5 0 11,5-2 11,6 2 8,8 2 5,8 3 4,7 3 5,7 1-3,3-1-8,5-1-11,3 0-8,4-2-9,2 1-6,4 0-7,3 0-6,0-1-7,-1 1-9,0-1-8,-1 1-8,-2-2-7,-2-2-5,-2-4-3,-2-2-4,-3-3 1,-3 0 8,-5-2 8,-3 0 7,-4-2 2,-3 0-5,-3-1-5,-2-1-6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0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37649 27781 453,'-14'-30'3,"4"5"3,4 3 5,4 5 4,4 2 8,2 4 9,4 3 10,2 2 9,1 6 2,-3 6-8,-1 7-7,-2 8-7,-1 2-7,0 1-4,0-1-5,0 1-5,-1-2-3,-2 0-5,-2-1-3,-2 0-4,0-6-9,2-7-15,2-8-14,2-8-15,2-6-3,3-7 9,4-5 10,2-7 9,3-1 6,1 0 4,3 1 3,1 1 5,1 3 4,-3 4 7,-1 3 6,-2 4 7,-3 4 7,-1 3 7,-2 3 7,-2 2 7,-4 5 4,-2 6-1,-6 6 0,-2 6 1,-5 4-4,-4 5-6,-4 3-5,-3 4-5,-2 1-5,1-1-3,1-3-3,1-2-3,1-2-3,3-5-3,1-3-3,2-4-3,6-5-4,10-3-8,10-4-6,10-4-7,2-2 0,-3 0 7,-5 0 7,-3 1 7,-6 0 4,-6 6 3,-8 2 2,-6 5 2,-5 3 0,-1 0 0,-3 1-1,-1 1 0,-2 1-1,1-1 1,-1 1 1,1 0 0,1-2 3,2-3 3,4-3 4,3-2 3,5-3 1,8 0 0,8-2-2,8 0-1,3-1-2,-1 0-1,-1 0-1,-1 0-2,3-2-2,5-2-1,7-4-2,5-2-1,0 0-1,-7 2 0,-7 4 0,-7 3 0,-7 3-2,-6 4-3,-8 3-3,-6 5-3,-4 1-2,1-1 1,-1-1 1,0 0 2,0-2-1,-3 1 1,-2 0 1,-1 0-1,-1 0 2,1 1 3,1 1 2,1 2 3,2-2 3,2-1 3,4-3 3,3 0 3,4-4 4,8-1 3,6-2 4,8-2 4,3-1 0,3-2-5,1 0-5,3-2-4,-1 0-6,0-2-5,-1 0-5,-1-1-6,-2 0-4,-3 2 0,-3 2-2,-2 2-1,-7 4-2,-10 8-3,-10 6-4,-9 7-2,-6 2 0,1-3 5,-1-3 4,1-3 5,-1-1 3,1 1 1,0 2 2,-1 0 2,1-1 2,1 1 4,1-2 3,2-1 4,0-2 2,4-1 1,3-2 1,3-2 1,5-2 3,6-2 7,7-3 7,8 0 7,6-2-1,9 0-9,7 0-7,8 0-9,6-2-7,4 0-9,4-3-7,3-2-8,3 0-11,0 2-12,-1 2-13,1 2-13,-6 2-4,-12 0 5,-12 2 4,-11 0 5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1"/>
    </inkml:context>
    <inkml:brush xml:id="br0">
      <inkml:brushProperty name="width" value="0.06303" units="cm"/>
      <inkml:brushProperty name="height" value="0.06303" units="cm"/>
      <inkml:brushProperty name="color" value="#F2395B"/>
    </inkml:brush>
  </inkml:definitions>
  <inkml:trace contextRef="#ctx0" brushRef="#br0">40866 27747 349,'-8'-3'7,"-2"10"16,0 9 14,-1 11 15,-1 3 5,1-1-8,-1-3-7,0-1-7,0 1-6,-2 6-3,0 6-3,-1 6-3,0 2-3,-1-2-2,0-2-2,1-1-3,0-3-3,2 0-5,2-2-5,3 0-5,1-3-5,2-5-5,2-5-5,2-5-4,1-6-3,2-6 0,0-8 0,2-6-1,1-8 2,3-9 4,4-9 2,2-8 4,2-7 0,1-2-7,1-4-5,1-2-5,0 0 1,-1 2 7,0 4 7,-2 3 7,-1 3 5,-1 6 2,-1 4 2,0 5 2,-3 4 4,-1 5 6,-2 3 7,-2 5 6,-1 5 10,0 8 16,0 8 15,0 7 15,0 7 1,0 3-14,-1 5-12,1 3-14,0 2-8,-2 1-4,0-1-4,-2 0-3,0 0-3,0 0-2,0 1 0,0-1-2,0-1-4,-2-2-6,0-1-7,-2-3-6,0-2-2,-2-5 2,0-3 2,-1-5 3,-2-2-5,-2-2-11,-2-2-10,-1-2-12,-2-4-3,-2-4 4,0-6 3,-1-4 3,1-3 4,1-1 7,2-1 5,3-1 6,1 0 4,4 2 4,3 3 2,2 1 4,3 1 2,2 1 3,2-1 3,2 0 2,2 1 3,3 3 3,4 1 1,2 2 3,2 1-1,3 2 0,1 0-3,3 2-1,0-1-2,1 0 0,-1-2-1,0 0 0,0-2-4,-1-2-8,-1-1-6,-1-3-8,-2-2-4,-5 0-1,-3-1-2,-4-1 0,-3 0 1,-1 1 4,0 1 4,-2 0 4,-2 2 4,-4 3 5,-3 1 3,-5 2 5,-3 2 4,0 0 8,-1 2 5,-1 0 7,0 3 3,1 4-1,0 4 0,2 4 0,1 2-2,1 3-3,0 1-2,2 3-4,1-1-2,2-1-3,2-3-2,2-1-1,4-2-7,6-3-9,6-1-9,5-2-10,3-4-7,-1-4-3,-1-6-5,-1-4-4,-2-3 0,-2 1 3,-4-1 3,-3 0 4,-1 1 4,-2 1 6,-1 0 7,0 2 6,-3 1 8,-4 2 11,-4 2 11,-4 2 10,-1 4 6,1 4 3,0 5 3,2 6 2,0 2-2,2 1-4,1 1-5,0 1-6,2 2-3,1 5-4,0 3-3,2 4-4,-1 4-3,-1 4-1,0 4-3,-1 4-1,-1 1-2,0-1-2,0 0-2,0-2-2,1-3-2,0-6-3,2-6-2,0-5-4,0-6-5,-4-3-8,-2-5-9,-3-3-9,-4-4-2,-2-4 6,-3-4 4,-3-4 5,-1-4 5,1-4 2,1-4 4,1-3 3,2-4 3,5-1 3,3-3 1,4-1 3,4-4 2,2-3 1,3-4 0,4-4 1,3-2 0,5 2-4,5 0-1,5 2-4,3 0-2,1 1-2,1 2-2,1 0-2,-3 4-1,-5 7 1,-7 7-1,-5 7 2,-3 3-2,-2 0-3,-1 0-2,0 0-2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1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42587 28043 590,'-6'-8'9,"6"0"19,4 1 18,6-1 19,3 0 3,5 0-9,3 1-11,5-1-10,0 0-11,0 2-11,-1 1-10,-1 1-13,-1 0-7,-3 2-6,-1 0-6,-3 2-5,-2 1-3,-4 2-3,-4 2-3,-4 1-1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2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39300 33950 509,'-66'-69'0,"19"13"0,19 12 0,19 13 0,5 6 2,-5 0 5,-7 0 5,-5 0 5,-1 12 9,6 26 16,7 24 15,6 26 15,3 15 0,0 6-13,0 7-14,0 6-15,0 4-9,0 4-6,0 3-5,0 3-6,-2 9-7,-3 16-8,-3 15-6,-2 17-8,-1 5-8,3-3-6,3-3-8,4-2-6,1-19 0,0-30 9,0-32 10,0-30 8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2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43045 27250 536,'-15'0'6,"2"0"10,3 0 11,1 0 11,2 2 6,2 6 0,3 4 1,1 5 1,1 5-1,0 5-3,0 4-3,0 6-3,0 3-9,0 0-19,0 2-16,0 0-17,-1-2-18,0-7-15,-2-7-16,0-7-16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4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32310 31340 460,'-9'-5'143,"-2"8"-31,-2 6-32,-1 7-31,-3 4-18,-2 3-5,-1 1-4,-2 3-4,-2-1-4,3 0-3,0-1-3,1-1-2,-1 2-2,0 3 1,-1 4 0,0 4 1,0 0-7,4-5-12,5-6-12,3-3-13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5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31755 31527 454,'-13'-6'51,"6"2"13,6 4 11,6 3 13,4 3-3,3 5-17,4 5-17,2 5-16,2 4-14,2 1-13,3 2-13,1 3-13,2 1-11,1 2-12,1 2-11,1 2-11,-3-2-5,-6-5 2,-5-7 1,-6-5 2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9"/>
    </inkml:context>
    <inkml:brush xml:id="br0">
      <inkml:brushProperty name="width" value="0.05957" units="cm"/>
      <inkml:brushProperty name="height" value="0.05957" units="cm"/>
      <inkml:brushProperty name="color" value="#F2395B"/>
    </inkml:brush>
  </inkml:definitions>
  <inkml:trace contextRef="#ctx0" brushRef="#br0">3266 25732 369,'-7'-21'1,"2"3"4,2 4 2,2 5 3,3 0 6,4-2 10,4-2 8,3-1 10,3 2 4,2 8 3,0 8 1,1 8 2,0 7-3,-1 9-8,-1 7-8,-1 8-7,-1 4-6,-2 0-2,-3 0-2,-1 0-3,-1-2-2,0-4-2,0-4-2,0-4-3,0-3-2,3-3 0,2-3-2,2-3-1,1-3-1,1-3 0,1-2 0,1-4 0,3-4-1,3-4-1,4-6-2,5-4-1,5-9-1,8-11 1,8-12 0,8-12 0,7-8 1,8-7 1,9-5 0,7-7 1,5-1 0,3 2-1,3 1-2,4 3 0,-6 6-7,-14 11-10,-14 11-11,-13 10-11,-11 8-11,-8 3-9,-8 5-11,-7 3-10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30"/>
    </inkml:context>
    <inkml:brush xml:id="br0">
      <inkml:brushProperty name="width" value="0.06829" units="cm"/>
      <inkml:brushProperty name="height" value="0.06829" units="cm"/>
      <inkml:brushProperty name="color" value="#F2395B"/>
    </inkml:brush>
  </inkml:definitions>
  <inkml:trace contextRef="#ctx0" brushRef="#br0">76394 10116 322,'8'-16'2,"0"1"4,0-1 5,-1 0 5,0 0 5,-2-3 9,-2-2 7,-2-1 8,-3-1 2,-4 1-6,-4 1-5,-3 1-5,-4 3-4,0 5-3,-1 4-4,-1 6-2,-2 4-3,-5 4 0,-3 4 1,-4 3-1,-4 5-1,1 3 1,-2 5 0,0 3 1,-1 4-1,1 5-1,2 3-1,0 4-1,1 4 0,1 5-1,1 5 0,2 6-1,1 0-1,5-1 0,3-3-2,5-1 0,4-5-1,6-6-2,6-8-1,6-6-2,11-6-2,17-5-6,16-5-4,18-5-4,16-8-4,17-12 0,19-12-1,17-11-2,12-8-3,6-2-4,5-4-7,7-2-4,-14 2 0,-30 9 8,-32 9 6,-31 9 7,-18 5-3,-2-1-15,-3 0-14,-3 0-15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1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89734 10350 468,'-9'23'124,"0"1"-27,-1-1-27,-1 1-28,-2 0-15,-2 3-1,-1 1-3,-3 2-2,-1 3-2,1 3-2,-1 2-3,1 4-3,0 0-1,1 0-3,1-1-2,1-2-1,1-2-1,2-3 0,3-5 1,1-3 0,3-4-9,6-3-22,4-3-21,6-3-21,3-7-6,3-12 7,3-12 8,3-11 9,1-10 6,1-6 6,-1-7 5,1-8 7,-3 4 4,-3 11 4,-5 11 3,-3 13 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2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90062 10497 373,'6'-7'3,"-2"0"5,-4 2 6,-2 1 5,-2 3 7,0 7 6,0 7 8,0 8 6,1 3 1,0 2-8,2 3-7,0 1-7,1 2-4,0 1-3,0 0 0,0 2-2,0 0-3,-2-2-2,0 0-4,-1-1-3,-1-2-3,2-1-6,0-3-5,2-1-5,-1-3-2,0-2 1,-2-1 2,0-2 2,-3-4-5,-2-5-8,-3-4-9,-3-6-9,-2-5-2,1-5 5,-1-7 6,0-5 5,1-4 4,1 1 3,1-1 4,0 1 2,2 2 5,1 3 5,0 4 5,2 5 6,2 2 4,2 2 7,4 2 5,3 3 7,2 0 2,3 2 1,3 0 2,4 2 0,2 0-4,3 0-6,3 0-8,3 0-7,2 0-5,0 0 1,2 0-2,1 0 0,0-1 0,-2-2-2,0-2-1,-1-2 0,-1-1-8,-1-2-13,-1 0-13,-1-1-13,-2-1-4,-3 1 8,-3-1 7,-2 0 8,-4 1 6,-3 1 6,-3 0 4,-2 2 7,-2 0 4,0 1 7,0-1 5,0 0 6,-1 1 3,-2 2 4,-2 2 2,-2 2 3,0 1 1,-1 0 3,0 0 1,0 0 1,0 1 0,-2 4-4,0 2-3,-1 4-5,-2 2-2,0 3-2,-1 3-1,-1 3-3,0 1-1,1-1-1,1-1-1,0-1 0,3-1-2,3-1-2,2-1-2,4-1-3,3-1-6,4 0-11,3-2-10,5-1-10,2-3-5,1-4 2,2-6 2,0-4 2,-1-4 3,1-2 4,-2-1 4,-1-3 3,-2-1 6,-3 1 4,-2-1 6,-4 1 4,-2 0 6,0 2 4,-2 2 5,0 3 5,-2 1 6,-2 4 5,-2 2 6,-2 4 6,0 2 0,1 3-5,0 4-5,2 2-6,0 2-4,2 3-1,0 2-2,2 1-2,-1 2-1,0 1-1,-2 1-1,0 1-1,0 1-1,0 0-2,2 2-1,0 1-1,1 0-2,0 1-1,0-1-2,0 0-2,0 1-1,-2 1-5,0 0-4,-1 2-4,-1 0-2,2-2-2,0 0-1,2-1-1,-1-3-1,-2-5 0,-2-5 1,-2-5 0,-2-4-1,-3-4 1,-4-4 0,-2-4-1,0-6 2,1-8 3,2-7 2,3-8 3,2-6 1,4-1-1,4-2-2,4-2 0,4 1-3,4 2-3,3 3-2,5 4-3,2 2-1,1 3-1,1 3-1,1 3 0,-1 2 1,-3 3 3,-3 1 2,-2 2 2,-3 2 1,-1 1-2,-1 0-1,0 2-2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92166 10481 653,'-12'-1'8,"8"0"18,8-2 16,8 0 18,5 0 1,3 0-15,3 2-14,3 0-15,0 1-6,0-2 0,-1 0 2,-1-1 1,-1-1-9,-3 2-17,-1 0-17,-2 2-19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92745 9850 494,'-15'0'6,"2"0"12,3 0 11,1 0 13,2 2 6,2 4 2,3 3 0,1 5 2,1 3-3,0 1-6,0 3-5,0 1-5,0 3-8,0 1-9,0 2-10,0 3-8,0-1-12,0 0-14,0-1-14,0-1-15,-1-3-8,0-1-2,-2-4-1,0-3-2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93411 11280 586,'-13'1'9,"8"0"16,7 2 16,6 0 18,5 0 3,5 0-11,4-2-10,3 0-10,4-3-7,2 0-5,4-3-5,3-2-4,-1 0-2,-2 1-1,-3 1-1,-3 1 1,-4 0-8,-1 2-11,-4 0-11,-3 2-13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41350 34250 450,'-2'-43'8,"-3"17"19,-3 15 17,-2 16 18,-5 15 3,-2 16-12,-3 15-11,-3 17-12,-4 10-7,-3 6-3,-3 7-2,-2 6-2,2-2-2,9-9-1,10-10-1,10-8-1,4-8-1,0-2-3,0-3-1,0-3-3,15-17-6,32-27-8,31-28-9,32-28-9,8-17-3,-11-2 3,-14-3 4,-11-3 3,-14-2 2,-11 0 1,-14 0 2,-11 0 0,-11 1 3,-5 4 3,-7 3 2,-5 3 5,-9 4 2,-9 7 5,-10 6 3,-8 7 4,-6 4 2,1 3 2,-1 3 0,1 4 2,5-4-1,14-9 1,11-10-1,14-8-1,10-1 0,9 9-2,10 10 0,10 10-2,5 7 0,4 6 2,3 7 0,3 6 3,-4 9-1,-8 13 0,-10 12-2,-9 13 0,-7 7-1,-3 4 0,-3 3 0,-2 3 0,-5 3-1,-2 3-3,-3 3-3,-3 4-3,-4-1-4,-3-3-2,-3-3-4,-2-2-2,-5-3-1,-2 1 3,-3-1 2,-3 1 2,7-15-7,19-28-17,19-28-17,19-27-17,10-14 0,4 4 15,3 3 17,3 3 16,-2 4 10,-6 7 4,-6 6 4,-6 7 4,-4 2 0,1 1-4,-1-1-4,1 1-4,-3 1-7,-2 3-12,-3 3-10,-3 4-11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94079 10455 498,'-7'-13'95,"2"6"-13,2 6-13,2 6-12,1 5-10,0 3-7,0 5-6,0 3-6,0 5-6,-2 3-7,0 4-6,-1 4-6,-1 3-4,0 0-4,0 2-2,0 0-4,1-2-5,1-6-7,0-5-6,2-7-7,-1-3-8,0-3-12,-2-1-11,0-2-10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4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96293 10300 457,'-8'10'93,"2"3"-11,1 5-12,1 3-11,0 3-8,0-1-9,0 1-7,0-1-7,0 1-6,0 1-3,0 1-2,1 1-4,-2 1-4,0 0-7,-1 2-5,-2 1-8,2-2-7,1-3-11,2-5-9,2-3-10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5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95502 10031 387,'-22'0'1,"5"-2"4,3 0 4,4-2 3,5 1 7,4 1 13,6 0 13,4 2 11,5 0 1,5 0-10,5 0-11,5 0-12,2-1-7,-2-1-7,0 0-7,-1-1-5,-2-1-6,-5 2-2,-3 0-4,-5 2-2,-4 1-1,-4 2 3,-5 2 1,-6 2 3,-2 0 6,1 1 12,-1 0 11,0 0 12,0 1 3,0 1-2,1 3-4,-1 2-2,0 1-3,0-1-2,0 1-1,0-1-1,1 2-1,-1 2-3,0 1-1,0 3-1,1 0-3,2 1-2,2-1-3,3 1-2,0-1-3,0 1-2,0-1-4,0 0-2,0 0-5,3-1-6,2-1-6,2 0-6,0-3-4,0-1-2,-2-3-2,0-1-2,-4-1-3,-2 1-5,-5 2-3,-4 0-5,-3-1 2,0-1 9,-1-2 10,-1-2 8,-1-2 6,-1-1 5,-1 0 4,-1-2 3,-1 1 4,1 0 2,-1 1 2,1 2 2,-1 0 3,1-1 4,-1 1 3,1 0 4,0-1 4,4-2 4,3-3 3,3 0 3,3-2 4,4 0 5,4 0 3,4 0 5,5-1-1,7-1-7,7 0-6,7-1-7,4-1-5,2 0-5,2 0-6,2 0-4,-1 1-3,-2 0 0,-3 2-1,-3 0-1,-3 2-7,-2 0-11,-2 2-13,-1 0-11,-4 1-8,-3 0 0,-4 0-1,-4 0-2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5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97540 10330 593,'-5'-7'77,"7"2"-4,8 3-6,6 1-5,5 0-9,3 0-14,2-2-14,4 0-15,-1 0-13,-3 1-14,-5 0-14,-3 2-14,-4 0-10,-1 0-4,-2 0-4,-2 0-4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98400 11000 507,'87'0'174,"-14"0"-45,-13 0-44,-15 0-44,-8 0-23,-3 0-2,-5 0-1,-4 0-1,-3 1-18,-3 2-35,-3 1-37,-2 3-34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98328 11633 543,'-10'6'12,"12"-1"22,12-3 23,11 0 23,7-2 4,1 0-15,1 0-16,0 0-15,1-1-15,1 0-16,-1-2-17,0 0-14,-1 0-9,-2 0 1,-1 2 2,-3 1-1,-3-1-4,-5-1-11,-5 0-11,-4-1-12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101133 9966 420,'-15'-7'10,"2"2"18,3 2 18,1 2 19,1 3 6,0 6-8,0 4-6,1 5-8,-2 4-6,0 3-6,-2 3-5,1 3-5,-3 2-6,0 2-5,-1 2-6,-1 2-6,0 0-5,1-2-6,0-2-8,2-1-6,1-4-4,3-6-2,1-4-3,2-4-2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7"/>
    </inkml:context>
    <inkml:brush xml:id="br0">
      <inkml:brushProperty name="width" value="0.06751" units="cm"/>
      <inkml:brushProperty name="height" value="0.06751" units="cm"/>
      <inkml:brushProperty name="color" value="#F2395B"/>
    </inkml:brush>
  </inkml:definitions>
  <inkml:trace contextRef="#ctx0" brushRef="#br0">101335 9481 325,'1'-13'9,"1"3"18,3 4 17,2 4 19,0 5 4,-2 6-7,-2 5-7,-2 7-8,-1 4-5,2 5-4,0 3-4,2 4-4,-2 3-4,-1 0-4,-2 2-5,-1 0-5,-3 1-1,-2-2-3,-2 0 0,-2-1-1,-1-3-7,1-2-11,-1-3-12,0-3-11,-2-7-11,-5-9-10,-5-10-10,-5-10-8,0-8 0,6-7 14,4-7 12,4-7 14,5-1 9,3 2 5,2 3 7,4 3 5,2 4 5,2 3 5,2 5 6,2 3 4,2 4 3,5 2 3,4 4 3,3 3 2,4 1 1,1 0-2,2 0-1,3 0-1,-1 1-5,0 1-5,-1 3-7,-1 2-6,0 0-5,1-2-2,0-2-3,2-2-3,-1-3-2,-3-2-1,-3-3-1,-3-4-1,-4 0 1,-3-1 3,-4 0 2,-4 1 3,-4 0 3,-2 2 5,-4 2 4,-2 2 4,-3 1 5,-2 0 7,-2 0 5,-1 1 6,-2 0 2,1 3-2,-1 4-1,1 2-2,-1 3 1,0 4 2,1 2 3,-1 3 2,1 1 2,2-1-1,3-1 0,1 0 1,3-1-4,6 1-7,4 1-7,6 1-6,2-2-9,3-7-8,2-5-9,1-6-10,1-4-6,-1-3-2,0-4-3,-2-2-4,-2-1 2,-1 1 5,-2 1 6,-2 0 6,-3 2 5,-3 1 7,-2 0 5,-3 2 7,-3 2 8,2 4 11,-1 4 10,0 4 11,0 4 5,0 6-2,0 4-1,0 5-2,0 4-1,-2 2-4,0 4-2,-1 3-3,-1 2-2,2 4-3,1 2-2,0 4-3,1 0-2,-2 1-3,0 0-3,-1 0-2,-1-1-4,2-2-3,1-2-5,0-2-3,1-4-5,1-6-7,-1-5-6,0-7-8,-2-6-2,-4-8 1,-4-8 1,-3-8 1,-3-6 2,1-2 1,-1-3 0,1-3 1,1-2 3,2-1 5,4-1 5,3 0 5,3-1 4,4 1 3,4 1 2,4 1 4,5 0 0,5-1 0,7-1 0,5-1 0,4-1-3,1-1-3,0 0-5,2-2-4,0 0-6,0 1-9,0 1-8,1 1-9,-4 3-1,-6 4 6,-5 3 7,-6 4 7,-4 2 2,-1 1-2,-1-1-1,0 0-1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7"/>
    </inkml:context>
    <inkml:brush xml:id="br0">
      <inkml:brushProperty name="width" value="0.05305" units="cm"/>
      <inkml:brushProperty name="height" value="0.05305" units="cm"/>
      <inkml:brushProperty name="color" value="#F2395B"/>
    </inkml:brush>
  </inkml:definitions>
  <inkml:trace contextRef="#ctx0" brushRef="#br0">103343 9625 414,'22'-21'101,"-1"7"-18,-3 5-17,-1 6-18,-1 2-13,1 0-4,1-2-7,1 0-5,-2 1-9,-4 4-13,-6 4-13,-4 4-13,-5 2-3,-2 1 6,-4 1 6,-2 2 7,-2 0 8,1 1 9,-1 1 10,0 1 9,1 1 6,0 1 4,2 1 2,1 1 4,1 1-2,2 3-6,2 1-7,2 2-6,1 1-6,0-3-3,0-2-5,0-1-3,0-2-7,0-1-6,0-1-8,0-1-6,-1-2-10,-2-1-10,-2-2-12,-1-2-10,-4-3-2,-2-1 5,-3-2 6,-3-2 6,-2-2 8,1-1 8,-1 0 10,0-1 9,1-1 6,1 0 3,1 0 3,1 0 2,1 0 6,2 0 6,3 0 7,1 0 7,4 0 10,6 0 14,6 0 14,6 0 14,4 0 0,3 0-15,3 0-13,3 0-15,4-1-10,6-1-8,6 0-8,6-1-8,1 0-2,-6 2 1,-4 2 3,-5 2 1,-5 0-4,-3-1-12,-5 0-10,-3-1-12,-3-1-8,-1 0-6,-1 0-6,0 0-6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105514 8832 429,'0'-19'13,"0"9"24,0 8 24,0 10 25,0 7 5,0 6-15,0 8-15,0 7-15,-1 4-11,0 0-9,-2 2-7,0 1-9,0 1-4,0 3-3,2 4-3,0 2-1,1 1-6,0 0-7,0-2-9,0 0-7,0-2-9,0-1-6,0 0-9,0-2-6,0-5-1,-2-8 7,0-9 6,-2-8 8,0-6 5,1-1 2,-1-1 4,0 0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43150 33700 437,'0'-71'2,"0"10"4,0 10 5,0 9 3,-2 13 12,-3 20 18,-3 18 18,-2 20 19,-1 14 1,3 14-13,3 11-13,4 14-14,1 11-11,0 14-10,0 11-9,0 14-8,0 10-7,0 9 0,0 10-2,0 10-1,-2 5-3,-3 4-6,-3 3-5,-2 3-4,-6 1-7,-6 1-8,-6-1-6,-6 1-7,-1-20-5,7-36 0,6-39-2,7-36-2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8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104778 10895 391,'-1'-14'3,"0"3"6,-2 3 7,0 2 5,1 7 13,4 8 17,4 9 18,4 9 17,1 5 0,-1 0-15,0 2-16,-2 1-16,0-1-11,2 0-9,0-1-6,1-1-9,1-2-3,0-3 0,-1-4 0,1-1 1,1-6-6,3-3-10,3-6-9,4-4-10,2-8-6,4-10 0,5-9 0,3-11 0,5-8 1,8-10 5,6-8 4,7-8 4,-2 1-2,-12 14-10,-12 14-10,-11 14-9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9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89880 16155 485,'0'-22'0,"2"2"0,0 4 0,2 3 0,0 2 1,1 1 5,2 0 4,0 2 5,-2 6 9,-6 12 13,-6 11 15,-6 13 14,-4 6 2,-3 4-10,-3 2-10,-3 4-10,-1 1-8,0 1-6,-1 2-6,1 0-7,1-2-4,3-5-5,3-4-5,3-5-4,3-6-2,2-4-3,4-5-2,3-4-2,5-10-10,8-13-19,7-12-18,9-13-18,1-5-3,-3 0 14,-5 1 14,-3 1 14,-3 3 11,-3 6 7,-1 4 6,-2 4 8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5491" units="cm"/>
      <inkml:brushProperty name="height" value="0.05491" units="cm"/>
      <inkml:brushProperty name="color" value="#F2395B"/>
    </inkml:brush>
  </inkml:definitions>
  <inkml:trace contextRef="#ctx0" brushRef="#br0">89862 16411 400,'15'-41'20,"-1"14"9,-1 11 7,0 14 9,-3 9 2,-1 7-5,-2 7-4,-2 7-5,-2 5-3,0 1-2,-2 2-1,0 2-3,-1 1-2,0 1-5,0-1-3,0 0-4,-1-1-3,-2-2-1,-2-2-2,-2-1-1,-1-3 0,-2-2 1,0-1 2,-1-3 2,-1-2-9,-2-4-18,0-5-19,-1-3-17,-1-4-6,-1-2 7,-1-4 8,-1-2 8,-1-4 6,1-2 4,-1-3 5,1-3 5,1-2 4,2 0 2,4 1 2,3-1 3,1 1 3,2 1 0,1 1 1,1 0 1,1 1 1,3-1 3,4-1 2,2-1 2,4-2 1,4 0-1,3-1 1,5-1-1,2 1 1,3 3 5,1 2 5,2 4 3,2 2 1,1 0-2,1 2-3,0 1-3,0 0-2,-5 2-4,-4 0-4,-3 2-4,-4-1-3,-1 0-4,-2-2-3,-2 0-5,-3-3-1,-1-2 0,-2-3 0,-2-3 1,-3 0 3,-4 2 7,-4 4 7,-4 3 7,-2 2 5,1 2 3,-1 2 4,0 2 3,0 2 1,1 5-1,-1 4 0,0 4-1,0 1 0,1 1 0,-1-1 1,0 1 1,2-1-1,3-1-4,2-1-3,4 0-3,3-3-7,6-3-9,4-3-10,5-2-9,2-4-6,1-1 0,0-2 0,-1-1 0,0-4-1,-3-4 1,-1-4-1,-2-3 0,-3-2 3,-1 0 7,-2 2 5,-2 1 6,-2 2 5,0 1 2,-2 2 3,0 2 3,-2 5 7,0 6 13,-2 7 11,0 8 13,-2 3 4,0 3-6,-1 1-4,-1 3-5,0 2-5,2 2-3,2 4-5,2 3-3,0 2-3,-2 2-2,-2 2-3,-2 2-1,0 3-3,-1 6-3,0 4-4,0 5-3,1 0-3,0-7-5,2-5-3,1-6-4,0-6-2,0-6 2,0-5 2,0-7 0,-2-5-1,-4-6-5,-3-6-5,-5-6-5,0-7-1,3-6 5,2-7 4,4-7 5,3-6 2,2-4 2,4-6 3,2-4 1,4-2 1,4 2 1,4 2-1,3 2-1,4 2 0,1 4-2,3 2-2,1 3-2,1 3-2,-1 1-4,-1 3-4,-1 2-4,-3 2-3,-5 5 1,-5 3-1,-4 4-1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91527 16655 696,'-6'-9'3,"2"-2"6,4-2 7,3-1 5,2 1 2,3 3-4,3 4-5,3 4-3,4 2 2,4-2 12,3 0 10,4-2 11,1 2-4,-2 2-19,-1 4-20,-3 2-18,-2 2-16,-5 0-15,-3-1-15,-4 1-13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92076 15900 515,'-15'0'8,"2"2"15,3 0 16,1 2 16,2 1 4,2 5-5,3 4-4,1 4-7,1 4-5,0 6-7,0 6-8,0 7-8,-1 2-3,0 1-1,-2 2 0,0 0-2,-1-1-5,0-6-14,0-4-12,0-5-14,0-5-11,1-4-14,-1-3-12,0-4-12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92600 17847 561,'23'-15'122,"1"4"-26,-1 3-26,1 3-26,1 1-14,5 2-3,3 0-4,4 2-3,1 0-13,-3 2-22,-4 0-22,-2 2-22,-4 0-10,-5 0 1,-5-1 1,-4 1 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93342 17220 469,'-15'-8'1,"4"1"4,3-1 3,3 0 3,1 3 12,0 6 22,0 6 22,0 6 23,0 4 0,0 5-18,0 3-19,1 4-19,-2 4-14,0 1-9,-1 2-10,-2 2-10,2 1-11,1-2-10,2 0-13,2-1-11,0-5-7,0-6-4,-2-7-4,0-6-3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95277 16536 418,'-1'-15'7,"0"2"15,-2 3 13,0 1 16,0 4 5,2 6 0,2 6-2,2 6-2,0 4-3,0 5-5,-2 3-7,0 4-6,-1 3-5,0 1-5,0 1-4,0 0-5,-1 1-4,0-1-4,-2-2-5,0 0-5,-2-2-5,0-3-8,-1-3-9,-1-3-7,-1-5-11,1-7-12,-1-6-13,0-8-13,2-3 2,1 1 15,2-1 15,2 0 16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95550 16498 463,'23'-31'2,"1"2"6,-1 0 5,1 1 6,-2 3 4,0 3 4,-1 4 5,-1 5 5,-3 5 4,-5 6 6,-4 7 5,-6 8 6,-5 5-3,-8 5-11,-6 5-10,-6 4-11,-4 2-9,3-3-7,1-3-7,3-3-6,6-4-11,10-3-12,12-5-12,10-3-13,5-3 0,1-2 12,-1-2 11,0-2 11,-1 0 10,-5 3 5,-3 4 6,-4 2 6,-4 3 4,-3 1 0,-2 3 0,-3 2 1,-4 1 1,-4 1 1,-4 1 1,-3 1 0,-2-1-1,1-3-4,1-3-4,1-3-4,1-4-14,4-6-25,3-6-23,3-6-24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96603 16806 424,'14'-13'4,"1"3"8,-2 4 8,-1 4 8,-1 3 6,-1 2 4,0 2 4,-2 2 5,-1 2 0,-2 5-3,-3 4-4,0 3-3,-3 1-5,-1-1-6,0-2-5,-1-3-7,-2 0-2,0 0-1,-1-1 1,-2 1-1,-1 1 0,-1 3-2,-3 3 0,-1 3-3,-1 0 0,2-3-4,3-3-2,1-3-2,3-7-6,6-12-11,4-12-10,6-11-10,3-9-4,3-3 3,3-4 3,3-4 3,1-2 1,-2 1 0,0-1 0,0 0-1,-3 3 1,0 5 1,-1 7 1,0 6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43600 33150 619,'1'-68'6,"4"17"11,3 15 12,3 16 11,6 9 6,9 3 0,10 3 0,10 4 0,5 1-5,4 0-10,3 0-10,3 0-10,3 0-11,3 0-12,3 0-13,4 0-13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97641 15896 692,'-4'-8'95,"8"0"-18,8 1-17,7-1-18,4 2-17,-2 1-17,0 2-16,-1 2-18,-2 1-13,-3 0-10,-3 0-10,-2 0-11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98327 16819 506,'-6'-7'10,"2"1"18,4 1 18,2 1 20,5 0 6,6 0-8,5 0-5,7 0-7,3 0-10,1 1-12,0-1-12,2 0-11,-2 1-13,-5 2-12,-5 2-11,-5 2-12,-3 2-6,-2 1 0,-3 3-1,-1 2-1,-2-1 0,-4 0 1,-2-1 1,-3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98063 17531 512,'-15'0'3,"1"0"5,1 0 6,1 0 5,4 0 9,10 0 11,8 0 11,9 0 11,6-1 1,3 0-7,3-2-7,2 0-8,3-1-10,1 0-9,0 0-11,2 1-11,-1-1-11,-3 2-13,-4 0-14,-2 2-12,-3 0-9,-5 0-4,-3 0-4,-4 0-3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5846" units="cm"/>
      <inkml:brushProperty name="height" value="0.05846" units="cm"/>
      <inkml:brushProperty name="color" value="#F2395B"/>
    </inkml:brush>
  </inkml:definitions>
  <inkml:trace contextRef="#ctx0" brushRef="#br0">100387 15787 376,'6'-6'13,"-4"6"28,-4 4 28,-4 6 26,-3 4 6,-2 7-18,-2 5-16,-1 7-17,-2 3-13,-1 3-8,-2 4-8,1 3-9,-2 0-7,1-1-5,-1 0-7,1-2-6,0-3-5,4-6-3,3-5-2,3-7-4,3-7-9,6-10-18,4-10-17,6-10-18,1-3 0,-1 1 16,-1 2 16,0 3 17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3"/>
    </inkml:context>
    <inkml:brush xml:id="br0">
      <inkml:brushProperty name="width" value="0.06612" units="cm"/>
      <inkml:brushProperty name="height" value="0.06612" units="cm"/>
      <inkml:brushProperty name="color" value="#F2395B"/>
    </inkml:brush>
  </inkml:definitions>
  <inkml:trace contextRef="#ctx0" brushRef="#br0">100647 15811 332,'22'-43'2,"-1"8"4,-3 7 4,-1 9 4,-2 4 6,-3 2 9,-1 3 7,-2 1 9,-1 4 4,0 6 3,0 6 1,0 6 2,-2 6-3,-1 9-8,-2 7-9,-2 8-9,-3 5-4,-4 1-1,-4 3-2,-3 2-1,-3-1-2,2-2-1,1-4-3,1-2-1,0-6-6,1-6-8,-1-7-10,0-7-9,0-7-11,-2-6-14,0-8-14,-1-6-14,2-6-1,3-3 10,4-5 11,4-3 10,3-5 7,4-5 7,2-4 7,3-6 5,3 1 6,0 8 4,1 6 5,1 7 5,1 5 2,1 5-1,2 3-1,0 4-2,2 2 3,2 0 6,4 0 5,3 1 5,2-2 1,-1 2-3,0-1-4,1 0-2,-2-1-5,-2-2-3,-1-2-5,-3-1-3,-2-2-4,-5 0 0,-3 0-2,-4 1-1,-4-1-1,-1 2 2,-2 1 0,-1 1 1,-4 0 4,-2 2 6,-4 0 6,-2 2 5,-3 2 8,-2 2 6,-1 3 7,-3 4 6,-1 3 3,-1 3-2,-1 5-2,-1 3-3,1 3-2,3-1-4,3 1-4,3-1-4,3 0-2,2-3-1,4-1-2,2-2 0,4-3-4,2-1-6,4-3-6,2 0-6,3-4-7,3-3-7,3-2-9,3-4-7,1-3-4,-1-3 0,-1-5-1,-1-4 0,-1-1 3,-3 1 6,-1 1 7,-2 1 6,-3 1 7,-2 2 7,-4 3 6,-2 1 8,-4 2 5,-1 2 7,-2 2 4,-1 2 6,-2 3 4,0 4 1,0 4 4,1 4 1,-1 2 0,2 3-3,0 1-3,2 3-3,0 2-2,0 3-2,0 2-1,0 4-2,0 2-1,1 1-3,-1 0-1,0 2-2,-1 1-2,0 2-3,-1 2-1,-2 2-4,0 1-2,-2 0-3,0 0-3,-1 0-4,0-2-2,1-4-3,0-4-3,2-4-3,-1-4-5,-4-3-6,-2-5-8,-3-3-6,-1-6 0,1-6 7,1-8 7,1-6 7,1-5 6,2-3 2,3-4 4,1-1 3,2-5 1,2-3 2,2-5 1,2-3 1,5-2 0,8 0-1,7 0 0,9 0-2,4 0 0,2 2-2,2 0-1,3 1-2,0 0-3,0 0-5,0-2-6,0 0-5,0-1-1,-2 3 0,0 2 1,-1 2 2,-5 3 2,-7 5 4,-9 5 4,-7 5 4,-3 2 3,0 2-1,1 1 1,2 1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64" units="cm"/>
      <inkml:brushProperty name="height" value="0.0564" units="cm"/>
      <inkml:brushProperty name="color" value="#F2395B"/>
    </inkml:brush>
  </inkml:definitions>
  <inkml:trace contextRef="#ctx0" brushRef="#br0">103030 15844 390,'0'-10'28,"0"12"25,0 12 24,0 11 24,-3 7 2,-2 2-20,-5 3-21,-4 1-21,-1 0-14,-1 0-8,1-2-7,-1 0-9,1-4-6,2-4-6,3-5-5,1-4-7,4-12-13,6-17-22,6-16-20,6-16-22,3-8-2,3 2 19,1 3 18,3 1 19,0 3 13,1 6 7,-1 4 7,1 5 7,-3 4 8,-2 3 6,-3 3 7,-2 3 7,-3 2 5,-1 2 6,-1 2 4,0 3 5,-5 3 5,-8 7 5,-8 7 6,-7 8 4,-4 1-3,1 0-9,1-1-11,1 0-10,2-3-7,4-1-6,4-3-6,5-1-5,5-3-11,10-3-16,8-2-17,9-4-16,3-1 0,-2 0 13,-2 0 16,-1 0 13,-3 1 11,-3 2 6,-3 2 5,-3 2 6,-3 2 3,-4 3 1,-4 4 0,-4 2 2,-4 2-1,-4 1 1,-4 0 0,-3 3 1,-3-2-2,1-2-5,-1-1-4,1-2-4,1-3-3,2-1 1,4-3 1,3 0-1,2-6-9,2-5-18,2-6-19,3-5-19,0-3-5,1 1 10,2 0 9,0 2 10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438" units="cm"/>
      <inkml:brushProperty name="height" value="0.05438" units="cm"/>
      <inkml:brushProperty name="color" value="#F2395B"/>
    </inkml:brush>
  </inkml:definitions>
  <inkml:trace contextRef="#ctx0" brushRef="#br0">104228 15791 404,'14'1'6,"-1"1"12,-2 3 11,-2 2 12,-2 2 3,-1 2-6,0 2-5,-2 1-6,0 3-1,-2 3 4,0 3 4,-2 3 3,-1 2 2,-4 1-3,-2 1-2,-3 1-2,-3-1-3,0 0-7,-1-1-5,-1-1-5,0-3-5,1-3-3,1-5-4,0-3-2,3-6-7,3-6-8,2-8-8,4-6-9,5-8-3,10-7 0,7-8 2,10-8 1,4-4 2,1-2 3,-1 0 2,0-1 2,0 1 1,0 6-3,0 4-3,1 5-3,-5 6 2,-6 5 5,-7 7 5,-7 5 6,-3 3 1,0 1-3,0-1-3,0 0-2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106145 14407 392,'0'-21'7,"2"3"15,0 4 14,2 5 15,-1 6 8,0 11 0,-2 11 1,0 11 1,-2 5-4,0 1-9,-2-1-10,0 0-9,-1 1-6,0 2-3,0 3-4,0 1-3,0 2-5,1 4-7,-2 2-9,2 4-6,-1 1-7,0 1-5,0 1-5,0 2-5,0-4-2,0-5-1,0-6-1,1-5 1,-1-7 1,2-6 1,0-5 3,2-6 2,-1-5 0,0 1-3,-2-2-3,0 0-2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105300 16942 394,'0'-13'8,"2"6"18,0 7 18,2 5 17,0 4 4,0 5-9,-1 4-9,1 3-9,0 2-7,0-1-4,0-1-4,0-1-5,0-2-1,0-1 2,0-2 1,0-2 2,2-3 0,7-1-3,6-2-3,5-2-2,3-4-5,1-6-5,-1-6-7,1-5-5,1-7-7,2-4-10,4-4-9,3-6-9,-2 0-1,-6 6 7,-6 4 7,-5 5 7,-3 2-5,-1 1-14,1-1-15,0 1-16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5"/>
    </inkml:context>
    <inkml:brush xml:id="br0">
      <inkml:brushProperty name="width" value="0.04882" units="cm"/>
      <inkml:brushProperty name="height" value="0.04882" units="cm"/>
      <inkml:brushProperty name="color" value="#F2395B"/>
    </inkml:brush>
  </inkml:definitions>
  <inkml:trace contextRef="#ctx0" brushRef="#br0">89697 22900 450,'-8'30'122,"0"-3"-24,0-4-24,0-1-24,0-3-15,-1 1-4,-2-1-4,0 1-5,-1 0-3,-1 3-1,-1 1-2,-1 3-1,-1 2-4,0 4-3,1 4-4,-1 5-5,2-3-5,3-8-7,3-7-6,2-9-7,4-5-7,4-4-6,4-4-6,4-4-6,2-6-1,1-6 2,1-7 3,1-7 4,0-1 2,-4 6 3,-3 3 4,-2 6 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44800 34500 528,'-68'-2'0,"17"-3"0,15-3 0,16-2 0,12-3 6,9 1 11,10-1 12,10 1 12,5 1 3,4 3-3,3 3-2,3 4-4,10-1-3,20-3-3,18-3-2,20-2-2,11-1-3,7 3-1,6 3-1,7 4-2,0 1-4,-2 0-5,-3 0-7,-3 0-5,-9 1-5,-11 4-5,-14 3-6,-11 3-4,-12 1-8,-9 1-10,-10-1-11,-8 1-9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6551" units="cm"/>
      <inkml:brushProperty name="height" value="0.06551" units="cm"/>
      <inkml:brushProperty name="color" value="#F2395B"/>
    </inkml:brush>
  </inkml:definitions>
  <inkml:trace contextRef="#ctx0" brushRef="#br0">89749 23157 335,'21'-50'5,"-5"11"1,-5 11 0,-4 11 1,-2 7 6,2 3 11,1 2 12,3 4 10,0 3 4,-2 4-5,-2 4-5,-2 3-5,-2 5-4,-1 3-2,0 5-3,-2 3-2,-1 4-3,-4 1-3,-2 2-5,-3 2-3,-2 2-2,0 0 0,1 2-2,-1 1 0,0-2-5,0-2-9,1-3-9,-1-4-9,-1-6-8,0-10-7,-1-12-6,-1-10-7,0-10 0,1-6 8,1-6 8,0-8 8,2-2 7,3 3 5,1 4 6,2 2 6,2 3 4,2 5 4,2 3 3,2 4 3,3 3 3,4 3 0,3 1 2,5 2 0,2 2 1,3 0 0,1 2-1,3 0-1,1 1-2,3 0-5,1 0-5,2 0-3,1 0-3,1 0-1,-1 0 1,0 0 0,0-2-2,1-4-7,-1-4-4,0-3-6,-2-3-2,-5 1 3,-5-1 2,-5 0 3,-4 2 4,-3 1 6,-3 2 6,-2 2 6,-6 2 6,-6 1 8,-7 0 7,-7 2 7,-4 2 4,1 6-1,-1 4 0,1 5 0,0 3-1,3 0 1,1-1 0,3 1 0,1 0-2,4-1-4,3 1-5,2 0-5,4-1-4,2-1-7,4-1-6,2-1-6,3-2-6,2-2-7,2-4-5,1-2-6,2-3-4,0 0 1,-1-2 0,1 0 0,-2-2 2,-1-2 3,-2-2 5,-2-1 3,-3-2 3,-1 2 4,-2 1 3,-1 1 3,-3 2 12,-1 4 21,0 4 21,-1 4 21,-1 4 3,2 7-14,0 5-14,2 7-15,-1 4-6,0 6 0,-2 5 0,0 4 1,-2 5-2,-2 2-2,-2 3-4,-1 3-3,-3 1-2,0-4 0,-1-3-1,-1-2-1,0-6-3,1-6-3,0-8-6,2-6-4,-1-5-6,-1-5-7,-3-3-6,-1-4-7,-2-5-2,2-6 6,1-6 3,1-6 6,2-5 2,2-5 3,4-5 3,3-4 1,4-5 1,8-1 0,6-2 0,7-2 0,4-1 0,1 0-1,1 0 1,1 0 0,0 0-3,1 3-5,-1 2-5,0 2-6,0 2-2,-3 3 0,-1 3 1,-3 4 1,-2 1 1,-2 4 2,-4 3 3,-3 3 3,-2 2 2,0 0 1,-2 2 3,0 1 2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91900 23112 540,'3'-21'90,"6"5"-14,5 5-16,7 5-15,3 2-10,3 2-1,1 0-4,2 2-2,1 0-4,-1 2-6,-1 0-6,-1 2-5,-3-1-7,-2 1-10,-3 0-9,-2 0-9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4913" units="cm"/>
      <inkml:brushProperty name="height" value="0.04913" units="cm"/>
      <inkml:brushProperty name="color" value="#F2395B"/>
    </inkml:brush>
  </inkml:definitions>
  <inkml:trace contextRef="#ctx0" brushRef="#br0">92510 22367 447,'-8'-8'2,"2"-2"4,1 0 3,1-1 4,0 0 5,0 1 5,0 0 8,0 2 5,1 3 5,2 6 5,2 6 4,2 6 4,0 4 0,0 5-5,-2 3-5,0 4-4,-2 4-12,0 1-19,-2 2-20,0 2-19,-1 1-14,-2-2-9,0 0-8,-1-1-9,0-5-1,1-6 7,0-7 5,2-6 7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7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92933 24112 507,'-6'-8'95,"4"2"-16,4 1-15,4 1-17,4 0-7,5 0-1,5 0-1,5 0 0,3 0-8,1 0-12,0 0-14,2 1-12,-1-1-6,-1 2 4,-3 0 2,-2 2 3,-2 0-5,-3 0-14,-3 0-15,-2 0-13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7"/>
    </inkml:context>
    <inkml:brush xml:id="br0">
      <inkml:brushProperty name="width" value="0.0559" units="cm"/>
      <inkml:brushProperty name="height" value="0.0559" units="cm"/>
      <inkml:brushProperty name="color" value="#F2395B"/>
    </inkml:brush>
  </inkml:definitions>
  <inkml:trace contextRef="#ctx0" brushRef="#br0">93542 23521 393,'-9'-8'5,"0"0"9,-1 1 9,-1-1 10,1 3 13,2 8 14,4 6 15,2 7 15,2 6-1,0 5-19,0 4-19,0 6-17,0 5-18,-2 6-15,0 6-17,-1 5-14,-2 0-9,0-8-2,-1-8-1,-2-8-1,1-6-6,1-3-9,0-5-9,2-3-9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2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95553 23428 382,'-6'-8'42,"1"1"-8,2-1-9,2 0-8,0 0-4,0 0 2,-2 0 1,0 1 2,-2 0 0,-2 2-2,-2 2 0,-1 2-1,-2 3-1,0 4 0,0 4 0,1 3 0,-1 4-1,0 1 1,0 3-1,1 1-1,0 2 1,0 1-2,2 1 1,1 1-2,1 0 1,2-1-2,2-1 1,2-1-2,1-2 0,2-3-1,0-3-2,2-3 0,2-2-2,7-1-4,6 0-2,5-2-3,4-3-4,-1-6-5,0-6-5,1-6-4,-1-4-4,1-3-2,-1-3 0,0-3-1,0-2 0,-1 0 2,-1-2 2,-1-1 2,-2 1 2,-3 1 5,-3 3 3,-2 2 3,-4 2 5,-1 3 4,-2 3 5,-2 2 5,-2 6 12,-1 6 22,0 8 22,-1 6 22,-3 7 2,0 5-16,-3 6-17,-2 7-17,0-1-10,2-4-7,2-5-5,2-5-6,2-2-5,0 3-8,2 1-6,0 3-7,1-2-6,0-2-7,0-3-7,0-2-6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2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97600 22517 576,'0'-21'0,"2"5"0,0 5 0,2 4 0,0 3 8,1-1 18,2-2 16,0 0 17,2 0 6,3 1-7,4 0-6,2 2-6,2 1-10,1 2-13,0 2-14,3 2-14,-3 2-19,-2 1-23,-3 3-24,-2 2-24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98350 23405 558,'16'-1'96,"1"0"-14,1-2-14,1 0-15,3-1-10,3 0-8,5 0-7,3 0-7,1 0-9,-2 1-9,-1-1-8,-3 0-9,-2 1-10,-3 2-9,-3 2-10,-3 2-9,-3 1-5,-4 2 0,-5 0-1,-2 1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98252 23998 631,'-22'14'5,"4"-3"11,5-3 11,3-3 10,5-2 5,6 0-1,6-2 0,6 0-2,5-3-3,6 0-6,7-3-5,5-2-6,4 0-8,0-1-12,2 1-12,0-1-10,0 1-4,-2 2 3,-2 3 4,-1 1 3,-6 0-5,-6-1-15,-7 0-14,-6-1-15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5716" units="cm"/>
      <inkml:brushProperty name="height" value="0.05716" units="cm"/>
      <inkml:brushProperty name="color" value="#F2395B"/>
    </inkml:brush>
  </inkml:definitions>
  <inkml:trace contextRef="#ctx0" brushRef="#br0">100091 22505 384,'-1'-13'12,"-1"6"23,0 6 24,-1 6 24,-2 6 4,-2 7-11,-2 7-13,-1 7-12,-3 4-10,-2 2-8,-1 2-8,-3 2-7,0 1-6,-1-2-2,1 0-4,-1-1-2,2-3-5,1-2-7,2-4-9,3-2-7,3-6-11,6-9-16,6-8-15,6-9-16,1-6-2,-1 0 10,-2-2 10,-2 0 10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45100 34850 526,'-158'21'1,"34"-5"-1,35-7 0,35-5 0,19-3 10,7 4 19,6 3 20,7 3 20,13-1 3,22-2-14,22-3-12,23-3-13,17-2-7,17 0-3,15 0-3,16 0-1,9 0-6,3 0-7,3 0-9,4 0-7,-3 3-9,-5 6-13,-7 7-13,-5 6-11,-11 1-4,-11-3 6,-14-3 5,-11-2 5,-14-3 4,-11 1 3,-14-1 3,-11 1 4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4"/>
    </inkml:context>
    <inkml:brush xml:id="br0">
      <inkml:brushProperty name="width" value="0.07029" units="cm"/>
      <inkml:brushProperty name="height" value="0.07029" units="cm"/>
      <inkml:brushProperty name="color" value="#F2395B"/>
    </inkml:brush>
  </inkml:definitions>
  <inkml:trace contextRef="#ctx0" brushRef="#br0">100275 22596 312,'7'-29'2,"0"5"3,-2 5 3,0 5 3,-1 7 10,1 10 16,2 10 16,0 9 15,0 6 4,-2 1-9,-2 1-10,-2 1-10,-1-2-8,0-2-7,0-3-9,0-3-6,-1 1-8,0 5-5,-2 5-5,0 5-6,-2-1-2,-2-6 1,-2-6 2,-1-5 2,-2-4-6,0-3-12,0-1-12,1-2-12,-1-3-4,0-2 4,0-4 3,1-2 5,0-4 4,0-4 6,2-3 4,1-5 5,1-1 5,2 3 6,2 1 6,2 2 6,1 2 4,0 1 2,0 0 2,0 2 3,2 1 3,6 1 4,4 0 6,5 2 4,3 0 0,3 0-7,1 0-5,3 0-7,1-1-5,1 0-6,0-1-5,2-1-5,0-2-1,-1-2 0,-1-2 2,-1-1 1,-2-2 0,-3 2-5,-3 1-3,-3 1-3,-5 1 3,-8 2 10,-8 2 10,-8 3 10,-4 1 7,-2 2 6,0 2 4,0 2 5,-2 2 2,0 3-4,1 3-2,-1 4-3,1 1-2,3 1 0,1 1 0,3 1-1,1 1-2,2-1-6,2 1-4,2-1-5,4-2-7,4-4-7,5-6-8,6-4-9,1-4-4,1-1-3,0 0-3,-1-1-2,0-2 0,0-2 3,-2-2 3,-1-2 2,-2 0 5,-2 1 6,-4 0 5,-2 2 6,-4 1 7,0 1 8,-3 0 10,-2 2 8,0 2 9,2 6 9,2 4 8,2 5 10,1 4-2,-2 3-9,0 3-12,-1 3-10,-1 3-7,2 1-5,0 2-3,2 3-3,-2 1-4,0 2-2,-3 2-3,-2 2-2,-1 0-3,0-2-2,1-2-4,-1-1-2,0-5-3,0-4 0,0-5-1,0-5-1,-2-4-3,-3-2-5,-5-4-6,-3-3-5,-2-3 0,3-6 7,1-4 7,3-5 6,2-5 4,4-3 2,4-5 2,4-3 1,4-3 1,2-1 0,3-1 2,4 0 0,2-1-1,5 0-1,3-1-3,5 1-2,1 1-3,1 2-3,-1 1-5,1 3-3,-2 1-1,0 3 0,-1 1 1,-1 3 1,-1 1 1,-1 1 0,-1 1 0,-1 1 0,-1 0 2,-1 2 3,0 1 3,-2 1 3,-1 0 3,-1 0 2,-1 1 2,0-1 2,-3 1 3,-1 2 4,-2 2 4,-2 3 3,-3 0 7,-4 2 10,-4 0 10,-4 2 10,-1 2 0,1 4-7,0 3-9,2 5-9,0 2-2,-2-1 2,0 1 2,-1 0 3,0-1-1,0 1-2,2 0-2,1-1-3,1 1-2,2 0-5,2-1-2,2 1-4,2 0-6,2 1-7,2 1-7,2 1-8,2-2-6,1-5-5,3-4-4,2-6-4,1-3-2,1-3 2,1-4 2,1-2 3,0-3 2,-1-3 4,-1-4 4,0-1 4,-2-4 2,-1 0 0,-1-1 1,0 0 0,-3-1 2,-1 1 5,-2 1 3,-2 1 4,-2 2 4,-1 3 5,0 3 3,-1 3 5,-1 1 4,0 2 6,0 1 5,0 1 5,-3 4 9,-2 9 15,-5 10 13,-4 8 15,0 6-3,3 6-17,3 5-17,2 4-19,2 0-12,0-6-9,0-5-8,1-7-8,-1-1-10,2 1-13,0 2-12,2 3-13,0-1-11,2-4-10,0-2-9,2-2-11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09"/>
    </inkml:context>
    <inkml:brush xml:id="br0">
      <inkml:brushProperty name="width" value="0.05764" units="cm"/>
      <inkml:brushProperty name="height" value="0.05764" units="cm"/>
      <inkml:brushProperty name="color" value="#F2385B"/>
    </inkml:brush>
  </inkml:definitions>
  <inkml:trace contextRef="#ctx0" brushRef="#br0">40195 34312 381,'-13'5'49,"4"-4"-3,6-6-2,5-4-3,2-2 0,3 1 0,2 1 1,2 1 0,1 1-1,1 2-3,1 2-3,2 2-4,0 2-3,3 2-4,1 2-4,3 2-4,0 1-3,1 1-3,-1 1-2,1 1-4,-2-1-2,0-2 0,-1-4-2,0-2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0"/>
    </inkml:context>
    <inkml:brush xml:id="br0">
      <inkml:brushProperty name="width" value="0.04967" units="cm"/>
      <inkml:brushProperty name="height" value="0.04967" units="cm"/>
      <inkml:brushProperty name="color" value="#F2385B"/>
    </inkml:brush>
  </inkml:definitions>
  <inkml:trace contextRef="#ctx0" brushRef="#br0">41927 33775 442,'0'-15'7,"0"2"13,0 3 13,0 1 13,0 1 4,-2 0-5,0 1-4,-2-1-4,-1 0-6,-2 0-3,-1 0-6,-3 1-3,-1 0-3,1 2-1,-1 2 0,0 2 0,1 2-2,1 4-2,0 2-2,2 3-2,0 3-2,0 0 0,1 1-1,-1 1-1,0 1 0,2-1 0,1 1-1,0 0 0,1 0 1,1 1 0,-2 1 0,2 1 0,-1 0 0,0-1-1,0-1 0,0-1-1,1 0-1,2-1 0,2 1 0,2 0 0,2-3-2,4-3-3,2-4-4,3-4-4,2-4-2,-1-4-1,1-4-2,0-3-1,-1-3 0,-1 0-1,-1 1 1,-1-1-1,0 0 1,0-1 1,-1-1 1,1-1 0,-1 0 2,0 3 0,-2 1 1,-1 2 0,0 2 3,-2 1 4,-1 0 4,0 2 3,-2 4 12,0 6 16,-2 8 18,0 6 16,-1 2 3,0-1-12,0-3-14,0-1-12,2 0-11,4 1-9,3 3-8,5 2-9,1-1-7,-1 1-7,-1-2-6,0-1-6,-2-1-10,1-1-13,0-1-14,0 0-14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1"/>
    </inkml:context>
    <inkml:brush xml:id="br0">
      <inkml:brushProperty name="width" value="0.04646" units="cm"/>
      <inkml:brushProperty name="height" value="0.04646" units="cm"/>
      <inkml:brushProperty name="color" value="#F2385B"/>
    </inkml:brush>
  </inkml:definitions>
  <inkml:trace contextRef="#ctx0" brushRef="#br0">40514 34279 473,'-8'-8'-6,"0"2"17,1 1 15,-1 1 17,2 1 10,4 2 5,4 2 5,4 2 4,2 0-3,1-1-12,2 0-12,0-2-12,2 0-10,5 0-9,3 0-9,5 0-8,-1 0-6,-1 0-5,-5 0-3,-1 0-5,-2 0-3,1-2-2,1 0-2,1-1-3,-1-1 0,-3 0 2,-3 0 1,-3 0 3,-1 0-2,0 1-2,0-1-4,0 0-3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1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42425 33925 333,'49'20'167,"16"14"-1,15 14 1,17 16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09"/>
    </inkml:context>
    <inkml:brush xml:id="br0">
      <inkml:brushProperty name="width" value="0.05764" units="cm"/>
      <inkml:brushProperty name="height" value="0.05764" units="cm"/>
      <inkml:brushProperty name="color" value="#F2385B"/>
    </inkml:brush>
  </inkml:definitions>
  <inkml:trace contextRef="#ctx0" brushRef="#br0">40195 34312 381,'-13'5'49,"4"-4"-3,6-6-2,5-4-3,2-2 0,3 1 0,2 1 1,2 1 0,1 1-1,1 2-3,1 2-3,2 2-4,0 2-3,3 2-4,1 2-4,3 2-4,0 1-3,1 1-3,-1 1-2,1 1-4,-2-1-2,0-2 0,-1-4-2,0-2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0"/>
    </inkml:context>
    <inkml:brush xml:id="br0">
      <inkml:brushProperty name="width" value="0.04967" units="cm"/>
      <inkml:brushProperty name="height" value="0.04967" units="cm"/>
      <inkml:brushProperty name="color" value="#F2385B"/>
    </inkml:brush>
  </inkml:definitions>
  <inkml:trace contextRef="#ctx0" brushRef="#br0">41927 33775 442,'0'-15'7,"0"2"13,0 3 13,0 1 13,0 1 4,-2 0-5,0 1-4,-2-1-4,-1 0-6,-2 0-3,-1 0-6,-3 1-3,-1 0-3,1 2-1,-1 2 0,0 2 0,1 2-2,1 4-2,0 2-2,2 3-2,0 3-2,0 0 0,1 1-1,-1 1-1,0 1 0,2-1 0,1 1-1,0 0 0,1 0 1,1 1 0,-2 1 0,2 1 0,-1 0 0,0-1-1,0-1 0,0-1-1,1 0-1,2-1 0,2 1 0,2 0 0,2-3-2,4-3-3,2-4-4,3-4-4,2-4-2,-1-4-1,1-4-2,0-3-1,-1-3 0,-1 0-1,-1 1 1,-1-1-1,0 0 1,0-1 1,-1-1 1,1-1 0,-1 0 2,0 3 0,-2 1 1,-1 2 0,0 2 3,-2 1 4,-1 0 4,0 2 3,-2 4 12,0 6 16,-2 8 18,0 6 16,-1 2 3,0-1-12,0-3-14,0-1-12,2 0-11,4 1-9,3 3-8,5 2-9,1-1-7,-1 1-7,-1-2-6,0-1-6,-2-1-10,1-1-13,0-1-14,0 0-14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1"/>
    </inkml:context>
    <inkml:brush xml:id="br0">
      <inkml:brushProperty name="width" value="0.04646" units="cm"/>
      <inkml:brushProperty name="height" value="0.04646" units="cm"/>
      <inkml:brushProperty name="color" value="#F2385B"/>
    </inkml:brush>
  </inkml:definitions>
  <inkml:trace contextRef="#ctx0" brushRef="#br0">40514 34279 473,'-8'-8'-6,"0"2"17,1 1 15,-1 1 17,2 1 10,4 2 5,4 2 5,4 2 4,2 0-3,1-1-12,2 0-12,0-2-12,2 0-10,5 0-9,3 0-9,5 0-8,-1 0-6,-1 0-5,-5 0-3,-1 0-5,-2 0-3,1-2-2,1 0-2,1-1-3,-1-1 0,-3 0 2,-3 0 1,-3 0 3,-1 0-2,0 1-2,0-1-4,0 0-3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1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42425 33925 333,'49'20'167,"16"14"-1,15 14 1,17 16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5"/>
    </inkml:context>
    <inkml:brush xml:id="br0">
      <inkml:brushProperty name="width" value="0.04023" units="cm"/>
      <inkml:brushProperty name="height" value="0.04023" units="cm"/>
      <inkml:brushProperty name="color" value="#F2385B"/>
    </inkml:brush>
  </inkml:definitions>
  <inkml:trace contextRef="#ctx0" brushRef="#br0">76856 13494 546,'1'-22'0,"2"3"0,2 3 0,2 3 0,0 0 1,-1 0 0,0-1 1,-2-1 2,0 0 0,0 1 3,0 0 2,0 2 3,-1 0 1,-1 1 1,0-1 1,-1 0 1,-1 1 1,0 1 0,0 0 0,0 2-1,-1 0 0,-1 1-1,0-1-1,-1 0-1,-1 0-1,0 0 0,0 0-1,0 1-1,-1 0 0,-2 2-1,-1 2-1,-3 2-1,-1 1-1,-2 2-1,0 0-1,-1 2-1,0 1 0,-1 1 0,0 3 2,1 2 0,-1 2 0,-2 1-2,0 3-2,0 2-2,-2 1-1,0 3 1,1 1 1,-1 3 2,2-1 0,1-2 2,2-1 1,3-3 1,1 0 1,0 1-1,2 1 0,1 1 0,0 0 0,0-1-1,0-1-1,1 0 0,0-3 0,2 0-1,2 0 0,2-2-1,1-1 0,0-1 1,0-1 0,0 0 0,1-2 0,2-1 1,2-1-1,2 0 1,1-1-1,1-1 0,1 1 0,2 0-1,-1-1-1,1 0-1,0-2 0,0 0-1,0-1-2,1 1 1,1 2-2,1 0 0,1 0-2,-1-2-2,1-3-3,0 0-2,0-2-4,3 0-4,1 0-3,3 0-4,1-2-4,1-2-6,1-4-5,0-2-6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48000 33900 442,'-22'-71'5,"6"10"12,7 10 10,6 9 11,3 13 9,0 20 3,0 18 4,0 20 4,-7 16-2,-11 16-10,-14 15-10,-11 17-9,-9 8-6,-3 4-3,-3 3-3,-2 3-2,-5 3-2,-2 3-3,-3 3-2,-3 4-2,2-1-4,10-3-10,10-3-8,9-2-8,9-11-7,9-15-4,10-15-4,10-16-5,8-18-2,10-18-1,10-19-2,9-18-2,2-12 3,-2-3 6,-3-3 6,-3-2 5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6"/>
    </inkml:context>
    <inkml:brush xml:id="br0">
      <inkml:brushProperty name="width" value="0.03456" units="cm"/>
      <inkml:brushProperty name="height" value="0.03456" units="cm"/>
      <inkml:brushProperty name="color" value="#F2385B"/>
    </inkml:brush>
  </inkml:definitions>
  <inkml:trace contextRef="#ctx0" brushRef="#br0">77934 14396 636,'0'-15'16,"0"2"3,0 3 2,0 1 3,0 1 1,0 0-3,0 0-3,0 1-2,0-2-2,0 0-3,0-1-3,0-1-2,0-1-2,0 2-3,0 1-1,0 1-2,0-1 0,-2 0-1,0-1 0,-2-1 1,-1 0 1,-1 2 1,-3 2 3,-2 2 2,-1 3 2,1 2 1,-1 4 2,0 2 1,0 3 0,1 3 0,-1 4 0,1 2 0,-1 1-2,2 1-1,1-1-1,0 1-2,2-1-2,-1-1 0,0-1-2,0-1-1,1-1 0,0-1-1,2-1 0,1 0-1,0-2 0,2 1-1,0-1 0,2 1-2,2-2-2,4-2-1,3-4-3,5-2-2,2-4-3,-1-2-3,1-4-3,0-2-3,-1-2-2,-1-1-1,-1-1-2,-1-1-1,-1-1 1,0 2 4,-2 1 4,-1 1 5,0 3 10,-2 4 16,-1 6 16,0 4 17,-1 3 4,0 2-5,-1 0-5,1 1-6,0 2-4,-2 0-2,0 1-3,-2 1-2,1 0-7,4-1-11,2-1-13,4 0-12,0-3-9,-1-1-5,-1-2-6,0-2-5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6"/>
    </inkml:context>
    <inkml:brush xml:id="br0">
      <inkml:brushProperty name="width" value="0.03754" units="cm"/>
      <inkml:brushProperty name="height" value="0.03754" units="cm"/>
      <inkml:brushProperty name="color" value="#F2385B"/>
    </inkml:brush>
  </inkml:definitions>
  <inkml:trace contextRef="#ctx0" brushRef="#br0">79519 13476 586,'5'-21'-7,"-4"5"20,-6 5 20,-4 5 20,-3 4 5,-1 5-8,-2 6-10,0 4-8,0 4-6,-1 1-4,1 3-3,-1 1-4,1 2-2,0-1-2,2 1-1,1-1-2,1 1-1,2-1-2,3 1-1,1-1-3,1 0 0,2-1-3,0-1 0,2-1-2,0-2-1,2-1 3,0-2 0,2-2 3,1-3-6,3-1-9,4-2-11,2-2-9,1-2-7,-1-1-2,-1 0-3,0-1-3,-2-2 1,-1-1 3,-1 0 4,0-1 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441" units="cm"/>
      <inkml:brushProperty name="height" value="0.04441" units="cm"/>
      <inkml:brushProperty name="color" value="#F2385B"/>
    </inkml:brush>
  </inkml:definitions>
  <inkml:trace contextRef="#ctx0" brushRef="#br0">79950 13834 495,'8'-14'2,"0"2"3,-1 4 4,1 3 4,0 1 2,0 0 3,0 0 1,0 0 2,-1 2-1,1 4-4,0 4-3,0 4-4,-1 2-1,-2 3-1,-3 2 0,0 1-1,-4 2 0,0-1 0,-3 1-2,-2-1 0,-1 1 0,0 0 0,0-1 2,1 1 0,-1-3 0,0-1 0,0-4 0,0-3 0,5-4-4,10-8-7,10-6-6,9-7-7,4-5-3,-1-1 1,-3-3 0,-1-1 0,-2 0 2,-1 1 2,-1 3 2,-1 1 2,-1 3 2,-3 1 3,-1 2 2,-2 3 3,-3 4 11,-3 8 21,-2 8 20,-4 7 21,-2 5 2,-2 0-13,-2-1-16,-1 1-13,-1-1-9,2 1-4,2-1-2,2 1-4,0-2-3,0-1-5,-2-3-4,0-1-3,1-3-4,4-2-2,4-4-2,4-2-1,2-5-2,1-2-1,1-5-2,2-4-1,-1-3 0,3-3-2,0-3 0,1-3-1,-1-2 0,-1-2 2,-2-2 0,-2-3 2,-3 1 1,-1 0 4,-2 1 3,-2 2 3,-2 1 2,-2 5 0,-2 3 1,-2 5 0,-2 2 2,0 2 5,-1 3 3,-2 1 3,0 3-1,-1 6-8,-2 4-9,0 6-7,1 1-3,2 1 4,4 0 4,3 0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011" units="cm"/>
      <inkml:brushProperty name="height" value="0.04011" units="cm"/>
      <inkml:brushProperty name="color" value="#F2385B"/>
    </inkml:brush>
  </inkml:definitions>
  <inkml:trace contextRef="#ctx0" brushRef="#br0">81971 13900 548,'7'14'-8,"-2"-1"14,-3-2 14,0-2 14,-4 0 8,0 1-1,-3 3 0,-2 2 0,-1 1-2,0 3-5,1 1-4,-1 3-5,-1 0-4,0 0-3,-1 1-3,-1-1-3,0-1-2,2-3 0,2-3-2,2-3-1,3-1-2,2 0-4,4-1-5,2 1-4,3-2-3,4-4-1,2-4-1,3-4-1,2-3-2,1 0-3,1-1-1,1-2-4,-1 2-2,-1 1-3,-3 2-3,-1 2-4,-3 1 0,-1 0 3,-2 0 2,-2 0 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164" units="cm"/>
      <inkml:brushProperty name="height" value="0.04164" units="cm"/>
      <inkml:brushProperty name="color" value="#F2385B"/>
    </inkml:brush>
  </inkml:definitions>
  <inkml:trace contextRef="#ctx0" brushRef="#br0">82426 14184 528,'-8'-15'3,"2"2"7,1 3 6,0 1 7,1 3 7,1 6 8,-1 4 9,0 6 8,0 4 0,0 5-6,0 5-7,0 5-6,1 3-7,1 2-9,0 2-7,2 2-7,-2 2-10,0 0-8,-3 2-8,-2 0-9,0-1-5,2-4 1,3-3 0,1-5 1,0-3-4,0-1-10,-2-3-8,0-1-10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705" units="cm"/>
      <inkml:brushProperty name="height" value="0.03705" units="cm"/>
      <inkml:brushProperty name="color" value="#F2385B"/>
    </inkml:brush>
  </inkml:definitions>
  <inkml:trace contextRef="#ctx0" brushRef="#br0">83611 13965 593,'-13'0'59,"8"0"-7,7 0-7,6 0-7,5 0-6,3 0-1,3 0-3,3 0-3,3-1-2,1 0-2,2-2-1,3 0-3,-1 0-5,0 1-8,-1 0-9,-1 2-9,-2 0-8,-3 2-10,-3 0-8,-3 1-9,-3 0-5,-1 0-1,-2-2 0,-2 0-1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635" units="cm"/>
      <inkml:brushProperty name="height" value="0.03635" units="cm"/>
      <inkml:brushProperty name="color" value="#F2385B"/>
    </inkml:brush>
  </inkml:definitions>
  <inkml:trace contextRef="#ctx0" brushRef="#br0">84345 13200 605,'-14'3'25,"4"6"13,5 5 14,3 7 14,2 4-1,0 2-12,0 4-12,0 3-14,-1 3-10,0 2-8,-2 3-8,0 4-7,-1-2-10,0-6-10,0-6-11,0-5-9,0-5-7,1-2-3,-1-1-1,0-2-3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478" units="cm"/>
      <inkml:brushProperty name="height" value="0.03478" units="cm"/>
      <inkml:brushProperty name="color" value="#F2385B"/>
    </inkml:brush>
  </inkml:definitions>
  <inkml:trace contextRef="#ctx0" brushRef="#br0">85765 12977 632,'22'-6'61,"-2"2"-12,-1 4-12,-2 3-12,-2 1-3,1 3 3,0 2 5,-1 2 3,-1 1-2,-2 3-7,-4 1-7,-3 3-7,-2 2-7,-2 1-5,-2 2-5,-2 3-7,-3 0-2,-5 1 0,-5-1 0,-5 0 0,-3 0-1,1-3-3,-1-2-2,1-1-3,-1-2 1,1-3 3,0-1 3,-1-2 4,2-3 3,1-1 5,2-2 5,3-2 4,5-3 8,10-4 15,10-4 13,10-4 13,4-1 1,2 3-15,1 1-15,1 2-14,0 2-10,-1 0-6,-1 1-6,-1 2-7,1-1-7,4-2-9,5-2-9,3-1-8,-2-3-1,-6 0 5,-7-2 6,-7 0 5,-4 0 6,-2 1 7,-2 1 5,-2 0 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0"/>
    </inkml:context>
    <inkml:brush xml:id="br0">
      <inkml:brushProperty name="width" value="0.04908" units="cm"/>
      <inkml:brushProperty name="height" value="0.04908" units="cm"/>
      <inkml:brushProperty name="color" value="#F2385B"/>
    </inkml:brush>
  </inkml:definitions>
  <inkml:trace contextRef="#ctx0" brushRef="#br0">87378 13211 448,'-14'16'101,"3"-1"-22,2 1-23,4 0-23,0 2-12,0 7-1,-1 5-1,-1 6-1,0 2-1,2-3-3,2-4-2,2-2-2,1-3-2,0-3-1,0-3-2,0-3-1,1-3-3,4-4-3,2-4-4,3-4-5,4-6-2,2-6-4,3-7-2,3-7-3,1-5-2,-1-3-1,-1-3 0,-1-2-1,-2-1 1,-3 1 4,-3 3 3,-2 2 4,-4 3 3,-2 3 3,-4 5 5,-2 3 3,-3 4 4,0 2 6,-2 4 5,0 3 6,1 1 2,4 0 0,4 0-1,4 0 1,3 0-4,4 0-6,2 0-6,3 1-6,1 0-3,-1 2 1,-1 2 0,-1 2 1,-1 2 1,-2 3 2,-3 3 3,-1 4 2,-2 2 1,-2 3 1,-2 3 1,-2 3 0,-2 2 1,-2 2 0,-2 3-1,-2 1 1,-1-1-4,-1-3-5,-2-5-5,0-3-6,3-6-10,6-7-10,8-6-13,6-8-12,4-4-1,-1-2 12,1-1 10,0-3 11,-1 0 7,1 1 1,0 1 2,-1 0 2,0 2 0,0-1 0,-2 0 0,-1 0-1,-1 0-2,0-1-2,-2-1-4,-1-1-2,0-2-1,-2-2 4,-1-1 4,0-3 3,-2 1 2,-1 3 3,0 3 1,-1 3 3,-1 2 3,0 0 6,0 2 5,0 1 5,0 2 13,0 4 21,0 4 19,0 4 20,0 4 2,0 7-16,0 6-18,0 5-16,0 6-13,0 4-5,0 6-7,0 4-6,-1 5-7,-1 2-5,0 3-8,-1 3-5,-1 1-12,0-4-18,0-3-16,0-3-17,1-6-5,0-10 9,2-9 6,0-10 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0"/>
    </inkml:context>
    <inkml:brush xml:id="br0">
      <inkml:brushProperty name="width" value="0.03474" units="cm"/>
      <inkml:brushProperty name="height" value="0.03474" units="cm"/>
      <inkml:brushProperty name="color" value="#F2385B"/>
    </inkml:brush>
  </inkml:definitions>
  <inkml:trace contextRef="#ctx0" brushRef="#br0">89600 12428 633,'14'-28'65,"-1"7"-8,-2 7-7,-2 7-8,0 3-5,3 2-4,4 0-2,2 2-4,1 0-8,1 0-13,-1 0-15,1 0-13,-2 0-14,-3 2-15,-3 0-14,-2 2-14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43600 18350 522,'0'96'86,"0"-5"-18,0-7-18,0-5-19,0-3-9,0 4-2,0 3 0,0 3-1,-2 1-2,-3 1-3,-3-1-1,-2 1-4,-3-3-1,1-2-3,-1-3-2,1-3-2,5-24-7,14-44-10,11-43-12,14-44-10,8-29-5,7-11 3,6-14 1,7-11 3,0 0 4,-2 17 5,-3 15 7,-3 16 6,-6 15 4,-5 16 4,-7 15 3,-5 17 4,-4 14 11,0 17 18,0 15 18,0 16 18,-4 9 2,-5 3-12,-7 3-12,-5 4-13,-3 4-8,4 6-4,3 7-3,3 6-3,1 3-4,1 0-2,-1 0-3,1 0-2,-3 1-3,-2 4-5,-3 3-4,-3 3-4,-2-2-5,0-6-4,0-6-4,0-6-5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48000 34050 415,'0'-49'3,"0"4"8,0 3 8,0 3 7,3 12 7,6 22 10,7 22 8,6 23 8,1 13 1,-3 6-9,-3 7-9,-2 6-9,-3 4-7,1 4-5,-1 3-4,1 3-5,-3-2-4,-2-6 0,-3-6-3,-3-6 0,-1-6-5,4-2-8,3-3-8,3-3-7,6-18-5,9-31-3,10-31-1,10-31-3,5-20-1,4-5 0,3-7 1,3-5 0,-2-1 3,-6 6 4,-6 7 5,-6 6 5,-7 7 3,-6 10 1,-6 10 2,-6 9 1,-4 12 15,1 16 25,-1 15 27,1 17 26,-3 11 5,-2 10-16,-3 10-17,-3 9-16,-2 6-10,0 3-5,0 3-5,0 4-5,-2 4-3,-3 6-5,-3 7-3,-2 6-5,-5 3-5,-2 0-7,-3 0-7,-3 0-6,1-7-9,6-11-6,7-14-9,6-11-7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1"/>
    </inkml:context>
    <inkml:brush xml:id="br0">
      <inkml:brushProperty name="width" value="0.03568" units="cm"/>
      <inkml:brushProperty name="height" value="0.03568" units="cm"/>
      <inkml:brushProperty name="color" value="#F2385B"/>
    </inkml:brush>
  </inkml:definitions>
  <inkml:trace contextRef="#ctx0" brushRef="#br0">90300 13730 616,'17'-13'102,"3"3"-21,3 5-23,3 3-21,2 2-13,3 0-2,1 0-3,2 0-3,1 0-4,-2 0-3,0 0-6,-1 0-3,-1 0-6,-1 2-7,-2 0-7,0 1-8,-2 0-5,-5 0-3,-3-2-3,-4 0-4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88" units="cm"/>
      <inkml:brushProperty name="height" value="0.03488" units="cm"/>
      <inkml:brushProperty name="color" value="#F2385B"/>
    </inkml:brush>
  </inkml:definitions>
  <inkml:trace contextRef="#ctx0" brushRef="#br0">91950 12927 630,'16'-6'82,"-1"2"-13,1 4-15,-1 2-14,1 3-8,2 0-4,0 1-3,1 2-4,0 1-7,1 1-9,-1 3-12,1 2-9,-2 0-9,-1 1-4,-3-1-6,-1 1-5,-3-2-4,-2-1-4,-4-2-4,-2-2-3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76" units="cm"/>
      <inkml:brushProperty name="height" value="0.03476" units="cm"/>
      <inkml:brushProperty name="color" value="#F2385B"/>
    </inkml:brush>
  </inkml:definitions>
  <inkml:trace contextRef="#ctx0" brushRef="#br0">89800 14452 632,'0'-15'5,"2"4"10,0 3 9,2 3 9,2 0 6,7 0 0,6-1 1,6-2 1,4 1-4,6 1-6,5 0-6,4 2-7,3 1-6,0 2-5,0 2-5,0 2-6,-1 1-7,-2 2-8,-2 0-8,-1 1-7,-5 1-7,-6 0-4,-5 0-3,-6 0-5,-5-1 3,-3-1 6,-3-1 7,-2 0 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54" units="cm"/>
      <inkml:brushProperty name="height" value="0.03454" units="cm"/>
      <inkml:brushProperty name="color" value="#F2385B"/>
    </inkml:brush>
  </inkml:definitions>
  <inkml:trace contextRef="#ctx0" brushRef="#br0">90002 14745 636,'-21'-8'1,"3"2"0,4 1 1,5 1 0,4 2 11,8 5 20,6 6 19,7 4 21,5 3 0,5-1-18,3 1-17,5-1-19,2 1-17,2 0-18,2-1-16,2 1-17,-3-2-9,-7-3 0,-9-3-2,-7-2-1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3"/>
    </inkml:context>
    <inkml:brush xml:id="br0">
      <inkml:brushProperty name="width" value="0.04158" units="cm"/>
      <inkml:brushProperty name="height" value="0.04158" units="cm"/>
      <inkml:brushProperty name="color" value="#F2385B"/>
    </inkml:brush>
  </inkml:definitions>
  <inkml:trace contextRef="#ctx0" brushRef="#br0">93591 12484 529,'8'-23'2,"0"4"3,0 3 4,0 3 2,-1 1 2,-1 1 1,0-1 0,-2 0 0,-2 1 3,-4 1 5,-4 0 6,-3 2 5,-4 2 1,-2 2-3,-2 4-4,-1 3-2,-2 2-2,-1 5-2,-1 4-1,-1 3-2,-1 4-2,-1 1-2,-1 3-2,-1 1-2,0 2-2,3 1-1,1 0-1,3 2-1,2 1-1,3-1-1,2 0-1,4 0 0,2 1-1,1 1-2,0 1 0,2 0 0,0 1-2,2-2 0,0 0-1,2-1-1,1-3 0,4-3-3,2-5-1,3-3-2,4-4-2,2-1-1,3-2-3,3-2-3,2-4 1,1-2 0,1-6 1,1-2 0,1-5-1,0-2-4,2-3-4,1-3-4,-2-2-1,-3-1 2,-5-1 3,-3-1 3,-4 2 2,-4 3 2,-5 4 2,-3 5 2,-2 1 6,-2 2 11,0 1 11,-1 0 11,-2 2 5,-2 0 1,-2 2 0,-2 0 0,0 2 1,3 2 0,1 2 2,2 2 0,2 2-2,0 1-4,1 3-5,2 2-4,0 1-3,0-1-1,0 1-1,0-1 0,1 0-6,4 0-9,2-2-8,4-1-10,1-2-4,1-4 2,1-4 0,1-4 2,1-4 0,0-2 1,-1-3 1,1-3 0,0-2 2,-1 2 2,1 1 1,0 1 2,-2 0 4,-3 1 7,-3-1 7,-2 0 5,-4 0 4,-4 1-1,-4-1-1,-4 0-1,-1 1-1,1 1-1,0 0-1,2 2-1,0 1-2,-2 0-3,0 2-3,-1 1-4,-2 1 0,0 2-1,-1 2 1,-1 2 1,0 1-9,3 1-17,1 2-17,2 0-16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3"/>
    </inkml:context>
    <inkml:brush xml:id="br0">
      <inkml:brushProperty name="width" value="0.04119" units="cm"/>
      <inkml:brushProperty name="height" value="0.04119" units="cm"/>
      <inkml:brushProperty name="color" value="#F2385B"/>
    </inkml:brush>
  </inkml:definitions>
  <inkml:trace contextRef="#ctx0" brushRef="#br0">95703 12881 534,'-15'-13'38,"2"3"0,3 4-3,1 4-1,1 3-1,0 2 0,1 2 0,-1 2 0,-1 2-2,0 5-3,-1 4-4,-1 3-4,-1 4-3,0 1-4,1 2-2,-1 3-4,1 1-1,2 4 2,2 3 1,3 2 1,0 1-6,2-4-14,0-2-15,2-3-14,1-5-5,4-5 7,2-7 6,3-5 6,1-4-2,0-2-12,-2-3-11,-1 0-13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4"/>
    </inkml:context>
    <inkml:brush xml:id="br0">
      <inkml:brushProperty name="width" value="0.04638" units="cm"/>
      <inkml:brushProperty name="height" value="0.04638" units="cm"/>
      <inkml:brushProperty name="color" value="#F2385B"/>
    </inkml:brush>
  </inkml:definitions>
  <inkml:trace contextRef="#ctx0" brushRef="#br0">96528 13094 474,'-21'15'27,"5"-1"9,5-1 9,4 0 10,3 0 0,1 3-8,-1 3-8,0 3-8,0 1-7,2-1-3,0-1-5,2-1-4,0-1-2,0-1 1,0-1 0,0-1 0,2-2-7,4-4-17,3-5-16,5-2-16,2-6-5,-1-4 6,1-6 7,0-4 6,-2-3 5,-3-1 2,-3-1 3,-2-1 2,-3 0 2,2 0 1,-2-1 2,1 1 1,0 0 4,-2 1 9,0 1 9,-2 1 9,0 1 3,2 2 1,1 3-1,0 1 0,1 2 2,2 2 3,0 3 2,1 1 4,2 1 0,0 2-4,1 0-4,1 2-2,0 3-4,0 6-4,-2 5-4,0 7-4,-4 2-2,-3-1-1,-4-1-2,-3-1 0,-4-1-2,0 1 0,-2-1 0,0 1-1,1-1-3,1-3-7,2-1-6,2-2-6,5-4-6,6-5-5,7-4-5,7-6-5,2-1 1,-3-1 7,-3 0 7,-2 0 8,-3 0 4,1 1 1,0-1 1,-1 0 2,0 0 1,-2 0 2,-2 0 2,-2 1 1,-2-2 1,1 0 3,0-1 1,0-1 2,-1-1 2,0 0 6,-2 0 3,0 1 6,-1 4 12,2 10 21,0 9 22,2 11 20,-1 5 1,0 1-19,-2 0-20,0 2-19,-1 1-14,0 3-8,0 1-6,0 2-9,0 0-8,0-2-10,0-2-10,0-1-11,0-5-6,0-4-3,0-5-4,0-4-2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4"/>
    </inkml:context>
    <inkml:brush xml:id="br0">
      <inkml:brushProperty name="width" value="0.04204" units="cm"/>
      <inkml:brushProperty name="height" value="0.04204" units="cm"/>
      <inkml:brushProperty name="color" value="#F2385B"/>
    </inkml:brush>
  </inkml:definitions>
  <inkml:trace contextRef="#ctx0" brushRef="#br0">97875 12178 523,'15'-34'42,"-1"9"-5,-1 11-4,0 9-5,-1 5-1,1 2 0,1 0 0,2 2 1,-1 1 0,1 5-1,0 4 0,-1 4-2,-1 3-1,-2 2-5,-4 4-4,-3 3-3,-4 4-2,-8 7 1,-6 4 0,-7 7 0,-5 3-4,-3 2-10,-3 0-10,-2 1-10,-1-2-9,3-6-6,3-6-7,4-6-6,2-6-4,4-6-1,5-5 0,3-6-2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932" units="cm"/>
      <inkml:brushProperty name="height" value="0.03932" units="cm"/>
      <inkml:brushProperty name="color" value="#F2385B"/>
    </inkml:brush>
  </inkml:definitions>
  <inkml:trace contextRef="#ctx0" brushRef="#br0">98347 13671 559,'16'-21'82,"-1"5"-13,1 4-13,0 6-13,-1 3-9,1 2-2,-1 2-4,1 2-4,-2 3-3,-3 4-6,-2 3-5,-4 5-6,-3 2-2,-2 3 2,-3 1 1,-4 3 2,-2-1-3,-3 0-5,-4-1-5,-1-1-6,-3-2-4,1-3-3,-1-3-2,0-2-3,2-4 0,3-1 2,3-2 3,3-2 1,2-3 6,2-4 5,2-4 7,2-4 7,4-1 3,6 1 0,5 0 1,7 2 0,3 1-2,1 0-6,1 2-4,1 1-6,0 0-4,0 2-3,1 0-1,-1 2-4,-1 0-2,-1 0-5,-3 0-4,-1 0-5,-3-1-1,-3 0-1,-3-2 1,-2 0-1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511" units="cm"/>
      <inkml:brushProperty name="height" value="0.03511" units="cm"/>
      <inkml:brushProperty name="color" value="#F2385B"/>
    </inkml:brush>
  </inkml:definitions>
  <inkml:trace contextRef="#ctx0" brushRef="#br0">99650 13031 626,'16'-14'32,"-1"5"5,1 3 3,0 4 5,0 2-1,3 0-3,1 0-3,3 0-5,1 1-5,1 2-8,1 2-8,1 2-9,-1 0-7,0-1-8,-1-1-8,-1 0-9,-2-2-5,-3 0-4,-3-2-3,-2 0-4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6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49450 34400 431,'-2'117'157,"-3"-16"-39,-3-15-38,-2-15-38,-5-4-22,-2 9-4,-3 10-4,-3 10-4,4-15-10,13-37-15,12-38-16,13-37-16,9-23-3,6-5 5,7-7 8,6-5 6,1 0 5,-3 10 3,-3 10 5,-2 9 3,-5 7 8,-2 7 11,-3 6 11,-3 7 11,-4 7 11,-3 9 7,-3 10 9,-2 10 8,-5 7 0,-2 6-10,-3 7-11,-3 6-9,-2 3-7,0 0-3,0 0-2,0 0-2,0 0-5,0 0-7,0 0-7,0 0-7,4-4-15,10-5-24,10-7-24,9-5-25,2-11-3,-2-11 19,-3-14 18,-3-11 18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642" units="cm"/>
      <inkml:brushProperty name="height" value="0.03642" units="cm"/>
      <inkml:brushProperty name="color" value="#F2385B"/>
    </inkml:brush>
  </inkml:definitions>
  <inkml:trace contextRef="#ctx0" brushRef="#br0">100123 12293 604,'-8'-8'-4,"2"2"5,1 1 6,0 1 6,1 1 8,-2 3 11,0 4 11,-1 2 11,0 4 1,2 6-8,2 4-8,3 5-9,-1 4-6,-1 4-6,0 4-7,-1 4-7,-2 6-5,0 8-7,-1 8-6,-2 7-6,1 2-6,-1-3-3,0-5-5,0-3-3,1-9-5,1-10-4,0-13-6,2-11-4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1"/>
    </inkml:context>
    <inkml:brush xml:id="br0">
      <inkml:brushProperty name="width" value="0.0364" units="cm"/>
      <inkml:brushProperty name="height" value="0.0364" units="cm"/>
      <inkml:brushProperty name="color" value="#F2385B"/>
    </inkml:brush>
  </inkml:definitions>
  <inkml:trace contextRef="#ctx0" brushRef="#br0">101950 12513 604,'6'-28'23,"-4"9"5,-4 7 5,-4 8 5,-3 4 0,0 0-5,-1 0-5,-1 0-6,-3 1-2,-2 2 0,-3 2-1,-3 2 1,-1 1-2,1 3-3,1 2-2,1 2-3,0 1-2,-1 3-3,-1 1-1,-1 3-3,0 0-2,1 1-1,1-1 0,1 1-1,2-1-2,3-2 1,2 0-2,4 0 0,3-2-1,2 1 2,4-1 0,3 1 1,1-2-1,3-1-5,2-2-4,2-2-4,1-3-2,3-1-1,2-2-1,1-2 0,1-3-3,-1-4-5,0-4-3,-2-4-5,-2-1 0,-1 1 5,-2 0 5,-2 2 5,-1 0 3,-1 0 2,1 1 1,0-1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411" units="cm"/>
      <inkml:brushProperty name="height" value="0.0411" units="cm"/>
      <inkml:brushProperty name="color" value="#F2385B"/>
    </inkml:brush>
  </inkml:definitions>
  <inkml:trace contextRef="#ctx0" brushRef="#br0">102300 12812 535,'16'-7'18,"-1"2"-2,1 2 0,0 2-2,-1 1-1,-1 0 0,-1 0 0,-1 0 1,-1 0-1,0 0-1,-2 0-1,-1 0-1,-1 2-1,-2 4-1,-2 4-2,-2 3-2,-3 3-3,-2 2-4,-3 0-3,-3 1-4,-3 1-2,0 1 2,-1 1 1,-1 1 1,0-1 2,2-3 1,3-3 2,1-3 1,3-4 2,6-6 5,4-6 3,6-6 4,1-2 0,-1 2-3,-1 3-4,0 1-4,1-1-4,3-4-3,5-4-5,3-3-3,2-3-1,-3 1 1,-1-1 0,-2 1 2,-2-1-1,-1 1-3,-1-1-3,-1 1-2,0-1-1,0 1 3,-1-1 3,1 0 4,-1 1 3,-2-1 4,-2 1 4,-2-1 4,-2 2 3,1 3 0,0 3-1,0 3 1,0 3 8,0 4 16,0 4 15,0 4 16,-2 3 3,-2 5-10,-4 4-9,-2 3-10,-2 3-8,0-1-3,1 0-5,-1 1-5,1-1-2,2 1-2,2-1-1,2 1-2,1-1 0,0-2 1,0 0 0,0 0 2,0-3-3,0-1-5,0-3-8,0-1-5,2-6-5,6-10-3,4-10-3,5-9-3,2-6 0,-3-1 4,-1-1 3,-2 0 3,-2-1 4,1 1 1,0 1 3,0 1 1,-2 3 3,-1 1 1,-2 4 2,-2 3 1,-2 2 2,-2 1 0,-2 1 0,-2 1 1,-2 1-1,0 2-1,-1 2 0,-2 3-1,-1 1-4,-1 3-5,-3 4-6,-1 2-6,0 2-4,4 2-6,4 0-4,4 1-6,3 0 0,0 0 3,2-2 4,0-1 2,1 0 5,2-2 6,0-1 6,2 0 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3385" units="cm"/>
      <inkml:brushProperty name="height" value="0.03385" units="cm"/>
      <inkml:brushProperty name="color" value="#F2385B"/>
    </inkml:brush>
  </inkml:definitions>
  <inkml:trace contextRef="#ctx0" brushRef="#br0">103981 13000 649,'7'7'2,"0"-1"2,-2 0 2,0-2 3,-2 1 1,-1 2-1,0 2-2,-2 2-2,0 1 2,-2 1 2,0 1 3,-1 1 4,-2 0 1,0-1 2,-2-1 1,0 0 2,0-1 0,0 1 1,2 1-1,1 1 0,0 0-2,2-1-2,0 0-4,2-2-2,1-1-3,4-1-2,2 0-2,3-2-3,3-1-2,3-2-4,3-3-4,4 0-4,-1-2-2,0 0-1,-1 0-2,-1 0-1,-1 0-1,-3 0-1,-1 0-1,-2 0-2,-3-2-4,-1 0-9,-2-3-9,-2-2-7,-2-2 0,-2-2 12,-2-1 11,-2-3 11,-1 1 7,0 1 2,0 2 3,0 2 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4039" units="cm"/>
      <inkml:brushProperty name="height" value="0.04039" units="cm"/>
      <inkml:brushProperty name="color" value="#F2385B"/>
    </inkml:brush>
  </inkml:definitions>
  <inkml:trace contextRef="#ctx0" brushRef="#br0">104305 13275 544,'-9'-21'25,"0"5"4,-1 4 3,-1 6 4,-1 4 2,2 4-3,1 4-1,1 4-1,0 3-3,2 3-4,1 3-5,0 3-3,2 4-2,0 5-3,2 5-2,0 4-1,1 5-1,0 2 2,0 4 0,0 2 2,-1 3-8,-2 1-17,-2 3-15,-1 2-16,-2-1-9,0-1-1,0-2-2,0-2 0,2-6 2,1-10 7,2-10 8,2-9 5,0-7 7,0-1 3,-2-2 4,0-2 4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3"/>
    </inkml:context>
    <inkml:brush xml:id="br0">
      <inkml:brushProperty name="width" value="0.0323" units="cm"/>
      <inkml:brushProperty name="height" value="0.0323" units="cm"/>
      <inkml:brushProperty name="color" value="#F2385B"/>
    </inkml:brush>
  </inkml:definitions>
  <inkml:trace contextRef="#ctx0" brushRef="#br0">104650 11362 681,'0'-21'-37,"2"5"27,0 5 25,2 5 25,0 2 10,3 2-7,2 0-7,2 2-8,0 1-3,-1 2-1,-1 2 0,0 2 0,-2 2-3,-1 3-5,0 3-5,-2 3-4,-1 2-5,-2 3-5,-2 1-4,-2 3-4,-2-1-3,-2-2-1,-1-1-1,-3-3 0,0-1 0,1-3 2,0-1 2,2-2 1,2-3 5,4-1 7,4-2 7,4-2 8,2-2-1,2 0-7,0-2-7,1 0-8,2-1-9,1 0-10,3 0-10,1 0-11,1-1-2,-3 0 5,-1-2 5,-2 0 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3"/>
    </inkml:context>
    <inkml:brush xml:id="br0">
      <inkml:brushProperty name="width" value="0.02868" units="cm"/>
      <inkml:brushProperty name="height" value="0.02868" units="cm"/>
      <inkml:brushProperty name="color" value="#F2385B"/>
    </inkml:brush>
  </inkml:definitions>
  <inkml:trace contextRef="#ctx0" brushRef="#br0">105600 11455 766,'8'-15'5,"2"1"7,0 1 10,1 0 8,1 3 3,1 1-1,1 2-1,2 2 0,-1 3-8,1 2-10,0 4-12,-1 2-10,1 2-11,0 2-7,-1 0-9,1 1-7,-2 0-4,-1-3 4,-2-1 1,-2-2 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0"/>
    </inkml:context>
    <inkml:brush xml:id="br0">
      <inkml:brushProperty name="width" value="0.03674" units="cm"/>
      <inkml:brushProperty name="height" value="0.03674" units="cm"/>
      <inkml:brushProperty name="color" value="#F2385B"/>
    </inkml:brush>
  </inkml:definitions>
  <inkml:trace contextRef="#ctx0" brushRef="#br0">76701 20280 598,'-1'-28'34,"0"5"-7,-2 7-4,0 5-6,-1 3-3,0 0-1,0 1 1,0-1 0,0 0-1,1 0-2,-1 0 0,0 1-1,-1 0-2,0 2 1,-2 2-2,0 2 0,-1 0 0,-2 0-1,0-2-1,-1 0 0,-1 0-1,1 2-1,-1 2 0,0 2-1,0 2 0,-1 2 0,-2 1 0,0 3 0,0 2 0,-1 0-1,0 1 0,1 1-1,-1 2 1,-2 1 0,0 3 1,-1 1 2,1 2 0,1-1 0,2 1 0,3-1 0,0 1 0,0-1 1,0 1-1,1-1 0,0 1 0,0 1 1,2 1 0,1 1 1,1-1-1,2 0-1,2-1-1,2-1-1,1-1 0,2-1-1,0-1-1,2 0 0,1-3-1,3 0-3,4 0-2,2-2-2,3-2-2,3-1-1,3-2-2,3-2-1,1-4-2,1-2-4,-1-6-5,1-2-3,-1-5-2,0-4-1,1-3-1,-1-5 0,0-2 1,1-1 3,-1-1 4,1 0 3,-3-1 2,-1 1 3,-4 1 2,-3 1 2,-4 2 2,-3 3 1,-4 3 0,-4 2 2,-2 4 5,-2 1 10,-1 2 10,0 2 10,-2 2 5,-3 0 0,-4 2 1,-2 0 1,-1 3-2,1 4-1,1 4-2,0 4-3,1 2-2,-1 1-3,-1 1-4,-1 1-3,-1 1-2,2 1-1,1 1-1,1 1-1,1-1-1,2-1-1,2-3-1,3-1-2,1-3-3,6-2-9,2-4-8,5-3-7,2-4-5,2-6-1,0-5-1,1-7 0,1-2-1,-1 1 3,1 1 2,0 1 2,-2 1 2,-1 2 0,-3 3 2,0 1 0,-4 4 14,-1 6 24,-2 6 24,-2 5 24,0 3 7,0 0-15,2-2-12,0-1-14,1 0-9,2 2-6,0 0-5,2 1-5,0-1-6,3-1-9,2-2-6,1-2-8,2-2-2,0-1 3,-1 0 3,1-2 3,0 0-8,-1 0-16,1 0-17,0 0-18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0"/>
    </inkml:context>
    <inkml:brush xml:id="br0">
      <inkml:brushProperty name="width" value="0.03996" units="cm"/>
      <inkml:brushProperty name="height" value="0.03996" units="cm"/>
      <inkml:brushProperty name="color" value="#F2385B"/>
    </inkml:brush>
  </inkml:definitions>
  <inkml:trace contextRef="#ctx0" brushRef="#br0">79378 20478 550,'0'-15'2,"0"1"3,0 1 3,0 0 3,-2 3 5,0 3 6,-3 2 7,-2 4 6,-1 2 2,-2 2-3,0 2-4,-1 2-2,-2 1-2,-2 3-1,-1 2 1,-3 2-1,1 1-2,1 3-4,2 1-3,3 3-3,0 1-4,0 1-3,0 1-2,1 1-3,0 0-3,2 2 0,2 1-1,3 1-2,1-1-3,3-2-7,4-1-7,2-3-6,3-2-2,4-4 2,2-5 3,3-3 3,1-3 2,-1-2 2,-1-3 2,0 0 2,-2-4-5,-1 0-12,-1-3-11,-1-2-12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64" units="cm"/>
      <inkml:brushProperty name="height" value="0.0464" units="cm"/>
      <inkml:brushProperty name="color" value="#F2385B"/>
    </inkml:brush>
  </inkml:definitions>
  <inkml:trace contextRef="#ctx0" brushRef="#br0">80050 20874 474,'16'-7'60,"-1"2"-13,1 3-14,0 1-13,-1 2-8,1 1-2,0 3-2,-1 2-1,-1 2-2,-4 4 1,-5 2 1,-2 3-1,-5 3 0,-2 3-2,-4 3-3,-2 3-2,-2 0-1,-2-2 3,0-1 2,-1-3 2,1-2 1,1-3 2,2-3 1,2-2 2,5-6-1,6-8-4,8-8-5,6-8-3,4-5-2,1-3 0,1-3 1,1-3 0,0-1 1,1 2-2,-1 0 0,1 1 0,-2 2-6,-1 3-10,-3 3-12,-1 3-9,-2 2-4,-3 1 7,-1 0 6,-2 2 5,-2 4 19,-2 8 28,-2 8 30,-2 8 30,-2 4 6,-2 3-16,-2 1-16,-2 3-17,0 0-9,0 1-4,2-1-3,1 0-4,0-1-4,2-3-3,0-3-4,2-3-3,3-4-6,5-8-8,7-7-10,6-6-8,2-7-4,1-9 2,-1-7 2,1-8 2,-1-4 0,-1 1 2,-1 2 0,-1 0 1,-3 2 3,-3 2 4,-4 2 4,-4 1 5,-3 4 5,-1 6 4,0 3 5,-1 6 5,-3 3 2,0 3-1,-3 1-1,-2 2-1,-1 2 0,-2 2 0,0 2 1,-1 2 1,-1 2-3,0 4-5,0 2-4,1 3-6,0 2-6,2 0-8,2-1-7,3 1-8,0-2-5,4-1-2,0-2-2,4-2-2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6"/>
    </inkml:context>
    <inkml:brush xml:id="br0">
      <inkml:brushProperty name="width" value="0.05831" units="cm"/>
      <inkml:brushProperty name="height" value="0.05831" units="cm"/>
      <inkml:brushProperty name="color" value="#F2395B"/>
    </inkml:brush>
  </inkml:definitions>
  <inkml:trace contextRef="#ctx0" brushRef="#br0">50750 34400 377,'0'-49'2,"0"4"5,0 3 5,0 3 4,-4 17 12,-5 31 19,-7 32 20,-5 31 18,-6 15 3,-3 1-18,-3-1-15,-2 1-17,0-3-11,7-2-3,6-3-5,7-3-3,7-4-5,9-3-4,10-3-3,10-2-5,7-15-6,6-25-8,7-25-8,6-25-8,7-19-3,10-12 2,10-13 1,9-12 3,-4-1 3,-15 14 4,-15 11 5,-16 14 5,-5-7 0,6-25-3,7-25-2,6-25-4,-5-5 0,-16 16 5,-15 15 4,-15 17 4,-15 13 1,-12 13 0,-13 12-1,-12 13-1,-9 10-1,-2 10 1,-3 10-1,-3 9 0,1 9-3,6 9-7,7 10-6,6 10-7,7 0-2,10-5 4,10-7 4,9-5 3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178" units="cm"/>
      <inkml:brushProperty name="height" value="0.04178" units="cm"/>
      <inkml:brushProperty name="color" value="#F2385B"/>
    </inkml:brush>
  </inkml:definitions>
  <inkml:trace contextRef="#ctx0" brushRef="#br0">82168 21000 526,'6'8'3,"0"0"4,-4-1 5,0 1 6,-3 0 4,-1 0 5,0 0 4,-1-1 6,-2 2 0,-2 2-1,-2 2-3,-2 1-1,-1 3-4,-1 1-5,-1 3-4,-1 1-5,0 2-2,2-1-1,3 0 0,1 1-1,1-2 0,2-3 1,1-3-1,1-3 0,1-2-3,3-1-4,4 0-6,2-2-5,4-1-3,6-2 0,4-3 0,5 0 1,2-4-2,2 0-2,1-3-3,1-2-1,-1 0-4,-2 2-3,-1 2-4,-3 2-3,-3 1-4,-3 0-3,-4 0-3,-4 0-4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374" units="cm"/>
      <inkml:brushProperty name="height" value="0.04374" units="cm"/>
      <inkml:brushProperty name="color" value="#F2385B"/>
    </inkml:brush>
  </inkml:definitions>
  <inkml:trace contextRef="#ctx0" brushRef="#br0">82811 21229 502,'-15'0'6,"2"-2"9,3 0 11,1-1 11,2 1 6,2 5 5,2 6 3,2 4 4,1 4-3,0 3-8,0 3-9,0 3-9,0 5-6,0 6-3,0 8-5,0 6-2,0 5-9,-2 2-15,0 2-13,-1 1-15,-1-4-11,0-12-10,0-12-11,0-11-9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3989" units="cm"/>
      <inkml:brushProperty name="height" value="0.03989" units="cm"/>
      <inkml:brushProperty name="color" value="#F2385B"/>
    </inkml:brush>
  </inkml:definitions>
  <inkml:trace contextRef="#ctx0" brushRef="#br0">84052 21290 551,'-2'-27'54,"-2"11"2,-4 9 2,-2 10 2,-1 6-3,-1 3-10,0 4-10,1 2-9,0 2-8,0 2-4,2 3-6,1 1-5,0 1-5,2-1-3,1-1-4,0-1-4,3-2-7,2-2-8,4-1-8,2-2-8,2-4-4,2-3 0,0-4 1,1-4 1,0-3 1,-1 0 3,0-2 2,-2 0 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3417" units="cm"/>
      <inkml:brushProperty name="height" value="0.03417" units="cm"/>
      <inkml:brushProperty name="color" value="#F2385B"/>
    </inkml:brush>
  </inkml:definitions>
  <inkml:trace contextRef="#ctx0" brushRef="#br0">84991 21145 643,'-15'-13'32,"2"4"2,3 6 4,1 5 2,0 2-2,0 3-5,-1 2-6,-1 2-6,-1 1-4,2 1-1,1 1-1,1 2-2,1-1-2,2 1-3,2 0-1,2-1-3,2 0-2,4-1-1,2-1-2,3 0-2,3-2 0,2-3 0,1-1-1,3-2 1,-1-1-1,-3 0-3,-3 0-1,-2 0-3,-4 1 2,-3 3 3,-2 4 3,-4 2 4,-2 1 0,-3-1-7,-4-1-4,-2 0-7,-1-3-2,-1-1-2,1-2-1,-1-2-1,1-2-5,2-2-8,3-2-8,1-2-9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4174" units="cm"/>
      <inkml:brushProperty name="height" value="0.04174" units="cm"/>
      <inkml:brushProperty name="color" value="#F2385B"/>
    </inkml:brush>
  </inkml:definitions>
  <inkml:trace contextRef="#ctx0" brushRef="#br0">85562 20666 527,'23'-7'5,"-3"2"13,-1 2 11,-3 2 11,0 3 6,0 4-3,-1 4-2,1 3-3,-1 3-2,-1 0-2,-1-1-3,-1 1-4,-2 1-2,-2 3-4,-4 3-5,-2 3-4,-5 2-4,-4 2-6,-5 2-4,-5 3-6,-4 0-2,-1 2 2,-3 1 2,-1 0 2,0-2-3,1-5-7,3-7-6,2-5-8,1-5-9,4-1-15,3-2-13,3-2-15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599" units="cm"/>
      <inkml:brushProperty name="height" value="0.03599" units="cm"/>
      <inkml:brushProperty name="color" value="#F2385B"/>
    </inkml:brush>
  </inkml:definitions>
  <inkml:trace contextRef="#ctx0" brushRef="#br0">86550 20914 611,'16'-7'42,"1"2"3,1 2 3,1 2 4,2 1-2,3 0-8,3 0-8,3 0-7,4 0-6,5 0-7,4 0-4,6 0-6,1 0-5,-2 0-3,-2 0-2,-2 0-4,-4 0-9,-4-2-15,-5 0-16,-5-2-16,-5 0-3,-3 1 8,-4-1 9,-4 0 7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809" units="cm"/>
      <inkml:brushProperty name="height" value="0.03809" units="cm"/>
      <inkml:brushProperty name="color" value="#F2385B"/>
    </inkml:brush>
  </inkml:definitions>
  <inkml:trace contextRef="#ctx0" brushRef="#br0">88233 20193 577,'-6'-8'9,"4"2"19,4 1 18,4 1 19,3 1 3,3 3-11,4 4-11,2 2-11,1 2-9,1 0-6,-1 0-6,1 0-7,1 0-6,3 1-6,3 1-7,3 2-7,-1-1-6,-3 1-7,-5 0-6,-3 0-8,-5-1-1,-5 1 2,-4 0 3,-6-1 3,-2 0 3,1-2 2,-1-2 3,0-2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806" units="cm"/>
      <inkml:brushProperty name="height" value="0.03806" units="cm"/>
      <inkml:brushProperty name="color" value="#F2385B"/>
    </inkml:brush>
  </inkml:definitions>
  <inkml:trace contextRef="#ctx0" brushRef="#br0">86900 21246 577,'24'-14'100,"1"3"-18,1 3-17,1 3-18,2 1-11,4 2-5,4 0-6,5 2-5,1 1-8,0 2-7,0 2-10,0 1-8,-1 1-2,-2-1 6,-2 0 4,-1-2 7,-5-1-9,-6 0-19,-5-2-20,-6 0-20,-5-1-7,1 0 9,-2 0 8,0 0 8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67" units="cm"/>
      <inkml:brushProperty name="height" value="0.0367" units="cm"/>
      <inkml:brushProperty name="color" value="#F2385B"/>
    </inkml:brush>
  </inkml:definitions>
  <inkml:trace contextRef="#ctx0" brushRef="#br0">87105 21529 599,'-13'0'61,"6"-2"-2,6 0-1,6-1-1,5 1-7,3 5-12,5 6-11,4 4-11,3 3-7,4-1-3,5 1-2,3-1-2,0 0-1,-4-2 1,-3-3 3,-5-1 1,-3-2-15,-3 0-29,-3-2-29,-2 0-30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4"/>
    </inkml:context>
    <inkml:brush xml:id="br0">
      <inkml:brushProperty name="width" value="0.04628" units="cm"/>
      <inkml:brushProperty name="height" value="0.04628" units="cm"/>
      <inkml:brushProperty name="color" value="#F2385B"/>
    </inkml:brush>
  </inkml:definitions>
  <inkml:trace contextRef="#ctx0" brushRef="#br0">91139 19413 475,'-16'-28'78,"0"9"-12,1 7-12,-1 8-12,0 4-8,1 2-6,-1 0-4,0 2-4,0 1-4,-1 3 1,-1 4 0,-1 2 0,-1 3-1,-1 3-2,-1 3-1,-1 3-2,0 2-2,2 3-2,3 1-2,1 2-1,2 1-1,1 1 0,1-1 2,1 0 0,1-1-1,4-2-3,2-1-3,4-3-2,2-2-4,2-1-1,2-3-3,2-1-2,3-3-2,5-3-1,5-3-1,5-2-2,4-5-1,3-2-1,2-6-2,4-2-1,2-5 0,-1-4-2,0-3 0,0-5-2,-2-1 2,-6 1 1,-4 1 3,-4 1 2,-6 1 2,-3 3 2,-4 1 3,-4 3 1,-4 1 6,-4 2 7,-4 2 8,-4 2 8,-4 2 5,-1 2 3,-5 2 4,-2 2 2,-1 3 2,1 2 1,1 3 1,1 3 0,1 2-1,3 0-3,1-1-3,3 1-4,1-1-3,4-1-2,2-1-4,4 0-2,3-2-7,6-1-10,4-1-12,5 0-10,3-4-6,-1-6-4,1-6-2,0-6-3,-2-2 1,-1 1 6,-3 1 5,-1 1 6,-2 1 12,0 2 16,-2 2 17,-1 2 17,0 3 7,0 2-4,0 3-5,0 4-3,0 1-3,1 0 1,2 0 1,0-1 0,1 1-5,1 0-8,1 0-10,2 0-8,-1-1-11,-1-1-8,-1-1-10,0 0-10,-2-1-11,1 0-13,0 0-11,0 0-13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7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51500 34550 507,'48'1'121,"-3"4"-24,-3 3-24,-2 3-24,-3 3-14,1 3-5,-1 3-3,1 4-5,-9 7-5,-15 13-4,-15 12-6,-16 13-5,-13 4-5,-9-3-1,-10-3-4,-8-2-2,-4-6-2,3-6-3,3-6-3,4-6-1,7-4 4,13 1 11,12-1 12,13 1 12,13-6 4,17-8-5,15-10-3,16-9-5,12-9-6,9-5-7,10-7-6,10-5-8,-1-3-2,-9 4-1,-10 3 1,-8 3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587" units="cm"/>
      <inkml:brushProperty name="height" value="0.03587" units="cm"/>
      <inkml:brushProperty name="color" value="#F2385B"/>
    </inkml:brush>
  </inkml:definitions>
  <inkml:trace contextRef="#ctx0" brushRef="#br0">92800 18572 613,'7'-22'0,"-1"7"0,0 3 0,-2 6 0,2 1 6,4-2 11,3-2 11,5-1 12,2 0 6,1 4 0,1 4-1,1 4 1,-2 4-5,-5 6-9,-5 4-10,-4 5-9,-6 4-9,-6 5-7,-6 3-9,-5 4-8,-5 1-2,0-2 0,0-2 3,-2-2 1,1-3 1,2-5-1,5-5 0,1-5 0,8-5 8,10-4 16,12-6 15,9-4 16,7-2 3,1 0-12,1 2-10,0 1-11,-1 0-12,-5 2-10,-5 0-11,-5 2-11,-4 0-8,-1 0-6,-2 0-6,-2 0-5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135" units="cm"/>
      <inkml:brushProperty name="height" value="0.03135" units="cm"/>
      <inkml:brushProperty name="color" value="#F2385B"/>
    </inkml:brush>
  </inkml:definitions>
  <inkml:trace contextRef="#ctx0" brushRef="#br0">93800 18651 701,'8'-22'49,"2"5"-12,0 4-10,1 3-11,1 3-7,-1 2-1,1 3-3,0 1-1,0 0 4,3 0 10,2-2 11,1 0 9,1 0-4,-1 2-17,-1 2-19,0 2-18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516" units="cm"/>
      <inkml:brushProperty name="height" value="0.03516" units="cm"/>
      <inkml:brushProperty name="color" value="#F2385B"/>
    </inkml:brush>
  </inkml:definitions>
  <inkml:trace contextRef="#ctx0" brushRef="#br0">94095 18151 625,'-8'-8'0,"0"-2"0,0 0 0,1-1 0,0 5 13,2 12 26,2 11 27,2 13 25,1 6-3,-2 4-33,0 2-32,-2 4-34,1-4-14,1-6 3,0-9 4,2-8 4,-1-3-7,0 2-17,-2 0-18,0 1-18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6"/>
    </inkml:context>
    <inkml:brush xml:id="br0">
      <inkml:brushProperty name="width" value="0.03679" units="cm"/>
      <inkml:brushProperty name="height" value="0.03679" units="cm"/>
      <inkml:brushProperty name="color" value="#F2385B"/>
    </inkml:brush>
  </inkml:definitions>
  <inkml:trace contextRef="#ctx0" brushRef="#br0">94707 20262 598,'-17'-2'17,"14"-2"14,14-4 14,13-1 14,9-2 3,1 2-10,2 2-10,2 3-9,0 0-8,0 2-7,-1 0-6,-2 2-7,1 0-8,1 2-12,0 0-10,2 2-13,-4-1-5,-8 1 0,-7 0-2,-8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6"/>
    </inkml:context>
    <inkml:brush xml:id="br0">
      <inkml:brushProperty name="width" value="0.03772" units="cm"/>
      <inkml:brushProperty name="height" value="0.03772" units="cm"/>
      <inkml:brushProperty name="color" value="#F2385B"/>
    </inkml:brush>
  </inkml:definitions>
  <inkml:trace contextRef="#ctx0" brushRef="#br0">95543 19521 583,'-9'-9'1,"0"-2"3,-1-2 3,-1-1 3,0 3 9,3 10 17,1 10 16,2 10 16,1 6 1,0 4-13,0 4-15,1 5-13,-1 1-11,2 2-9,0 0-8,2 2-8,0-2-9,0-4-9,0-4-11,0-4-9,0-4-6,0-5-4,0-5-4,0-4-2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335" units="cm"/>
      <inkml:brushProperty name="height" value="0.04335" units="cm"/>
      <inkml:brushProperty name="color" value="#F2385B"/>
    </inkml:brush>
  </inkml:definitions>
  <inkml:trace contextRef="#ctx0" brushRef="#br0">98047 18858 507,'-8'-15'2,"2"1"4,1 1 5,0 0 4,0 3 6,-3 1 9,-4 2 9,-2 2 9,-2 4 2,-1 6-7,-1 6-6,-1 5-6,0 6-4,1 5-4,1 5-3,1 5-3,0 2-2,2 2-2,1 0-2,1 2-2,1-2-1,2-4-2,2-4 0,3-4-2,0-2-4,2-3-6,0-2-8,2-1-7,2-3-8,4-5-8,3-3-9,5-4-8,1-3-2,-1 0 3,-1-2 5,0 0 4,-2-2 4,-3 0 5,-1-2 4,-2 0 4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963" units="cm"/>
      <inkml:brushProperty name="height" value="0.04963" units="cm"/>
      <inkml:brushProperty name="color" value="#F2385B"/>
    </inkml:brush>
  </inkml:definitions>
  <inkml:trace contextRef="#ctx0" brushRef="#br0">98450 19230 443,'28'-35'0,"-5"8"0,-7 7 0,-5 8 0,-2 5 6,2 1 12,2 0 13,1 2 11,1 2 4,-3 6-8,-1 4-8,-2 5-6,-3 4-7,-4 3-4,-4 3-5,-4 3-4,-3 1-2,-2-3 2,-1-2 1,-3-1 2,0-2-3,1-1-7,1-1-7,0-1-7,4-3-3,7-6-1,4-6-1,7-6 0,4-4 1,2-2 2,1-1 1,3-3 3,2-2 0,3-3-2,3-3-1,3-3-2,-1-1 1,-3 1 0,-5 1 2,-3 2 1,-4 0 4,-3 2 5,-3 3 5,-2 2 7,-2 0 2,0 2 1,0 1 0,0 1 1,-1 2 11,1 6 21,0 4 21,0 6 21,-2 5 2,-2 5-13,-3 7-15,-4 5-14,0 3-10,-1 1-7,0-1-7,0 0-6,1-2-4,2-3-4,2-5-2,2-3-4,4-6-5,4-7-10,5-6-8,6-7-10,2-7-4,3-6 0,1-5 0,3-6 0,-1-4 1,-2-1 5,-1 0 5,-2-1 3,-4-1 5,-3 3 3,-4 2 4,-5 2 3,-2 3 4,-4 3 2,-2 5 3,-3 3 3,-3 4 3,-2 3 4,-2 2 4,-1 4 4,-2 2 1,2 2-3,1 2-3,1 2-3,0 2-4,0 2-8,0 1-7,1 3-6,1 2-3,2 0 1,4 1 3,2 1 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33" units="cm"/>
      <inkml:brushProperty name="height" value="0.0433" units="cm"/>
      <inkml:brushProperty name="color" value="#F2385B"/>
    </inkml:brush>
  </inkml:definitions>
  <inkml:trace contextRef="#ctx0" brushRef="#br0">100425 19400 508,'21'1'17,"-7"2"7,-5 2 5,-6 2 8,-4 1 0,-2 3-2,-2 2-3,-1 2-3,-4 1-2,-2 4 0,-3 4 1,-3 2 0,-1 0-2,0 0-1,2-1-2,1-1-3,3-2-3,3-3-4,4-3-4,4-2-4,6-4-3,8-1-1,7-2-1,9-2 0,3-2-3,2-2-8,1-2-6,1-2-7,-2-1-4,-2 2-3,-3 0-1,-3 2-2,-4-1-6,-3 0-10,-4-2-8,-4 0-10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454" units="cm"/>
      <inkml:brushProperty name="height" value="0.0454" units="cm"/>
      <inkml:brushProperty name="color" value="#F2385B"/>
    </inkml:brush>
  </inkml:definitions>
  <inkml:trace contextRef="#ctx0" brushRef="#br0">101012 19737 484,'-15'-32'41,"3"15"13,1 14 12,2 16 12,3 8 0,1 4-14,2 5-15,2 3-14,1 3-11,0 2-8,0 2-7,0 2-8,0 2-3,0 0 2,0 2 0,0 0 3,0 2-12,2 0-22,0 1-23,2 2-22,-1-5-5,1-8 12,0-10 12,0-7 12,-1-7 8,0-1 3,-2-2 2,0-2 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4067" units="cm"/>
      <inkml:brushProperty name="height" value="0.04067" units="cm"/>
      <inkml:brushProperty name="color" value="#F2385B"/>
    </inkml:brush>
  </inkml:definitions>
  <inkml:trace contextRef="#ctx0" brushRef="#br0">101350 17762 540,'9'-14'23,"3"1"4,4 2 3,2 3 4,1 1 3,-1 2 2,-1 2 2,-1 2 3,0 2-2,1 4-5,1 2-4,2 3-4,-3 4-7,-3 1-7,-4 5-8,-5 2-8,-4 2-5,-6 2-1,-5 3-2,-7 1-1,-3 0-3,1-4-6,-1-2-4,1-3-5,1-3-1,2-2 3,4-4 4,3-3 4,4-2 4,4-2 4,6-3 6,4 0 4,5-4 1,7-2-3,5-4-3,7-2-3,1-1-5,-2 1-4,-1 0-6,-3 2-6,-3 1-1,-5 1 2,-5 0 3,-5 2 1,-2 0 2,0 2 0,0 0 1,0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52100 32700 542,'25'-24'0,"0"4"0,0 3 0,0 3 0,6 1 9,13 1 20,12-1 18,13 1 20,-1 7 3,-11 16-10,-14 15-12,-11 17-11,-9 8-8,-3 4-6,-3 3-7,-2 3-5,-9 3-4,-12 3-3,-13 3-4,-12 4-1,-10-1-3,-6-3-1,-6-3 0,-6-2-1,-4-6-2,1-6-4,-1-6-4,1-6-3,4-6 0,9-2 4,10-3 4,10-3 4,21-7 7,34-9 8,35-10 10,35-8 8,11-6-1,-8 1-10,-10-1-11,-9 1-10,-7 1-5,-3 3 3,-3 3 3,-2 4 2,-6 1-11,-6 0-27,-6 0-24,-6 0-26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3338" units="cm"/>
      <inkml:brushProperty name="height" value="0.03338" units="cm"/>
      <inkml:brushProperty name="color" value="#F2385B"/>
    </inkml:brush>
  </inkml:definitions>
  <inkml:trace contextRef="#ctx0" brushRef="#br0">102450 17928 659,'15'-28'40,"-1"7"1,-1 7 0,0 7 1,0 3-2,3 2-4,3 0-4,3 2-4,2 0-6,-1 0-9,1 0-7,-1 0-10,-1 0-3,-3 0 2,-3 0 1,-2 0 1,-3 0-10,-1 2-24,-1 0-23,0 2-23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1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99050 21700 484,'0'98'149,"0"-22"-35,0-23-36,0-22-34,0-10-19,0 3-6,0 3-3,0 3-5,0 0-3,0-2 0,0-1-1,0-3-1,0 1 0,0 1-1,0 3 1,0 1 0,0 1-2,2 1-1,0-1-3,1 0-1,0 1-1,0 1 0,-2 0 1,0 2 1,-1 0-6,0-2-9,0 0-11,0-1-11,0-2-3,0-1 2,0-3 3,0-1 2,0-3 1,0-3-2,0-3-2,0-3-2,1-3 0,1-2 0,3-4 1,2-2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1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98400 24161 507,'14'37'142,"-1"-4"-33,-2-4-34,-2-3-32,-1-2-18,0 1-2,-1 1-3,1 1-2,-1-1-3,0-2-4,-2-1-4,0-3-4,-1-2-2,1-3-1,2-2-1,0-4-2,1-2-1,2-2 0,0-3-2,1 0-1,2-5 0,1-4 0,3-6 1,2-3 0,1-6-1,1-3-5,1-5-3,1-3-5,0-3-5,1-2-6,-1-2-5,1-2-7,-4 2-1,-4 7 3,-4 7 3,-6 8 3,-1 2 2,0 2 1,1 1 0,2 1 2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4388" units="cm"/>
      <inkml:brushProperty name="height" value="0.04388" units="cm"/>
      <inkml:brushProperty name="color" value="#00BFF3"/>
    </inkml:brush>
  </inkml:definitions>
  <inkml:trace contextRef="#ctx0" brushRef="#br0">100213 23000 501,'-14'1'42,"5"4"0,3 2-1,5 3-1,1 3 0,0 2 0,0 1 1,0 3 0,0 0-3,0 1-6,0-1-6,0 1-7,0 0-3,0 1-3,0 1 0,0 1-2,-1 0-7,-1-2-15,0 0-13,-1 0-15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3205" units="cm"/>
      <inkml:brushProperty name="height" value="0.03205" units="cm"/>
      <inkml:brushProperty name="color" value="#00BFF3"/>
    </inkml:brush>
  </inkml:definitions>
  <inkml:trace contextRef="#ctx0" brushRef="#br0">100150 23543 686,'7'-8'4,"-1"0"10,0 1 8,-2-1 9,1 0 2,0 0-2,1 1-5,2-1-3,0 0-1,-1 2 1,1 1 2,0 1 1,0 0-4,1 2-11,2 0-10,0 2-11,0 0-7,1 2-4,0 0-3,0 2-5,-1-1-5,-1-3-9,-1 0-8,0-3-9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100900 22870 450,'1'-11'12,"2"8"24,1 9 24,3 10 24,-1 5 3,-1 2-17,-2 4-16,-2 3-18,-1 2-10,0 1-3,0 0-3,0 2-4,0 1-3,0 0-5,0 2-4,0 1-4,0-2-10,0-2-18,0-3-17,0-3-18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3114" units="cm"/>
      <inkml:brushProperty name="height" value="0.03114" units="cm"/>
      <inkml:brushProperty name="color" value="#00BFF3"/>
    </inkml:brush>
  </inkml:definitions>
  <inkml:trace contextRef="#ctx0" brushRef="#br0">101400 22593 706,'1'-15'3,"2"3"4,2 1 5,2 2 5,0 2 1,1 1-2,0 1-3,0 0-3,1 1 2,3 0 6,3 0 6,4 1 5,1-1 1,1 2-3,0 0-3,3 2-4,-2 0-8,-2 2-10,-1 0-12,-2 2-11,-3-1-8,-1-1-3,-2 0-4,-2-2-4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102044 21923 554,'-22'-28'1,"7"5"-1,3 7 1,6 5-1,2 4 6,0 0 8,0 2 8,0 1 9,1 2 6,0 5 4,2 6 3,1 4 4,0 5-3,1 5-8,2 5-9,0 5-9,1 2-5,-2 2 0,0 1-1,-2 0-1,0 1-2,-2-2-4,0 0-3,-2-1-5,0-3-15,-2-6-28,0-3-27,-1-6-29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98741 26180 526,'-2'-15'3,"-2"2"8,-4 3 7,-2 1 8,-3 3 2,-1 4-1,-3 4-1,-1 4-1,-3 3 0,-1 1 1,-3 3 1,-1 2 1,-1 1 0,1 3-3,1 1-3,1 3-2,2 0-2,1 0-1,3 1-2,1-1 0,4-1-2,3-1-2,4-3-1,4-1-3,6-2-4,8-3-11,7-1-10,9-2-9,3-4-8,2-4-7,1-6-6,0-4-6,-1-2 1,-7 1 10,-6 0 8,-5 2 9,-4 1 3,-1 1-3,0 0-4,-2 2-2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99575 26725 333,'49'20'167,"16"14"-1,15 14 1,17 16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53100 32850 590,'-19'-29'8,"13"-5"14,12-7 15,13-5 14,13 0 7,17 10-4,15 10-3,16 9-3,5 6-8,-2 3-13,-3 3-14,-3 4-12,-6 2-8,-5 4-2,-7 3 0,-5 3-2,-9 4-11,-9 7-23,-10 6-21,-8 7-22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4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97144 26128 557,'-22'-1'23,"5"0"3,3-2 4,4 0 4,3 1 2,1 4 0,0 4 1,2 4 1,0 2-2,2 3-4,0 2-4,2 1-4,0 3-4,0 3-3,0 3-5,0 3-3,0 1-4,0 1-6,0-1-3,0 0-6,0 0-6,0-1-8,0-2-9,0 0-9,0-5-7,0-9-6,0-8-7,0-9-6,0-7 4,0-4 14,0-4 14,0-3 15,0-2 9,0 1 6,0 1 4,0 1 6,1 1 5,2 3 2,2 1 4,2 2 4,1 2 5,1 3 6,1 1 7,2 2 7,0 1 1,3 0-3,2 0-4,1 1-3,2-1-5,1 2-9,1 0-7,1 2-9,1 0-9,-1 0-10,1 0-11,-1 0-10,-2 0-8,-3 2-4,-4 0-4,-4 2-4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4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97929 26036 553,'-7'-15'3,"2"2"9,2 3 6,2 1 8,1 4 7,-2 6 8,0 6 6,-1 6 7,-1 4-1,2 5-12,0 3-10,2 4-10,-1 4-7,0 1-3,-2 2-2,0 2-2,0-1-1,1-6 0,0-4 1,2-5 0,-1-3-16,0-1-31,-2-1-32,0 0-31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7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99507 26616 656,'14'-7'80,"-1"2"-18,-2 2-17,-2 2-18,-2 2-8,-1 2-3,-1 2-1,0 2-1,-1 0-3,0 1-2,0 0-4,0 0-3,-1 0-2,2 1-1,-2 2-2,1 0-1,-1 0 0,-2 1 1,-2 0 2,-2 0 1,-2-1 0,-2-1 2,-1-1-1,-3 0 2,-1-1 0,1 1 0,-1 2 0,0 0 0,1 0 1,1-1 2,0-1 2,2 0 1,4-3-1,8-4-6,8-4-6,7-4-5,4-2-6,-1 0-4,-1 0-4,-1 1-6,-1-1 0,-1 0 2,-1 0 2,0 0 2,-2 1-1,-1 1-4,-1 0-4,-1 2-5,-1 0 1,-2 0 4,-2 0 5,-2 0 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7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100578 25944 526,'0'-13'30,"-2"8"8,0 7 9,-2 6 9,0 3-2,1-1-10,-1 0-11,0-2-12,-1 0-5,0 2-1,-2 0 0,0 1-2,0 2-1,1 0 1,0 1-1,2 1 0,0 1-1,2-1-2,0 1-1,2 0-3,0-1 0,0 1-2,0 0-2,0-1-1,0 0-1,0-1-1,0 0-3,0-2 0,0 0-2,0 0 1,0-1 0,0 1 0,2-1-1,4-2-2,4-3 0,3-1-3,3-3 0,0-6-3,-1-4 0,1-5-2,0-4 0,1-1 3,1-3 1,1-1 3,0-2 0,-1 1-1,-1-1-1,0 1-1,-3 0-1,-3 1-3,-3 1-2,-2 1-1,-3 0-1,0 1 3,-2-1 2,0 0 3,-3 1 3,0 1 3,-3 1 4,-2 1 4,-1 2 2,-2 2 3,0 4 2,-1 3 3,-1 1 0,0 2 0,1 0 1,-1 2-1,0 1-3,0 4-4,1 2-6,-1 3-4,1 2-2,2 0 2,2 0 1,3-1 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101419 26400 531,'-15'15'47,"3"-1"-5,1-1-5,2 0-4,1-1-2,-2 1-1,0 1 1,-1 1-1,-1 2-1,1 1-2,-1 3-3,0 2-2,1-1-3,1-1-3,0-3-3,2-1-4,1-2-1,0 1-1,2 0 0,1-1-2,3-1-3,7-4-10,7-5-8,8-2-8,2-5-4,1 0 5,-1-3 2,1-2 4,-1-1 0,1 0 0,-1 1-2,0-1-1,-1 1-2,-4 2-2,-5 2-3,-3 2-3,-5 1-3,-4 0-3,-6 0-3,-4 0-4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101764 26837 488,'-14'-6'16,"4"6"20,5 4 20,3 6 21,2 4 3,0 5-13,0 5-15,0 5-13,0 3-10,0 2-6,0 3-5,0 1-6,0 2-6,0 4-6,0 2-5,0 4-6,0-1-8,0-2-9,0-4-10,0-2-9,-1-5-5,0-8 2,-2-6 1,0-6 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3374" units="cm"/>
      <inkml:brushProperty name="height" value="0.03374" units="cm"/>
      <inkml:brushProperty name="color" value="#00BFF3"/>
    </inkml:brush>
  </inkml:definitions>
  <inkml:trace contextRef="#ctx0" brushRef="#br0">102300 25930 652,'8'-7'68,"0"1"-11,-1 1-11,1 0-11,1 2-5,3 1-1,4 0-1,2 2-1,1 0-7,1 0-12,-1 0-14,1 0-13,-2 0-9,-3 0-3,-3 0-3,-3 0-5,-1 0-3,0 2-3,0 0-4,0 1-3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99800 28824 507,'0'-11'10,"2"10"20,0 10 21,2 10 20,-1 3 3,2 0-14,-2-1-14,1 0-15,-1 1-7,0 4-3,-2 6-1,0 5-3,-1 6-2,0 8-4,0 7-3,0 9-4,-1 2-6,0-3-7,-2-3-7,0-3-7,0-3-3,2-2 1,2-4 2,2-2 2,2-5-4,0-5-9,1-4-9,1-5-8,1-5-3,-2-5 4,-1-5 3,0-4 4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99290 31533 508,'-5'-5'21,"8"6"15,6 6 15,7 5 15,2 4 1,-3 1-13,-2 2-11,-4 0-13,-2 2-8,-1 2-2,0 4-3,-2 3-2,0 0-3,0-2-1,0-1-2,0-3-2,0-2-1,0-3-3,0-3-2,0-2-1,2-7-2,7-9 0,6-8-1,5-9 0,5-6-5,3-5-7,2-3-7,4-4-8,1-1-8,-2 2-9,0 2-10,-1 2-8,-4 3 0,-6 5 8,-5 5 7,-6 5 10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101612 30290 538,'6'-5'9,"-4"8"19,-4 6 17,-4 7 18,-1 4 5,2 3-12,2 1-10,2 3-10,1 0-8,-2 1-3,0-1-3,-1 0-3,-1 0-6,0-1-9,0-1-10,0-1-8,0-1-6,-2-2-3,0 0-4,-1 0-4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53100 34700 501,'-68'-2'7,"17"-3"13,15-3 14,16-2 14,18-3 6,22 1 0,22-1 0,23 1 0,16-3-5,13-2-7,12-3-9,13-3-8,7-1-9,4 4-7,3 3-10,3 3-7,-7 3-7,-15 3-6,-15 3-6,-16 4-6,-13 2-5,-9 4-3,-10 3-5,-8 3-3,-14 3-2,-15 3 1,-15 3 1,-16 4 1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101650 30825 704,'14'-22'4,"-1"5"6,-2 3 7,-2 4 6,0 3 5,1-1 2,3 0 1,2 0 2,1 1-2,3 0-2,2 2-4,1 1-3,1 0-9,-1 2-18,-1 0-15,-1 2-17,-1 0-6,-3 0 4,-1 0 3,-2 0 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102548 29830 546,'0'-15'0,"0"2"0,0 3 0,0 1 0,0 3 9,0 4 20,0 4 18,0 4 19,0 3 4,0 3-12,0 3-11,0 4-11,0 2-8,0 6-6,0 5-4,0 5-5,-1 2-5,0 0-6,-2 0-4,0 0-6,0 0-5,0-2-8,2 0-7,1-1-7,-1-2-6,-1-2-3,0-2-3,-1-1-5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2715" units="cm"/>
      <inkml:brushProperty name="height" value="0.02715" units="cm"/>
      <inkml:brushProperty name="color" value="#00BFF3"/>
    </inkml:brush>
  </inkml:definitions>
  <inkml:trace contextRef="#ctx0" brushRef="#br0">103000 29776 810,'8'-15'15,"0"4"-6,-1 3-4,1 3-6,1 0 2,3 0 8,4-1 8,2-1 8,1-1 3,1 2-3,-1 1-2,1 0-2,-1 2-9,1 1-12,-1 0-13,1 2-14,-2-1-3,-3 0 7,-3-2 7,-2 0 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103400 29250 612,'13'39'137,"-4"2"-35,-3 1-35,-4 0-35,-3-2-17,0-4-2,-2-5-2,0-5 0,-1-3-17,1-2-30,-1 0-29,0 0-31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1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98997 33839 581,'0'-14'4,"0"1"7,0 2 7,0 2 8,-1 6 8,0 8 8,-2 9 8,0 10 8,-1 3-1,0 0-12,0 1-12,0-1-12,0 1-9,1 1-5,-1 0-6,0 2-7,0 0-5,2-1-6,0-1-6,2-1-6,0-3-6,0-2-4,0-3-4,0-2-5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1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99050 34543 712,'8'-21'8,"0"5"-1,-1 5-2,1 5 0,0 2 5,2 0 11,0 0 13,1 0 11,2 0 2,3 0-7,3 0-9,3 1-7,1-1-13,-1 2-20,-1 0-18,-1 2-20,-2 0-4,-3 0 8,-3 0 7,-2 0 10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2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99858 33774 414,'-7'-8'3,"1"1"4,0-1 4,2 0 6,0 3 3,0 8 6,0 6 5,0 7 4,1 4 0,0 1-6,2 1-6,0 1-5,1 1-5,-2 1-3,0 1-3,-1 1-4,-1 0-5,0 1-4,0-1-7,0 1-4,0-4-2,0-4 2,0-4 3,0-6 1,3-7-2,6-8-10,6-9-8,6-9-9,3-4 1,1 3 11,1 1 10,1 3 10,-1 2 6,-3 5-2,-3 3 0,-3 4-1,-1 3 7,0 2 12,-1 2 15,1 2 13,-2 3 4,-2 4-4,-4 3-5,-2 5-3,-3 1-6,-2 1-5,-2 0-5,-2-1-5,4-3-9,10-8-15,9-8-14,11-8-14,5-5-5,1-3 3,0-4 3,2-1 4,0-3 5,-1 1 7,-2-1 6,0 1 7,-2 0 4,-3 1 2,-3 1 2,-3 1 2,-3 1 3,-4 0 3,-5 2 3,-3 1 2,-4 2 7,-4 3 8,-4 2 8,-3 4 8,-4 3 3,0 4-4,-1 4-5,-1 4-3,-1 2-4,0 3-3,1 2-3,-1 1-4,1 2-2,1 1-2,0 1-1,2 1-3,1 0 0,1-3 0,0-1 0,2-2 0,1-2-2,2-1-7,2-1-5,2-1-7,4-2-4,4-2-3,5-4-3,6-2-3,2-5-3,3-4-3,1-5-3,3-5-2,0-3 1,2 1 4,1-1 5,1 1 5,-2 0 3,-5 4 1,-5 3 2,-5 3 1,-4 3 11,-2 6 19,-4 4 20,-2 6 20,-3 2 5,-2 3-7,-2 1-7,-2 3-7,0 0-6,2-3-4,2-1-3,2-2-4,3-3-8,4-3-9,4-2-11,4-4-9,2-3-7,1-4-2,1-4-3,1-3-1,0-4 0,-1-1 0,-1-3 1,0-1 1,-3-2 2,-3 1 4,-3-1 3,-2 1 4,-3 0 2,0 3 4,-2 1 4,0 3 2,-2 1 3,-2 4 0,-2 3 0,-2 3 1,-1 2 3,0 3 5,1 4 4,-1 2 6,1 3-2,2 2-5,2 2-6,2 1-7,1 2-3,2 0-2,0-1-1,2 1-2,0-1-1,0 1-2,0 0-1,0-1-3,-1 0 1,-1 0 3,0-2 2,-2-1 3,2 0 1,4 0 3,4-1 0,4 1 3,2-1 0,3-3 2,2-1 0,1-2 0,0 0 3,-3 0 2,-3 1 4,-2 2 2,-4 0 4,-1 1 1,-2 2 2,-2 0 2,-2 1 1,-2 3-1,-2 2-1,-2 2-2,-3 0-1,-2 1-3,-3-1-2,-3 1-3,-2-1-4,0 1-7,1-1-5,-1 1-7,0-1-9,-1 1-10,-2-1-9,1 1-12,-2-1-4,0-1-1,1-1-1,-1 0 1,2-3 0,3-3 4,3-3 2,2-2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101400 34700 556,'15'0'108,"-1"2"-20,-1 0-21,0 2-20,-3 0-13,1 1-5,-2 2-7,0 0-5,-3 2-4,-1 2-4,-2 1-2,-2 3-5,-3 0-2,-4-1-3,-4-1-4,-3 0-3,-2-2 0,1-1 0,1-1 1,0 0 1,6-3-1,8-3-4,10-2-5,8-3-4,6-4-2,4-2-2,4-3-1,4-4-1,-1 1-4,-7 1-8,-8 2-8,-5 3-8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102775 33675 333,'49'20'167,"16"14"-1,15 14 1,17 16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103127 33800 533,'-8'9'53,"-1"3"0,-2 4-1,0 2 1,-1 1-5,1-1-8,-1-1-7,0-1-9,0 1-4,-1 1-2,-2 3-2,0 1-1,0 1-3,1-1-2,1-1-4,1 0-4,0-3 0,2-1 0,1-3 1,0-1 0,6-3-2,8-4-3,9-4-3,10-4-5,3-2 0,2 0 1,1 0 3,1 0 2,0 0 0,-1 0-1,-2 0-2,1 1-1,-4-1-1,-2 2-1,-3 0-2,-2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53950 34150 461,'-65'-36'47,"23"28"14,22 28 13,22 29 14,10 18-2,1 9-19,-1 10-18,1 10-19,-3 5-11,-2 4-7,-3 3-6,-3 3-7,-4 3-9,-3 3-12,-3 3-12,-2 4-12,-1-7-7,3-16 0,3-15-1,4-15-1,-1-14 1,-3-8 4,-3-10 3,-2-9 2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103425 34011 471,'-7'-13'41,"2"8"14,2 7 15,2 6 14,1 5 0,0 5-16,0 4-16,0 3-15,-1 5-14,0 7-10,-2 5-11,0 6-11,-2 7-8,-2 9-5,-1 9-4,-3 9-5,0-1 0,1-10 4,0-9 5,2-10 6,0-8-7,1-6-17,-1-6-17,0-5-18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64393 41895 571,'-8'-8'5,"2"2"10,1 1 10,0 1 9,3 2 6,2 5 3,4 6 1,2 4 2,2 4-2,0 1-6,0 3-7,-1 1-5,1 2-7,-2 3-6,-1 1-7,0 2-8,-1 1-3,1-2-4,2 0-3,0-1-3,0-2-6,-1-1-9,0-3-10,-2-1-9,1-4-6,0-3 1,1-4-1,2-4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325" units="cm"/>
      <inkml:brushProperty name="height" value="0.0325" units="cm"/>
      <inkml:brushProperty name="color" value="#00BFF3"/>
    </inkml:brush>
  </inkml:definitions>
  <inkml:trace contextRef="#ctx0" brushRef="#br0">64600 42359 676,'22'-15'123,"-1"2"-31,-3 3-30,-1 1-30,-1 2-20,-1 0-9,1 2-10,0 1-10,-1 0-3,-1 0 3,-1 0 2,-1 0 2,-2 0-7,-2-2-15,-4 0-17,-2-1-15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64981 41348 508,'-14'-17'28,"5"11"15,3 12 15,4 11 15,3 7 1,2-1-13,2 1-13,1-1-13,2 1-9,0 1-6,0 1-6,-1 1-5,1 0-7,-2 0-5,-1 0-8,0 1-6,-2-2-4,1 0-4,0-1-1,0-1-4,0-3-4,0-3-6,0-4-5,0-4-7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65250 41163 443,'8'-22'0,"0"3"0,-1 3 0,1 3 0,0 2 5,0 2 8,0 2 8,0 3 9,-1 1 5,1 2 1,0 2 1,0 2 2,-1 3-3,-1 5-6,0 5-5,-2 5-7,-1 3-4,-2-1-2,-2 1-2,-2-1-2,-1 0-2,0-3-2,0-1-4,1-2-2,0-3-5,3-1-9,4-3-8,2 0-9,3-7-2,4-9 1,2-8 1,3-9 2,2-5 3,1-2 2,1-3 2,1-1 4,-1-2 1,-1-2 2,-3-2 2,-1-2 2,-2-1 0,-3 2-2,-1 0 0,-2 1-1,-2 3 1,-2 2 3,-3 3 4,0 3 3,-2 3 6,0 3 8,0 3 8,0 3 8,-2 4 6,0 3 2,-3 4 4,-2 4 2,-1 3 3,0 4 3,1 2 2,-1 3 2,0 4-1,2 4-5,1 3-7,0 5-6,1 2-5,1 2-4,-2 2-4,2 3-5,-1-1-1,2-2 0,0-1 0,2-3-1,1-2-6,4-1-17,2-3-15,3-1-15,2-3-14,0-3-11,-1-3-11,1-2-11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5551" units="cm"/>
      <inkml:brushProperty name="height" value="0.05551" units="cm"/>
      <inkml:brushProperty name="color" value="#00BFF3"/>
    </inkml:brush>
  </inkml:definitions>
  <inkml:trace contextRef="#ctx0" brushRef="#br0">66650 40731 396,'0'-23'4,"0"1"10,0 1 8,0 1 9,2 2 5,4 4 1,4 4-1,3 5 1,2 4-4,-2 6-10,-3 5-8,-1 7-10,-2 4-5,-4 3 2,-3 3 0,-2 3 1,-3 1 0,0-2-1,-1 0 0,-1-1-2,2-6-2,6-11-5,6-10-5,5-11-5,4-9-2,2-7-1,0-7-1,1-7-1,0-2 2,-1 0 2,-1 1 3,-1 2 2,-2 3 1,-2 5 1,-4 7 0,-2 5 0,-3 8 13,-1 7 25,0 8 26,-2 7 26,1 7 6,2 4-14,2 3-13,2 4-14,0 1-10,0-1-7,-2-3-7,0-1-7,-1-3-5,1-3-3,2-3-4,0-3-1,1-5-7,2-6-8,0-7-7,1-8-9,0-5-4,0-7 0,-2-5 1,-1-6 1,0-6 1,-2-4 4,-1-6 3,0-4 3,-2 2 5,-2 8 3,-2 10 5,-2 8 3,-2 7 5,0 5 2,-1 5 2,-2 4 4,-1 6-1,-1 6-2,-3 6-4,-2 6-3,2 2-3,3 1-5,4-1-3,4 1-5,3-2-4,4-3-4,2-3-6,4-2-5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68300 40600 427,'14'1'21,"-3"2"4,-2 2 3,-4 2 5,-2 1 2,0 3 4,-2 2 3,0 2 3,-1 1-1,0 4-5,0 4-6,0 2-6,-1 1-3,0 2-1,-2 1-1,0 1-1,0-2-3,2-3-2,2-5-2,2-3-4,4-4-2,7-3-4,7-3-3,8-2-3,2-5-8,0-6-15,1-6-14,-1-6-15,-1-2-7,-3-1-2,-4 1-2,-1-1-2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4827" units="cm"/>
      <inkml:brushProperty name="height" value="0.04827" units="cm"/>
      <inkml:brushProperty name="color" value="#00BFF3"/>
    </inkml:brush>
  </inkml:definitions>
  <inkml:trace contextRef="#ctx0" brushRef="#br0">69052 40781 455,'-22'0'5,"5"-2"9,3 0 10,4-1 10,3 2 9,1 7 13,0 7 10,2 8 12,1 5-2,2 8-16,2 7-16,2 6-16,2 5-14,2 2-12,1 1-11,3 3-12,0-4-17,-1-10-21,0-10-23,-2-9-21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7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70583 44537 555,'-6'-6'26,"4"6"14,4 4 12,4 6 13,1 3 2,-1 5-13,-1 3-11,0 5-11,-2 2-9,1 0-5,0 2-6,0 1-5,-1-1-3,0 0-3,-2-1-1,0-1-2,-1-3-9,0-1-16,0-4-15,0-3-17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70650 45060 656,'1'-14'46,"2"2"-3,2 4-3,2 3-3,1 1-3,1 1-1,1-1-1,2 0-2,0 0-6,1 0-7,1 0-10,1 0-7,0 1-5,-1 1 1,-1 0 1,0 2 1,-2-1-10,1 0-21,0-2-20,0 0-21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54950 33900 473,'1'-68'11,"4"17"21,3 15 21,3 16 21,3 15 5,3 16-12,3 15-12,4 17-11,-3 11-10,-5 10-6,-7 10-7,-5 9-6,-4 6-6,0 3-4,0 3-6,0 4-5,-5-1-3,-9-3-2,-10-3-3,-8-2-3,-4-8-5,3-8-9,3-10-10,4-9-9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71266 44022 500,'-7'-19'9,"2"7"19,2 8 17,2 8 18,2 6 5,2 5-7,2 5-10,2 5-7,0 3-7,-1 1-7,-1 1-5,0 1-6,0 0-7,1 2-5,3 1-7,2 1-5,1 0-5,-1 2-5,1 0-5,0 2-3,-1-3-6,-1-5-4,-1-7-4,0-5-5,-2-5-5,1-1-4,0-2-6,0-2-4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72288 43716 508,'-9'-7'4,"-2"2"7,-2 2 8,-1 2 7,-2 4 6,0 7 5,1 8 4,-1 6 4,2 4-1,1 0-5,2 2-6,2 1-5,2 0-5,1-2-1,0 0-2,2-1-2,0-2-2,2-3-3,0-3-3,2-3-2,1-2-5,4 0-8,2-2-7,3-1-7,4-2-6,2-4-6,3-4-4,3-4-6,0-3-7,-3 0-6,-3-1-7,-3-2-8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72837 43657 403,'-6'-9'4,"6"-2"8,4-1 7,6-3 9,2 1 1,1 5-4,1 3-5,2 4-4,-2 2-3,-1 2-2,-3 0 0,0 2-1,-4 1-1,-1 5 0,-2 4 1,-2 4 0,-2 2-1,-2 1-3,-2 1-2,-1 1-2,-2-1-1,0-1 0,0-3 2,0-1 1,4-7-2,6-12-4,7-12-4,8-11-4,2-7-4,-1 1-1,-1 0-4,-1-1-1,0 1-2,-1 0 1,1-1 0,0 1 0,-2 0 3,-1 1 4,-2 2 5,-2 0 5,-2 3 3,-1 5 5,0 4 4,-2 6 5,-1 4 5,0 4 9,-2 4 8,0 4 8,-1 4 3,0 4-3,0 3-2,0 5-3,0 1-2,0-1-5,0-1-3,0-1-3,0 1-4,0 5-2,0 3-3,0 5-2,0-1-2,0-4-2,0-3 0,0-5-3,2-10-7,6-16-17,4-17-15,5-17-16,1-6-4,-3 2 8,-2 4 6,-4 2 8,-2 3 6,-2 1 4,-3 3 3,0 2 4,-3 2 3,0 3 3,-2 3 4,0 3 2,-3 5 5,-4 8 4,-4 8 5,-3 8 4,-1 4 1,2 1-3,4 1-5,3 1-2,2 1-9,2-1-9,2 1-11,2-1-11,1 0-7,0-3-4,0-1-3,0-2-4,1-2 2,2-3 9,2-1 9,2-2 9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74531 43900 449,'7'8'35,"-2"1"1,-2 2 0,-2 0 3,-2 2-2,0 1 0,-2 3-2,0 2-2,-2 1-2,0 0-2,-1 2-2,-1 1-3,0 0-2,2-3-2,2-1-1,2-2-1,1-2-2,0-1-2,0-1-2,0-1-2,2-2-2,6-4-2,4-4-2,5-4-1,3-3-10,1-2-17,1-2-16,1-1-16,0-2-6,-1 0 6,-1 0 5,-1 1 5,-2 0 4,-3 4 2,-3 3 1,-2 2 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74893 44205 432,'-8'-7'-1,"0"0"0,1 2-1,-1 1-1,1 0 3,0 0 7,2 0 5,1 0 7,-1 1 9,0 2 9,-1 2 10,-2 2 10,2 3 2,1 4-5,2 3-5,2 5-5,1 3-6,0 3-5,0 3-5,0 3-5,1 2-6,2 4-4,2 3-6,1 2-4,3 4-7,0 2-8,1 3-7,1 4-7,0-3-5,-3-5-1,-1-6-2,-2-5-2,-1-6-6,0-3-12,0-5-10,0-3-12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0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74740 42844 533,'-5'-8'12,"7"0"25,8 1 24,6-1 25,4 1 3,3 1-19,1 1-18,3 0-18,0 1-15,0 1-12,0-1-13,1 0-11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6"/>
    </inkml:context>
    <inkml:brush xml:id="br0">
      <inkml:brushProperty name="width" value="0.0441" units="cm"/>
      <inkml:brushProperty name="height" value="0.0441" units="cm"/>
      <inkml:brushProperty name="color" value="#6ADCAB"/>
    </inkml:brush>
  </inkml:definitions>
  <inkml:trace contextRef="#ctx0" brushRef="#br0">92637 27523 498,'-31'-46'59,"3"19"-5,2 19-6,1 18-4,3 10-6,3-1-5,3 1-5,3 0-5,0 1-3,-2 5-1,-1 3-2,-3 4-1,1 1-2,3-1 0,3-3-2,3-2 0,1-1-1,2-3-1,0-1 1,2-3-1,1-1-3,2-1-5,2-1-6,2 0-5,2-3-3,4-1 0,2-2-1,3-2 0,3-3-4,1-3-7,3-2-5,1-4-7,2-2-4,-1-3-2,1-4-2,-1-2-1,-1-1 1,-3 1 2,-3 1 2,-2 1 4,-4 1 4,-1 2 6,-2 2 7,-2 2 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7"/>
    </inkml:context>
    <inkml:brush xml:id="br0">
      <inkml:brushProperty name="width" value="0.0551" units="cm"/>
      <inkml:brushProperty name="height" value="0.0551" units="cm"/>
      <inkml:brushProperty name="color" value="#6ADCAB"/>
    </inkml:brush>
  </inkml:definitions>
  <inkml:trace contextRef="#ctx0" brushRef="#br0">93300 28424 399,'1'-21'99,"3"5"-20,4 5-20,2 4-21,2 5-10,1 2 0,1 4-1,2 2-1,-2 3-2,-1 2-2,-2 1-2,-2 3-2,-3 1-3,-1-1-2,-2 1-3,-2 0-1,-1-1-4,-2 3-1,0 0-3,-2 1-1,-1 0-3,-3 1 0,-4-1-2,-2 1 0,-2-1-2,-1-1 1,-1-1 0,-1-1-1,0-2 1,3-1 3,1-2 1,3-2 3,5-5 4,11-8 6,12-8 7,10-7 6,4-3 1,-2 3-5,-2 3-6,-1 2-6,-2 3-6,1-1-6,-1 0-6,1 1-8,-2 0-5,-1 2-5,-3 2-5,-1 2-6,-2 2-5,-1 0-6,-1 2-6,0 1-5,-2-1 0,-1-1 6,-1 0 5,0-1 7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8"/>
    </inkml:context>
    <inkml:brush xml:id="br0">
      <inkml:brushProperty name="width" value="0.05178" units="cm"/>
      <inkml:brushProperty name="height" value="0.05178" units="cm"/>
      <inkml:brushProperty name="color" value="#6ADCAB"/>
    </inkml:brush>
  </inkml:definitions>
  <inkml:trace contextRef="#ctx0" brushRef="#br0">94625 27689 424,'-8'-7'3,"1"1"6,-1 0 5,0 2 7,0 1 4,2 4 4,1 2 5,0 4 4,1 2-1,1 3-6,-1 3-5,0 4-6,-1 1-2,0 1 4,-2 1 4,0 1 3,0 1 1,1 1-3,0 1-1,2 1-3,0-1-2,2-2-2,0-1-3,2-2-2,1-3-4,2-1-4,2-3-5,2-1-3,1-4-5,3-4-4,2-6-5,2-4-3,2-6-1,3-7 0,3-7 1,3-7 1,-1-3 1,-1-1 0,-4 1 0,-3 0 0,-3 0 1,-3-1 1,-3 1 0,-2 0 1,-3 1 3,-2 3 4,-2 3 5,-2 3 4,-3 4 2,-2 3 1,-3 5 0,-3 3-1,-3 4 1,-2 4 1,-1 4 0,-2 4 1,-1 4-1,2 5-6,3 5-3,1 5-6,3 2-2,1-1-2,2-1-2,2-1-1,2-2-5,2-1-10,3-2-8,1-3-9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8"/>
    </inkml:context>
    <inkml:brush xml:id="br0">
      <inkml:brushProperty name="width" value="0.0524" units="cm"/>
      <inkml:brushProperty name="height" value="0.0524" units="cm"/>
      <inkml:brushProperty name="color" value="#6ADCAB"/>
    </inkml:brush>
  </inkml:definitions>
  <inkml:trace contextRef="#ctx0" brushRef="#br0">95142 28450 419,'6'16'60,"-4"-1"-7,-4 1-8,-4 0-7,-1-1-6,-1 1-4,0 0-3,0-1-5,0 1-2,-2 1-2,0 2 0,-1 0-1,0 0-2,0-1-1,2-1-1,1-1-1,2 0 0,4 0 0,4-1-1,4 1 1,4-3 0,3-5-1,5-4-1,3-6 0,3-2-6,1-2-13,1 0-11,1-1-12,0-1-5,-3 0-2,-1 0 1,-3 1 0,-2-1 1,-3 2 4,-2 0 4,-4 2 3,-4-2 1,-4-2-3,-6-3-1,-4-3-3,-3-1 2,1 0 8,-1 2 6,0 1 8,1 0 6,1 1 7,0-1 5,2 0 6,0 1 3,0 2-2,1 2-2,-1 3-1,1 1 9,2 4 22,2 2 22,2 4 22,1 2 2,0 5-15,0 4-16,0 3-16,0 5-10,2 3-5,0 4-7,2 5-5,0 4-7,0 7-10,0 8-9,0 6-9,-1 3-9,1 1-11,0-1-10,0 1-10,0-7-6,0-14 0,0-14-1,0-13-1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54900 34600 517,'23'-25'0,"-3"0"0,-3 0 0,-2 0 0,-1-2 5,3-3 10,3-3 10,4-2 10,1-1 6,0 3 4,0 3 4,0 4 4,1 2-3,4 4-6,3 3-7,3 3-7,3 3-7,3 3-7,3 3-5,4 4-7,-1 1-7,-3 0-6,-3 0-5,-2 0-7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9"/>
    </inkml:context>
    <inkml:brush xml:id="br0">
      <inkml:brushProperty name="width" value="0.04306" units="cm"/>
      <inkml:brushProperty name="height" value="0.04306" units="cm"/>
      <inkml:brushProperty name="color" value="#6ADCAB"/>
    </inkml:brush>
  </inkml:definitions>
  <inkml:trace contextRef="#ctx0" brushRef="#br0">95194 26434 510,'2'-15'8,"5"2"14,5 3 15,5 1 14,1 3 5,-2 6-6,-4 4-8,-3 6-5,-2 3-8,-2 3-7,-3 3-9,0 3-7,-5 3-4,-2 3 2,-5 2 1,-4 4 2,-1 0-2,-1-2-6,1-1-4,-1-3-6,2-2-2,3-3 3,2-3 3,4-3 2,3-4 6,4-5 7,4-4 9,4-6 8,2-3 2,3-1-3,1-3-5,3-2-2,0 0-9,-1 1-14,-1 0-13,-1 2-14,-1 1-8,-1 0-4,-1 2-4,0 1-3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9"/>
    </inkml:context>
    <inkml:brush xml:id="br0">
      <inkml:brushProperty name="width" value="0.04203" units="cm"/>
      <inkml:brushProperty name="height" value="0.04203" units="cm"/>
      <inkml:brushProperty name="color" value="#6ADCAB"/>
    </inkml:brush>
  </inkml:definitions>
  <inkml:trace contextRef="#ctx0" brushRef="#br0">95750 26677 523,'3'-15'85,"7"3"-6,8 1-7,6 3-7,2 0-8,0 2-12,-1 1-10,-1 1-11,-1 0-11,-1 2-11,-1 0-13,-1 2-11,-1 1-16,-3 2-18,-1 2-19,-2 1-18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0"/>
    </inkml:context>
    <inkml:brush xml:id="br0">
      <inkml:brushProperty name="width" value="0.05175" units="cm"/>
      <inkml:brushProperty name="height" value="0.05175" units="cm"/>
      <inkml:brushProperty name="color" value="#6ADCAB"/>
    </inkml:brush>
  </inkml:definitions>
  <inkml:trace contextRef="#ctx0" brushRef="#br0">74172 24953 425,'0'-23'2,"0"-1"4,0 1 6,0-1 3,0 2 4,-2 3 4,-1 3 2,0 3 3,-2 2 0,-2 2-2,-1 3-2,-3 1-2,-2 1-2,0 2-1,-1 0-1,-1 2-1,-2 1-1,-3 2-1,-3 2-2,-3 2-1,-2 2-1,-1 5-1,-1 4 0,0 3-2,-1 4 0,1 1-1,1 2 0,1 3 0,1 0 0,1 0 0,1 0-1,2 1 0,1-2 0,4 0 0,5-1 1,3-1 0,2-2 1,2-1-1,1-3 1,1-1-1,1-2 1,3 1-1,4-1 0,2 1-1,3-1 0,2-1-3,2-1-1,1-1-2,2-1-2,1-3-3,2-1-3,0-2-3,1-2-2,3-2-3,1-3-1,3 0-2,1-4-2,0-2-1,2-4-1,1-2-1,-1-3-1,-1-3 0,-3-3-1,-1-3 1,-3-1 0,-2 3 3,-1 1 2,-2 3 3,-3 0 3,-3 2 1,-3 1 2,-2 1 2,-3 1 4,0 0 7,-2 2 6,0 1 7,-3 2 6,-4 4 6,-4 4 4,-3 4 5,-2 2 1,4 1-5,3 2-4,2 0-5,2 1-1,-2 1 1,0 1 1,-1 2 0,0-1 0,2 1-3,2 0-3,2-1-3,2 1-5,0 0-8,2-1-5,0 1-8,3-4-4,6-7-1,4-6-1,5-7-2,1-4 1,-3 0 2,-3 0 0,-3 1 3,-2-1 1,0 0 2,-2 0 2,-1 1 1,0-1 2,-2 0 1,-1 0 1,0 1 0,-2-1 1,-2 0-1,-2 1 0,-2-1 0,-1 0 0,0 1 1,0-1 2,0 0 2,-1 1 1,-2 2 0,-1 3 2,-3 1 0,-2 2 2,0 2 1,-1 2 1,-1 2 2,0 1-5,-1 2-11,0 0-11,1 1-10,0 1-9,4 2-4,3 0-6,2 1-5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2"/>
    </inkml:context>
    <inkml:brush xml:id="br0">
      <inkml:brushProperty name="width" value="0.05272" units="cm"/>
      <inkml:brushProperty name="height" value="0.05272" units="cm"/>
      <inkml:brushProperty name="color" value="#6ADCAB"/>
    </inkml:brush>
  </inkml:definitions>
  <inkml:trace contextRef="#ctx0" brushRef="#br0">74932 25922 417,'0'-16'35,"0"2"-2,0 1-5,0 1-3,-2 1-3,-1 2-2,-2 2-3,-1 3-3,-2 0-1,0 0-3,0 0-1,1 0-2,-3 2-1,-2 4 1,-3 4 1,-3 4 0,-1 2 1,3 1-1,1 1 1,2 1 0,1 1 1,1 2-2,-1 0 1,0 1 0,1 1-1,1 1 2,0 0 0,2 3 2,1-2-1,1 0 0,0-1 0,2-1-1,0-1-1,2-1-1,0-1 0,2 0-3,0-2 0,2-1 0,0-1-1,2-1-1,1-2-1,1-2-2,3-4-3,2-2-1,1-4-3,1-2-1,2-4-3,0-2-1,1-3-2,1-5-1,1-3-3,1-5-1,1-1 0,-1 1 0,1 1 0,-1 2 1,-1 0 1,-2 1 1,-4 1 1,-3 1 2,-2 1 2,-2 3 5,-2 1 3,-2 2 5,-1 4 8,0 7 12,0 4 13,0 7 12,0 3 2,0 0-8,0-1-8,0 1-8,1 0-4,2 2-2,2 0-1,1 1-2,2 1-1,0-1-2,0 1-3,0-1-2,1 1-7,5 0-14,4-1-13,3 1-12,1-3-4,-3-3 7,-3-4 7,-2-4 6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2"/>
    </inkml:context>
    <inkml:brush xml:id="br0">
      <inkml:brushProperty name="width" value="0.05055" units="cm"/>
      <inkml:brushProperty name="height" value="0.05055" units="cm"/>
      <inkml:brushProperty name="color" value="#6ADCAB"/>
    </inkml:brush>
  </inkml:definitions>
  <inkml:trace contextRef="#ctx0" brushRef="#br0">76606 25071 435,'-1'-15'-6,"0"4"8,-2 3 7,0 3 7,-2 1 6,0 0 3,-1 0 3,-2 0 3,-1 1 3,-1 2 2,-3 2 3,-1 2 1,-2 3-1,0 6-4,1 4-5,-1 5-5,0 3-3,1 1-2,-1 1-1,0 0-1,1 2-3,-1-1-2,1 0-3,-1 1-2,1-2-2,2-1 1,3-3 1,1-1 0,1-1-3,2 1-4,1 1-7,1 1-4,1-1-5,3-3-2,4-3-3,2-3-3,3-2-3,4-2-3,2-3-3,3 0-3,2-4-1,3-3 0,1-2 2,3-3 1,0-3 3,1 0 3,-1-1 4,0-1 4,-2-1-1,-5 2-5,-5 1-4,-4 0-6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5439" units="cm"/>
      <inkml:brushProperty name="height" value="0.05439" units="cm"/>
      <inkml:brushProperty name="color" value="#6ADCAB"/>
    </inkml:brush>
  </inkml:definitions>
  <inkml:trace contextRef="#ctx0" brushRef="#br0">77150 25275 404,'16'-13'95,"-1"3"-19,1 4-20,0 4-19,-1 2-11,1 0-2,0 0-2,-1 0-3,0 2-2,-1 6-3,-1 4-3,0 5-3,-4 3-4,-6-1-5,-6 1-4,-6-1-5,-4 1-1,0-1 0,-1 1 0,-1 0 1,0-2 1,1-1 1,1-3 1,0-1 1,6-4 4,8-6 7,10-6 7,8-6 8,5-4-2,1-3-11,1-3-9,1-3-10,0-2-6,0-1-1,1-1-3,-1-1-1,-1 0-1,-3 3-2,-3 2-1,-3 1-1,-3 3 2,-2 3 6,-4 3 6,-3 3 7,-2 3 9,-4 4 17,-2 4 14,-3 4 16,-2 2 4,2 1-6,0 1-7,2 2-6,1 0-4,0 1-3,2 1-3,0 1-2,1 1-2,0 1-3,0 2-2,0 0-3,0-1-1,0 1-1,0-2-2,0-1-1,2-2-4,4-3-5,4-2-7,4-4-7,1-4-3,1-6 0,0-6-2,-1-5 0,1-4 0,-1-1 1,1-1 1,0-1 2,-1-1 0,1-1 2,0-1 1,-1-1 1,-1-1 1,-4-1 3,-5 0 1,-2-2 2,-4 1 2,-1 1 2,0 3 2,-1 1 2,-2 3 1,-2 1 0,-2 3 1,-1 1 1,-2 4 0,0 3 0,0 4 1,1 4 0,-2 3-1,-2 4-4,-2 2-2,-1 3-4,-1 4-2,3 2 1,1 3 0,2 3-1,2 1-3,3 1-7,1-1-7,2 1-7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5116" units="cm"/>
      <inkml:brushProperty name="height" value="0.05116" units="cm"/>
      <inkml:brushProperty name="color" value="#6ADCAB"/>
    </inkml:brush>
  </inkml:definitions>
  <inkml:trace contextRef="#ctx0" brushRef="#br0">79683 25650 430,'6'9'63,"-4"3"1,-4 4 0,-4 2 0,-2 0-5,-2 0-10,0 0-9,-1-2-10,-1 0-7,-2 1-1,0 1-4,-1 1-3,1 0-1,1-1-1,2-1-2,2-1 0,6-1-4,8-3-5,9-1-4,10-2-6,3-4-2,2-4-1,1-6 0,1-4-1,-1-2-2,0 1-7,-1 0-7,-1 2-6,-2 1-3,-1 1-1,-3 0-2,-1 2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6223" units="cm"/>
      <inkml:brushProperty name="height" value="0.06223" units="cm"/>
      <inkml:brushProperty name="color" value="#6ADCAB"/>
    </inkml:brush>
  </inkml:definitions>
  <inkml:trace contextRef="#ctx0" brushRef="#br0">80174 25788 353,'-8'-8'2,"0"-2"4,0 0 4,1-1 3,-1 2 16,2 6 27,1 6 25,0 6 28,3 5 1,2 7-24,4 5-22,2 7-23,1 5-17,0 8-11,-2 6-11,-1 7-10,1 9-13,0 11-12,1 10-13,2 12-13,-1-6-9,1-18-6,0-21-4,0-18-6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9"/>
    </inkml:context>
    <inkml:brush xml:id="br0">
      <inkml:brushProperty name="width" value="0.04872" units="cm"/>
      <inkml:brushProperty name="height" value="0.04872" units="cm"/>
      <inkml:brushProperty name="color" value="#6ADCAB"/>
    </inkml:brush>
  </inkml:definitions>
  <inkml:trace contextRef="#ctx0" brushRef="#br0">76639 50652 451,'-14'0'0,"1"0"-1,2 0-1,2 0 0,1-1 3,-2 0 6,0-2 7,-1 0 6,3-1 10,6 0 12,7 0 14,8 0 12,3 1 1,3 0-13,2 2-13,1 0-12,2 0-8,1-2-3,1-2-4,1-1-3,1-2-3,1 2-2,1 1-1,1 1-2,0-1-2,2 0 1,1-2-1,1 0-1,-1 0 0,0 2-2,-1 2 0,-1 2-3,0 0 0,1-2 0,1-2 0,0-1 0,2-1 0,-1 2 0,0 2 1,0 2 0,1 1 0,1-2 1,1 0 0,0-1 1,2-2 0,1 2 0,0-1 0,2 0 0,0 0-1,0 2 0,0 0 0,0 2-1,0-1-1,-2 0 1,0-2-1,-1 0 0,0 0 0,0 0 0,2 2 0,1 0 0,0 1 0,2-2-1,0 0 0,2-1 0,0-1-1,0 0 0,0 0-1,0 0 0,0-1-1,0 0 1,0-1 1,0-1 0,-1-1 1,0 2 0,-2 1 1,0 0 1,0 2 0,0 0 2,2 2 0,1 0 1,0 1 0,2-2 1,0 0 0,2-1 1,0-1 0,3 0-1,2 0 0,2 0 0,1-1 0,0 0 0,-1-1-1,1-1 0,1-1 0,1 0 1,3 0 0,2 0 1,-1 2 0,-1 1-1,-2 2 0,-2 2-1,-2 1-1,1 0 0,0 0-1,0 0-1,-2 0 0,-3 0 1,-2 0-1,-4 0 1,0 0 0,2 2-1,2 0-1,2 2-2,0-1 1,-2-1-1,-2 0 1,-2-2-1,-2 0 0,0 0-2,-2 0-2,0 0-2,-2 0 0,-3-2 0,-4 0 0,-2-1 0,-3-1 1,-1 0 1,-3 0 1,-1 0 1,-3 1 1,-3 0 0,-3 2 1,-3 0 0,0 1 0,0 0 2,1 0 1,1 0 1,1 0 0,2 0 0,0 0 1,1 0 0,1 0 0,1 0 1,1 0 0,1 0 1,1 0 0,1 0-1,1 0-1,1 0 0,1 0-1,1 0 1,0 0-1,3 0 1,-3 0-2,-2-2-1,-3 0-2,-3-1-1,-4 0-9,-6 3-16,-6 4-16,-6 2-17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0"/>
    </inkml:context>
    <inkml:brush xml:id="br0">
      <inkml:brushProperty name="width" value="0.05582" units="cm"/>
      <inkml:brushProperty name="height" value="0.05582" units="cm"/>
      <inkml:brushProperty name="color" value="#6ADCAB"/>
    </inkml:brush>
  </inkml:definitions>
  <inkml:trace contextRef="#ctx0" brushRef="#br0">93890 48961 394,'-5'-13'10,"8"8"20,6 7 20,7 6 21,5 5 4,5 3-11,3 3-9,5 3-12,3 1-6,4-3-5,4-1-4,4-2-3,2-2-4,0 1-4,-1-1-3,1 1-4,-2 0-2,-4-1-2,-4 1-1,-3 0-2,-6 0-2,-4 1-1,-5 1 0,-5 1-3,-5 2 0,-6 3 0,-6 3 0,-6 3 0,-5-1-3,-3-2-5,-5-3-4,-4-3-5,-5-1-4,-6 1-3,-8 1-4,-6 1-4,-4 2-1,0 1-1,0 2-1,0 3 1,5-2 0,8-6 5,9-4 3,9-4 4,4-4 0,1 1-5,-1 0-4,1 0-3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44650 16600 675,'26'-46'25,"4"10"0,3 10 1,3 9 0,1 7-1,1 7 0,-1 6-2,1 7 0,-1 4-2,1 3-1,-1 3 0,1 4-1,-4 5-3,-6 10-3,-6 10-4,-6 9-4,-7 7-3,-6 7 0,-6 6-3,-6 7-1,-10 0-3,-12-2-5,-13-3-6,-12-3-5,-5-6-2,3-5-1,3-7 0,4-5 0,2-9 1,4-9 3,3-10 3,3-8 4,3-8 2,3-2 1,3-3 0,4-3 0,15-4 9,28-3 15,28-3 15,29-2 15,11-3 3,-2 1-11,-3-1-11,-3 1-10,-1 1-10,4 3-8,3 3-7,3 4-9,-4 1-7,-8 0-6,-10 0-5,-9 0-6,-9 0-2,-5 0 5,-7 0 3,-5 0 4,-6-2 4,-3-3 5,-3-3 6,-2-2 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6293" units="cm"/>
      <inkml:brushProperty name="height" value="0.06293" units="cm"/>
      <inkml:brushProperty name="color" value="#F2395B"/>
    </inkml:brush>
  </inkml:definitions>
  <inkml:trace contextRef="#ctx0" brushRef="#br0">55850 33450 349,'0'-50'-1,"0"0"-1,0 0-2,0 0-2,0 0 0,0 0 0,0 0 2,0 0 0,0 3 6,0 6 13,0 7 11,0 6 13,0 12 9,0 19 8,0 19 7,0 19 7,0 13-1,0 10-9,0 10-11,0 9-10,0 9-7,0 9-5,0 10-5,0 10-5,0 5-4,0 4-1,0 3-3,0 3-2,-2-1-2,-3-2-2,-3-3-3,-2-3-1,-1-1-5,3 4-6,3 3-8,4 3-6,1-7-4,0-15-3,0-15-1,0-16-2,4-35-3,10-53-7,10-53-6,9-52-6,6-23 2,3 9 12,3 10 10,4 10 12,-1 10 8,-3 13 7,-3 12 5,-2 13 7,-5 10 7,-2 10 9,-3 10 8,-3 9 7,-4 17 6,-3 25 0,-3 25 2,-2 25 0,-8 12-3,-8 1-9,-10-1-8,-9 1-8,-1-6-6,10-8-7,10-10-6,9-9-5,12-23-5,16-33-4,15-35-4,17-34-4,11-21-2,10-6-3,10-6-2,9-6-3,-1 2 2,-8 14 4,-10 11 4,-9 14 4,-10 10 3,-9 9 4,-10 10 2,-8 10 4,-12 14 12,-12 23 26,-13 22 23,-12 22 25,-7 10 5,1 1-15,-1-1-15,1 1-15,1 1-10,3 3-3,3 3-6,4 4-4,2-1-3,4-3-1,3-3-2,3-2-2,4-6-2,7-6-3,6-6-3,7-6-2,5-7-3,7-6-2,6-6-1,7-6-3,4-10-2,3-12-3,3-13-4,4-12-3,-1-12 0,-3-8 4,-3-10 3,-2-9 4,-5-7 4,-2-3 3,-3-3 5,-3-2 4,-9 0 2,-11 7 0,-14 6 0,-11 7 0,-11 5 1,-5 7 0,-7 6 1,-5 7 1,-12 4 0,-16 3-1,-15 3 0,-15 4 0,-17 7-8,-15 13-16,-15 12-16,-16 13-16,6 6-3,28 0 10,28 0 10,29 0 10,10 1-1,-6 4-12,-6 3-12,-6 3-12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0"/>
    </inkml:context>
    <inkml:brush xml:id="br0">
      <inkml:brushProperty name="width" value="0.05498" units="cm"/>
      <inkml:brushProperty name="height" value="0.05498" units="cm"/>
      <inkml:brushProperty name="color" value="#6ADCAB"/>
    </inkml:brush>
  </inkml:definitions>
  <inkml:trace contextRef="#ctx0" brushRef="#br0">92145 52647 400,'-13'-14'9,"4"2"18,6 4 19,5 3 18,4 1 5,5 2-11,5 0-9,5 2-10,3 1-6,1 4-4,1 2-3,1 3-4,-2 4-3,-1 2-4,-4 3-4,-3 3-3,-3 2-4,-3 1-2,-3 1-1,-2 0-3,-4 3-2,-4 1-2,-4 2-1,-4 3-2,-3-2-2,-3-2-5,-3-3-3,-3-3-4,0-4-3,3-3-1,3-5-2,3-3-1,1-4 0,2-4-1,1-4 0,1-4 1,1-5 0,2-5 3,2-7 3,2-5 2,1-2 3,0 1 4,0 3 3,0 2 4,0 2 5,0 2 7,0 5 6,0 1 7,0 6 13,0 6 18,0 8 19,0 6 18,0 5 1,0 1-16,0 3-17,0 1-16,0 3-13,0 1-7,0 3-7,0 1-8,0 1-6,0 0-2,0 1-3,0-1-2,2-4-10,6-9-13,4-9-16,5-8-13,1-6-9,-3-2 1,-3-2 0,-2-2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5122" units="cm"/>
      <inkml:brushProperty name="height" value="0.05122" units="cm"/>
      <inkml:brushProperty name="color" value="#6ADCAB"/>
    </inkml:brush>
  </inkml:definitions>
  <inkml:trace contextRef="#ctx0" brushRef="#br0">93650 53145 429,'21'-13'10,"-5"4"22,-5 6 20,-4 5 22,-4 4 5,2 5-9,-2 5-9,1 5-10,0 3-8,-2-1-8,0 0-8,-2 1-8,-1-1-7,-2 2-6,-2 1-8,-1 1-6,-2-2-2,0-3 3,0-5 4,0-3 2,1-6-13,2-8-32,3-8-32,1-8-31,2-4-3,3-1 23,4-1 24,2 0 23,2-1 16,1 4 7,2 4 8,0 1 6,1 4 11,1 1 14,1 2 14,1 2 13,1 1 5,-1 0-2,1 0-3,-1 1-2,1-1-7,0 2-8,-1 0-10,1 2-9,-2 0-10,-1 0-13,-3 0-13,-1 0-12,-3-1-8,-2-2-2,-4-2-3,-2-2-3,-3 0 5,-1-1 11,0 0 10,-1 0 11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6299" units="cm"/>
      <inkml:brushProperty name="height" value="0.06299" units="cm"/>
      <inkml:brushProperty name="color" value="#6ADCAB"/>
    </inkml:brush>
  </inkml:definitions>
  <inkml:trace contextRef="#ctx0" brushRef="#br0">94831 52461 349,'0'-50'4,"0"10"7,0 9 7,0 11 8,0 9 10,0 8 10,0 9 11,0 10 11,0 6-1,0 6-13,0 6-13,0 7-13,-1 3-4,0 4 5,-2 2 5,0 4 4,-1 4-3,0 7-12,0 7-11,1 7-13,-1 2-5,2 0 1,0-1-1,2-1 1,0-9 0,0-15 1,0-16-1,0-15 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6458" units="cm"/>
      <inkml:brushProperty name="height" value="0.06458" units="cm"/>
      <inkml:brushProperty name="color" value="#6ADCAB"/>
    </inkml:brush>
  </inkml:definitions>
  <inkml:trace contextRef="#ctx0" brushRef="#br0">96546 52440 340,'0'-19'13,"0"10"24,0 10 26,0 10 26,1 7 3,0 7-17,2 5-17,0 6-17,0 5-10,0 2-3,-2 4-3,0 2-3,-1 5-2,0 6-2,0 5-1,0 7-2,-1 2-4,0 1-7,-2-1-6,0 0-8,0-1-7,0-1-5,2-3-7,0-1-6,1-4-3,0-5 4,0-5 2,0-4 2,-1-5 4,-2-4 4,-2-4 4,-1-4 5,-2-4-6,0-7-18,1-5-16,-1-6-17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4768" units="cm"/>
      <inkml:brushProperty name="height" value="0.04768" units="cm"/>
      <inkml:brushProperty name="color" value="#6ADCAB"/>
    </inkml:brush>
  </inkml:definitions>
  <inkml:trace contextRef="#ctx0" brushRef="#br0">95657 52220 461,'-1'-12'46,"-1"10"7,0 8 6,-1 10 8,-4 5-1,-6 4-11,-5 5-9,-7 3-9,-3 1-8,-1 0-4,0-1-3,-2-1-4,1-2-6,1-2-8,3-1-9,1-3-6,3-1-12,3-3-11,3-1-14,3-2-11,2-3-8,1-3 1,0-3-1,2-2-1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2"/>
    </inkml:context>
    <inkml:brush xml:id="br0">
      <inkml:brushProperty name="width" value="0.04891" units="cm"/>
      <inkml:brushProperty name="height" value="0.04891" units="cm"/>
      <inkml:brushProperty name="color" value="#6ADCAB"/>
    </inkml:brush>
  </inkml:definitions>
  <inkml:trace contextRef="#ctx0" brushRef="#br0">96800 52605 449,'23'-13'84,"-1"6"-7,-1 6-8,-1 6-7,-1 4-7,1 1-5,-1 3-6,1 2-5,-1 1-8,-1 1-8,-1 1-10,-1 1-9,-1 1-6,-1 1-2,-1 1-2,0 1-2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2"/>
    </inkml:context>
    <inkml:brush xml:id="br0">
      <inkml:brushProperty name="width" value="0.02589" units="cm"/>
      <inkml:brushProperty name="height" value="0.02589" units="cm"/>
      <inkml:brushProperty name="color" value="#6ADCAB"/>
    </inkml:brush>
  </inkml:definitions>
  <inkml:trace contextRef="#ctx0" brushRef="#br0">98946 52944 849,'-8'-13'7,"2"5"14,1 5 13,1 4 14,-1 3-10,0 0-36,-1-1-34,-1 1-36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3"/>
    </inkml:context>
    <inkml:brush xml:id="br0">
      <inkml:brushProperty name="width" value="0.05056" units="cm"/>
      <inkml:brushProperty name="height" value="0.05056" units="cm"/>
      <inkml:brushProperty name="color" value="#6ADCAB"/>
    </inkml:brush>
  </inkml:definitions>
  <inkml:trace contextRef="#ctx0" brushRef="#br0">99134 48694 435,'-1'-15'0,"0"2"0,-2 3 0,0 1 0,-4 1 8,-4 0 17,-5 0 16,-5 1 16,-1 0 3,1 2-14,3 2-14,1 2-12,0 2-9,-1 2-2,-3 2-4,-1 2-3,-1 1-2,1 1-1,1 1-1,1 2 0,2-1-1,2-1 0,4-1 0,3 0-1,2 0 3,2 1 5,3 3 5,1 2 4,1 2 3,1 3 1,2 3 0,0 3 2,1 2 0,0 2 1,0 3-1,0 1 0,-2 2-1,-2 0-2,-4 2-2,-2 1-3,-2-1-1,1 0-1,-1-2-2,0 0-1,0-2-2,2-1-3,1-3-5,1-2-3,1-2-3,3-3-1,4-3-2,2-3-2,3-3-4,4-4-10,2-4-9,3-4-8,1-4-4,-1 0 0,-1-3 2,-1-2 1,-1-1 1,-1-2 3,0 0 2,-2-1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3"/>
    </inkml:context>
    <inkml:brush xml:id="br0">
      <inkml:brushProperty name="width" value="0.06369" units="cm"/>
      <inkml:brushProperty name="height" value="0.06369" units="cm"/>
      <inkml:brushProperty name="color" value="#6ADCAB"/>
    </inkml:brush>
  </inkml:definitions>
  <inkml:trace contextRef="#ctx0" brushRef="#br0">100188 49313 345,'-3'-14'4,"-4"5"10,-5 3 8,-5 4 10,-2 3 2,1 4-4,0 2-3,2 3-5,2 3 1,1 3 4,2 4 4,2 2 5,2 1-1,1 1-3,0-1-5,2 1-5,0-1-3,2 1-3,0-1-4,2 1-3,1-2-4,4-2-6,2-1-5,3-2-7,3-5-4,0-5-5,1-6-3,1-6-5,1-4-1,0-3 3,-1-4 1,1-1 3,-2-5 2,-1-1 0,-2-4 2,-2-3 1,-3-1 2,0 1 5,-4 1 4,0 2 4,-2 0 4,1 3 5,2 1 4,0 3 5,2 1 8,0 2 9,1 3 10,2 1 10,1 4 2,1 4-6,3 6-8,2 4-6,-1 5-7,-3 6-6,-3 4-6,-2 5-7,-3 3-5,0 0-2,-2 2-5,0 1-2,-2 0-3,-2-2-2,-2 0-3,-2-1-2,0-2-1,0-3 1,2-3 1,1-3 1,2-5-3,4-8-8,3-8-7,5-8-9,4-3 1,1-1 7,5 1 8,2-1 7,0 1 5,-1 2 1,-3 3 2,-1 1 0,-2 1 2,-1 0 0,-1 0 1,0 1 0,-2-2 1,-1 0-2,0-2-2,-2 1 0,0-3-1,2-2 1,0-2 1,1-1 0,1-2 0,0 1 0,-1-1 1,1 1 0,-2-1 2,-2 1 5,-4-1 5,-2 0 4,-2 2 6,0 1 5,0 2 6,0 3 6,-1 3 10,0 6 16,-2 6 14,0 6 16,-1 5 1,0 7-15,0 5-14,0 7-15,0 4-11,0 4-7,0 4-9,1 4-8,-2 4-5,0 7-3,-2 6-3,0 5-3,-1 4-2,0 1 0,1 0 1,-1 2 1,1-2-10,2-5-19,2-5-18,2-5-19,1-8-5,0-10 7,0-12 7,0-9 9,0-8 5,0-1 5,0-2 5,0-2 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4032" units="cm"/>
      <inkml:brushProperty name="height" value="0.04032" units="cm"/>
      <inkml:brushProperty name="color" value="#6ADCAB"/>
    </inkml:brush>
  </inkml:definitions>
  <inkml:trace contextRef="#ctx0" brushRef="#br0">102350 50009 545,'1'-16'3,"4"1"6,2-1 5,3 1 6,3 0 10,0 4 14,1 3 13,1 3 15,1 1-1,1 2-15,1 0-15,1 2-15,0 0-14,1 0-17,-1 0-16,1 0-15,-2 0-13,-3 2-12,-3 0-10,-2 2-11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3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33600 35600 478,'23'-191'5,"-3"69"22,-3 69 23,-2 69 21,-11 41 5,-15 17-14,-15 15-14,-16 16-13,-10 13-9,-3 14-3,-3 11-2,-2 14-3,-8 8-2,-8 7-3,-10 6-1,-9 7-2,2-10-4,17-25-4,15-25-4,16-25-4,7-10-3,1 7-2,-1 6-1,1 7-1,1-3-2,3-8-4,3-10-2,4-9-3,2-21-9,4-31-17,3-31-15,3-31-16,3-13 1,3 6 17,3 7 17,4 6 18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6661" units="cm"/>
      <inkml:brushProperty name="height" value="0.06661" units="cm"/>
      <inkml:brushProperty name="color" value="#6ADCAB"/>
    </inkml:brush>
  </inkml:definitions>
  <inkml:trace contextRef="#ctx0" brushRef="#br0">102810 48560 330,'0'-16'0,"3"2"0,2 1 0,2 1 0,2 1 6,2 2 13,1 2 13,3 2 13,1 1 4,1 1-8,1-1-5,1 0-7,1 0-4,0 2-5,-1 0-2,1 2-4,-2 1-4,-1 4-3,-3 2-3,-1 3-4,-3 3-2,-2 0-1,-4 1-2,-2 1-1,-3 1-1,-1 0 2,0-1 0,-1 1 2,-2-1 2,0 1 4,-1 0 5,-2-1 4,1 2 2,1 1 1,0 3 1,2 2 0,1 0 3,0 2 1,1 1 1,2 1 3,0 2-1,0 1-1,0 2-3,0 3-2,0 0-2,0 0 0,0 0-1,0 0 0,0 0-2,-2 1-2,-1-1-2,0 0-2,-1-1-2,-2-3-1,0-4-2,-1-1 0,-2-4-5,0-2-4,-1-1-5,-1-2-4,-2-3-4,0-1-1,-1-2 0,-1-2-1,-2-3-5,-1-3-7,-3-2-7,-1-4-7,-1-2-5,1-5 1,1-4 0,1-3 1,2-3 2,2 2 6,4 1 6,3 1 5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6344" units="cm"/>
      <inkml:brushProperty name="height" value="0.06344" units="cm"/>
      <inkml:brushProperty name="color" value="#6ADCAB"/>
    </inkml:brush>
  </inkml:definitions>
  <inkml:trace contextRef="#ctx0" brushRef="#br0">104848 48236 346,'0'-15'2,"1"-1"5,2 1 3,0-1 4,0 5 13,0 10 19,-2 10 19,0 10 21,-1 6 2,0 6-14,0 5-14,0 5-14,0 4-10,0 7-6,0 6-5,0 6-6,0 1-7,0 0-6,0 0-6,0-2-6,0-2-6,0-1-3,0-2-4,0-2-4,-1-3-1,-2-1 1,-2-2 1,-1-2 1,-2-4-2,2-4-4,1-5-5,1-5-5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5"/>
    </inkml:context>
    <inkml:brush xml:id="br0">
      <inkml:brushProperty name="width" value="0.04321" units="cm"/>
      <inkml:brushProperty name="height" value="0.04321" units="cm"/>
      <inkml:brushProperty name="color" value="#6ADCAB"/>
    </inkml:brush>
  </inkml:definitions>
  <inkml:trace contextRef="#ctx0" brushRef="#br0">104347 48027 509,'-2'-10'14,"-4"10"28,-4 12 29,-4 10 29,-3 5 1,-3 0-25,-3 0-25,-2 1-24,-2 0-18,1 0-14,1 2-11,1 1-13,2-1-10,1 0-8,3-1-10,1-1-7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5"/>
    </inkml:context>
    <inkml:brush xml:id="br0">
      <inkml:brushProperty name="width" value="0.05354" units="cm"/>
      <inkml:brushProperty name="height" value="0.05354" units="cm"/>
      <inkml:brushProperty name="color" value="#6ADCAB"/>
    </inkml:brush>
  </inkml:definitions>
  <inkml:trace contextRef="#ctx0" brushRef="#br0">105000 48266 410,'29'-7'73,"-6"2"-4,-3 2-4,-6 2-4,-2 2-3,1 4-5,1 2-5,2 3-5,-1 3-6,-1 1-6,-1 3-6,-1 2-7,-1 0-9,-1 1-12,0-1-10,-2 0-12,-1 0-16,0-3-22,-2-1-22,0-2-21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46800 29550 333,'49'20'167,"16"14"-1,15 14 1,17 16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3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33252 27766 479,'-1'-18'2,"0"-3"4,-2-5 4,0-3 5,0 5 9,2 13 18,2 14 17,2 14 17,-1 7 1,-4 4-16,-4 3-15,-4 3-16,-2 1-9,1 1-3,-1-1-4,0 0-3,0-1-5,1-2-3,-1-1-6,0-3-4,1-2-7,-1-3-10,0-3-11,1-3-10,-1-4-8,2-6-7,1-6-7,0-6-6,2-3 3,1 2 14,0 1 15,2 1 13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3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32597 28202 490,'-8'-22'3,"0"1"6,0 3 6,1 1 6,0 2 6,2 3 5,2 1 4,2 2 5,4 3 3,7 2 2,8 4 2,6 2 0,2 4-2,0 2-10,-1 3-8,-1 4-9,0 1-9,1 4-10,1 3-9,1 3-10,1 2-8,2-1-5,3 0-6,1 1-5,-2-3-7,-6-4-6,-5-3-7,-6-4-7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4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35489 32327 644,'-8'-6'5,"0"2"10,0 4 9,1 3 11,-2 4 3,0 9-1,-2 7-1,1 9-2,-2 4-2,2 2-5,1 2-4,1 2-5,0-1-4,0-2-4,0-3-4,0-4-5,1-2-6,1-1-9,0-3-10,2-1-9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5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34750 32466 544,'-16'-7'5,"2"2"12,1 2 10,1 2 11,2 1 4,6 0-3,4 0-2,6 0-3,3 1-2,3 4-3,4 2-2,2 3-3,3 3-4,2 2-3,4 1-3,3 3-5,0 1 0,-1 1 0,-3 1 1,-1 1 2,-1 1-8,3 1-14,1 1-15,2 0-15,-1-1-12,-7-5-9,-5-5-9,-6-4-9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7"/>
    </inkml:context>
    <inkml:brush xml:id="br0">
      <inkml:brushProperty name="width" value="0.02402" units="cm"/>
      <inkml:brushProperty name="height" value="0.02402" units="cm"/>
      <inkml:brushProperty name="color" value="#F2395B"/>
    </inkml:brush>
  </inkml:definitions>
  <inkml:trace contextRef="#ctx0" brushRef="#br0">64215 46650 915,'-7'14'40,"3"-1"-13,1-2-12,2-2-13,1-1-6,0 1-2,0 1-2,0 2-2,0-1-2,0 1-4,0-1-3,0 1-4,0 0-2,2-1-1,0 1-2,1 0-2,0-1 3,0-1 5,-2-1 6,0 0 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0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32200 37300 482,'-2'-71'0,"-3"10"2,-3 10-1,-2 9 2,3 9 7,14 9 13,11 10 13,14 10 14,3 8 4,-2 10-6,-3 10-7,-3 9-5,-6 9-5,-5 9-1,-7 10-3,-5 10-1,-6 7-4,-3 6-4,-3 7-3,-2 6-6,-5 7-1,-2 10-1,-3 10-1,-3 9-1,-2-2-1,0-12-1,0-13-1,0-12-1,1-12-3,4-8-1,3-10-2,3-9-2,9-18 0,16-24 1,15-26 1,17-24 1,13-21 2,13-16 2,12-15 3,13-15 3,9-7 0,6 3-3,7 3-3,6 4-2,1 4-5,-3 6-5,-3 7-6,-2 6-5,-8 7-7,-8 10-7,-10 10-6,-9 9-7,-12 6-3,-11 3-2,-14 3 0,-11 4-1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8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64215 47400 795,'-7'8'27,"3"0"0,1-1-2,2 1-1,1 0-2,0 0 0,0 0-2,0-1-1,0 1-6,0 0-7,0 0-10,0 0-8,0 0-5,0 1 0,0 1 0,0 2-1,0-1-1,0 1 1,0 0 0,0-1 0,0 0 0,0 0 3,0-2 1,0-1 3,0 0-2,0 0-2,0 0-3,0 0-3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8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64181 46964 912,'-8'-8'-13,"2"0"13,1 1 12,1-1 13,0 2 3,2 4-8,0 4-8,2 4-8,0 3-8,0 5-8,0 4-7,0 3-8,0 0-5,2-3-1,0-4-2,2-4-1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1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61215 50940 587,'-6'-5'9,"1"8"18,2 6 18,2 7 19,1 5 3,0 5-12,0 3-13,0 5-11,0 3-9,0 6-4,0 4-6,0 6-4,0 2-3,0 1-2,0 2 0,0 0-1,0-1-3,0-1-3,0-2-4,0-2-2,0-3-4,0-4-2,0-4-3,0-4-1,0-4-4,2-3-3,0-5-4,2-3-3,0-6-4,1-7-5,1-6-5,2-8-5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2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61131 51966 522,'0'-12'27,"0"8"6,0 8 7,0 8 7,-1 4 0,-2 1-8,-2 1-8,-2 1-7,-2 1-6,-2 1-3,-1 1-3,-3 1-3,-2 0-3,-1 1-2,-3-1-4,-1 1-2,-1-2-3,1-3-1,1-3-2,1-3-2,1-1 0,1 0 1,1-1 0,1 1 1,1-1 1,2-3 0,3-1 1,1-2 1,3 0 3,6 2 8,4 2 7,6 2 6,3-1 4,3-1-1,3-2-1,3-2-1,2-1 0,3 1-2,1 2-2,3 0 0,-1 1-4,-2 2-3,-2 0-5,-1 1-3,-3 0-7,-1 0-9,-3-2-7,-1-1-9,-2 0-3,-1-2 4,-1-1 2,0 0 3,-2-2-5,1 0-13,0-2-11,0 0-13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2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62546 52921 487,'-1'-14'6,"0"2"13,-2 4 11,0 3 13,-1 0 2,0 0-8,0-1-8,1-2-8,-2 1-6,-2 1-3,-2 0-5,-2 2-2,0 0-3,1 0 0,0 0-1,2 0 0,0 2 1,1 2 0,-1 4 2,0 2 1,0 4 1,-2 4 4,0 3 3,-1 5 3,0 1 0,0 2-2,2 1-2,1 1-2,0-1-2,2-1-1,1-3 0,1-1-2,1-3-1,3-1-2,4-3-2,2-1-3,3-4-2,2-6-5,1-6-5,3-6-3,1-4-2,-1-1 2,1-3 4,0-1 1,-2-1 0,-1 2-4,-3 3-3,0 1-5,-3 2 2,-1 1 4,-1 0 5,0 2 5,-1 4 12,0 6 19,-1 7 19,2 8 18,-2 1 4,-1-1-11,0-3-11,-2-1-11,1-1-9,0 1-8,2 1-8,0 2-7,3-1-16,4-1-22,3-1-24,5-1-22,0-2-6,-3-2 14,-3-4 13,-2-2 14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64230 53037 581,'-7'-6'72,"1"6"-8,1 4-8,0 6-8,2 2-6,1 1-5,0 1-5,2 1-5,0 2-6,0 1-8,0 3-6,0 1-9,0 2-6,0-1-6,0 1-7,0-1-6,0 0-5,0-1-3,0-1-3,0-1-4,0-2-3,2-3-1,0-3-2,1-2-2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65033 52215 561,'-6'-6'9,"4"1"19,4 2 18,4 2 18,4 1 4,5 0-11,5 0-10,5 0-11,1 0-8,-3 0-6,-3 0-5,-3 0-5,-1 0-8,0 2-7,-1 0-9,1 2-8,0-1-9,-1-1-10,1 0-8,0-2-9,-2 1-3,-1 2 2,-2 2 4,-2 2 2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65087 53150 529,'-15'0'3,"2"0"6,2 0 5,3 0 7,3 0 8,8 0 10,6 0 11,7 0 10,4 0 0,-1 0-9,1 0-9,-1 0-11,1 0-6,1 2-7,1 0-6,1 2-6,1-1-7,1 1-12,1 0-11,1 0-10,-2 0-7,-1 1-2,-4 1-3,-3 2-3,-3-1 0,-1-1-1,-2-1 1,-2 0-1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4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67565 51500 509,'-7'15'113,"3"-1"-25,1-1-25,2 0-25,1 1-13,2 7 0,0 5 1,1 7 0,0 2-2,0 2-4,-2 0-4,0 2-4,-1 1-3,0 2-4,0 2-5,0 2-3,0 0-1,0 0 0,0-2 2,0 0 1,0-3-10,0-4-19,0-4-19,0-3-20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68450 52171 446,'0'-12'10,"0"8"20,0 8 21,0 8 20,0 5 4,0 3-13,0 3-14,0 3-12,0 1-8,0 1-3,0-1-3,0 0-2,0-1-3,0-1-2,0-3-3,0-1-1,1-2-3,2-1-2,2-1-2,2-1-1,2-5-7,5-8-10,3-10-9,5-8-10,0-6-3,-1-3 3,-3-2 4,-1-4 3,-3-1 3,-3 1 1,-3 2 2,-2 0 1,-3 0 2,-2 1 5,-2 0 5,-2-1 4,-2 3 3,-2 1 2,-2 4 1,-1 4 2,-3 1 2,0 4-1,-1 3 1,-1 2 0,0 4-2,-1 2-7,0 4-5,1 2-6,0 2-8,2 2-8,3 0-9,1 1-9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49850 36600 419,'0'-52'3,"0"-3"4,0-3 6,0-2 4,3 3 2,6 14-2,7 11-2,6 14-2,3 7 3,0 3 6,0 3 7,0 4 6,0 7 3,0 13-2,0 12-2,0 13-1,-4 13-3,-5 17-1,-7 15-2,-5 16-2,-11 12-2,-11 9-3,-14 10-2,-11 10-2,-11 8-2,-5 10-3,-7 10-3,-5 9-2,-3 7-2,4 7-2,3 6-1,3 7-3,3-7-2,3-19-4,3-18-3,4-19-3,4-19-4,6-19-4,7-18-3,6-19-3,6-32-6,6-43-7,7-44-7,6-43-7,9-37-2,13-28 3,12-28 4,13-27 3,1 3 5,-9 39 8,-10 36 8,-8 39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69161 51315 552,'-13'-7'10,"8"3"20,7 1 20,6 2 21,4 1 4,3 0-9,2 0-11,1 0-9,2 0-15,-1 0-18,1 0-17,-1 0-18,0 0-10,-3 0 0,-1 0-1,-2 0-1,-2 0-5,-1 0-9,-1 0-10,0 0-8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70385 50575 435,'-2'-15'2,"-1"4"7,-2 3 4,-1 3 7,-2 1 4,0 0 3,0 0 4,1 0 3,-3 2 1,-2 4-2,-3 4-3,-3 4-2,-1 2-2,3 1-2,1 1-4,2 1-2,1 1-1,1 1-1,-1 2-1,0 0 0,2 0-1,3 1-2,2-1-1,4 1-3,3-2-3,4-1-1,4-3-4,3-1-2,3-3-5,0-4-6,-1-4-6,1-4-7,-1-4-5,-1-2-1,-1-3-4,0-3-1,-2-2 0,1 0 4,0 1 4,-1-1 5,-1 2 4,-2 1 6,-4 2 6,-2 2 6,-2 2 10,0-1 16,0 0 16,0 0 16,0 4 4,2 8-4,0 8-4,2 7-6,0 4-7,1-1-9,2-1-9,0-1-10,1 1-10,0 1-12,0 2-11,-1 3-11,1-2-3,0-1 7,0-4 5,0-3 7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7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77519 21381 414,'-2'-14'85,"-2"5"-13,-4 3-14,-2 4-13,-2 3-9,1 2-6,-1 2-4,0 2-6,0 0-3,-1 1 0,-1 0-1,-1 0 0,0 1-1,2 1 0,3 3 0,1 2 0,1 1-2,0 1-2,0 1-1,1 1-3,0 0-1,2 1 0,2-1 0,2 1 0,1-1-1,2-1 0,0-1-1,2-1 0,0-1-1,3-3-2,2-1-1,2-2-2,1-2 0,1-2-1,1-3 1,2 0 1,0-4-2,1 0 0,1-3-1,1-2-1,-1-1-1,-1-2 0,-2 0 0,-3-1 0,-1-2 0,0-3 1,-2-3-1,-1-3 1,0 0 1,-2 3 1,-1 3 1,0 3 2,-2 0 0,0 0 0,-2-1 0,0-1 0,-1-1 1,0-2 1,0 0 2,0 0 2,-2 0 0,-4 4 0,-4 4 0,-4 5 0,-2 2-5,-1 4-10,-1 2-10,-1 4-11,0 1-5,3 3 0,1 2-1,3 1-1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8"/>
    </inkml:context>
    <inkml:brush xml:id="br0">
      <inkml:brushProperty name="width" value="0.05298" units="cm"/>
      <inkml:brushProperty name="height" value="0.05298" units="cm"/>
      <inkml:brushProperty name="color" value="#00BFF3"/>
    </inkml:brush>
  </inkml:definitions>
  <inkml:trace contextRef="#ctx0" brushRef="#br0">77772 14236 415,'-22'0'70,"2"2"-9,5 0-9,1 2-8,2 0-7,-1 3-2,-1 2-3,-1 2-2,0 1-3,4-1-3,3 1-3,3 0-3,1 0-2,2 3 1,0 2-2,2 1 1,0 1-2,0-1-1,0 0-2,0-2-2,1-2-2,4-1-1,2-2-1,3-2-2,4-3-2,1-3-1,4-2-2,4-3-1,-1-4-4,0 0-2,-1-3-4,-1-2-3,-2-1 0,-2 1 2,-4-1 3,-3 0 2,-2-1 2,-2-3 1,-3-3 1,0-3 1,-2-1 1,0 3-1,0 1 1,0 3 1,-1 0-1,0 1 2,-2-1-1,0 0 2,-2 1 1,0-1 3,-1 0 2,-2 1 3,1-1 1,-1 2 0,0 1 1,0 1-1,-1 4-2,-3 6-7,-4 7-6,-1 8-7,-2 4-7,2 3-8,3 3-7,1 3-8,2 0-8,3-2-7,1-1-8,2-2-8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0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91894 20275 426,'-2'-14'21,"0"4"16,-3 5 17,-2 3 18,-1 4 1,-2 5-11,0 5-12,-1 6-12,0 0-9,2-1-4,2-3-4,3-1-6,0-1-3,2 1-1,0 1-3,2 2-1,2-1-2,6-1-1,4-1-2,5-1 0,2-1 0,-1-2 0,-1-2 1,-1-2 0,-1-3 1,-1-3-1,-1-2 0,0-3 0,-2-3-2,1 0-2,0-1-3,0-1-3,-2-2-1,-1 0-1,-2-1 1,-2-1-1,-2-1 3,0-1 5,-2-1 5,0-1 5,-2-1 1,0 1-2,-2-1-2,0 1-2,-2 0-2,-2 3 1,-2 1-1,-1 2 1,-3 3-1,-2 3-1,-1 2 0,-3 4-2,1 2-3,1 4-3,2 2-4,3 3-4,0 4-10,0 5-17,1 5-16,-1 5-16,1-1-5,2-5 7,2-7 6,3-5 8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10369 10519 554,'-7'-22'5,"2"3"10,2 3 10,2 3 11,1 1 1,0 2-4,0 1-5,0 1-6,0-1-2,0 0-2,0-2-2,0 0-2,-1 0-2,0 1-1,-2 0-2,0 2-2,-1 1-1,-2 1-1,0 0-2,-1 2 0,-2 0-1,-2 2-1,-2 0-1,-1 2-1,-2 1 0,-1 2 1,-2 2 1,1 2 2,-3 2 1,0 5-1,0 4-1,-2 3 0,0 5 0,1 3 2,1 4 1,1 4 1,1 3 1,1 1-1,0 0 0,2 2 0,2-1 0,1-2-1,2-2 1,3-2-1,1-3 0,2-3 0,2-5 0,2-3 0,1-3 0,2-1 0,0-1-1,2-1-1,0-2 0,3-2-3,2-4 0,2-3-3,2-1-1,3 0-1,3 0 0,3 0-1,2-1-3,-1-2-4,1-2-5,-1-2-5,1-3-4,3-2-6,1-3-5,2-3-4,0-2-2,-5 2 3,-4 1 1,-3 1 3,-3 1 3,-3 0 2,-1 2 4,-2 1 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12200 11100 701,'7'14'14,"-1"-1"1,0-2 1,-2-2 0,1-1 2,0-1 4,1 1 5,1 0 5,1 0-1,0-1-4,0 1-4,-1 0-5,1 0-4,0 1-2,0 2-4,-1 0-2,1 0-10,-2 1-13,-1 0-14,0 0-15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2854" units="cm"/>
      <inkml:brushProperty name="height" value="0.02854" units="cm"/>
      <inkml:brushProperty name="color" value="#F2395B"/>
    </inkml:brush>
  </inkml:definitions>
  <inkml:trace contextRef="#ctx0" brushRef="#br0">12332 12200 770,'-19'15'50,"9"-1"-3,8-1-3,9-1-1,6-1-11,1-3-19,3-1-17,1-2-19,0-1-13,-3 0-8,-3 0-9,-2 0-8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15050 9831 494,'9'-13'37,"1"3"-4,3 4-3,2 4-2,0 2-4,-1 0-4,-1 0-3,0 0-3,-1 1-1,3 2 1,1 2 1,3 2 2,0 1-2,-3 3-1,-1 2-3,-2 2-2,-3 1-1,-1 1-1,-2 1-1,-2 1 0,-3 1-1,-4 1 0,-4 1 1,-4 1 0,-3 0-2,-1-1-7,-3-1-6,-1-1-6,-1-2-3,1-5-1,0-3 0,2-4 0,1-4-1,-1-2 0,0-4-2,1-2-1,1-4 1,4-3 2,5-5 1,3-3 1,2-2 3,2 2 3,0 3 3,1 1 4,2 3 3,0 3 6,1 3 6,2 2 5,0 4 6,-1 4 8,1 4 7,0 4 8,-1 2 1,-2 3-6,-2 2-6,-2 1-6,-1 3-3,0 3-3,0 3-1,0 3-3,-1 3-1,-2 2-1,-2 4-1,-2 3-1,0 0-6,2 0-11,2-2-11,2 0-12,2-3-5,0-6 1,2-4 1,0-5 1,2-6-4,2-8-7,2-8-7,2-8-8,-1-3 0,-1 0 6,-2 2 7,-2 1 5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16200 10005 555,'14'-13'20,"-1"6"9,-2 6 8,-2 6 9,-2 5 2,-1 3-5,0 5-4,-2 4-5,-1 2-4,0 2-5,-2 3-4,0 1-5,-2 2-2,0 4-1,-2 3-1,0 2 0,0 1-6,0-4-13,2-2-12,0-3-11,1-8-11,0-11-11,0-12-9,0-12-11,0-8 1,0-3 13,0-5 11,0-3 12,0 0 9,0 4 6,0 3 5,0 5 6,1 1 5,2 0 4,2 1 3,2-1 3,1 2 6,0 2 6,0 4 8,-1 3 6,2 2 5,2 0 2,2 1 3,1 2 2,2 0-5,-1 0-12,1 0-12,0 0-12,0 0-10,1 0-9,1 0-7,1 0-7,-1-1-6,-3-2-2,-3-2-1,-2-1-2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49700 36900 454,'23'-49'0,"-3"4"0,-3 3 0,-2 3 0,2-7 0,9-15 0,10-15 0,10-16 0,4-4 4,0 10 7,0 10 9,0 9 6,-4 10 6,-5 14 1,-7 11 1,-5 14 1,-17 19 3,-24 29 2,-26 28 3,-24 28 3,-18 17-1,-9 6-6,-10 7-5,-8 6-6,-3-1-7,7-5-9,6-7-7,7-5-10,7-11-2,9-11 1,10-14 1,10-11 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17250 9117 449,'0'-32'12,"0"12"24,0 12 25,0 14 23,0 9 5,2 7-15,0 6-17,2 8-14,-1 5-12,-1 4-7,0 4-7,-2 4-7,1 6-4,0 9-2,2 9-2,0 9-1,0 4-8,0 1-12,-2 2-11,0 0-11,-1-8-6,2-19 1,0-19 2,1-18 1,1-10-1,0-1-5,0-1-4,0 0-5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5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18400 10280 531,'51'-7'129,"-6"1"-26,-8 1-27,-6 1-26,-3 0-18,3 2-7,1 0-8,2 2-7,0 0-4,-3 0 0,-3 0 1,-3 0 0,-2 1-8,1 2-19,-1 2-19,1 1-18,-4 2-10,-5-1-1,-6 1 0,-6 0-1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18605 11055 571,'-13'-1'31,"6"0"9,6-2 10,6 0 10,5-1-1,5 0-9,5 0-10,5 0-8,4 0-8,1 1-6,2-1-4,3 0-5,-1 1-7,0 2-9,-1 2-9,-1 2-7,-1 1-9,-2 0-8,0-1-6,-1 1-8,-2 1-3,-5 0 4,-3 1 2,-4 2 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6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20745 8374 426,'-21'-11'31,"5"10"17,5 10 14,5 10 16,2 5 0,2 2-15,0 3-15,2 1-15,0 5-10,0 8-2,0 8-4,0 8-3,0 1-2,0-3 0,0-4 0,0-4-2,0-2-1,0 0-6,0 0-6,0 0-5,0-2-1,0-2 0,0-4 0,0-2 2,0-4-4,0-6-8,0-3-9,0-6-7,0-9-1,0-10 4,0-13 6,0-12 4,1-7 3,3-6-1,4-5-2,2-4 1,2 0-1,1 6 1,2 6 1,0 6 1,0 4 3,1 3 5,0 2 4,-1 5 5,0 2 6,-3 4 8,-1 4 7,-2 4 7,-1 3 4,0 2-1,-1 2-1,1 2-1,0 3 0,0 3 1,0 5 1,-1 4 1,1 1-1,-2 0-4,-1 1-3,0-1-3,-2 1-3,0 1-3,-2 1-2,0 1-2,-3 1-2,-4 3-4,-4 1-4,-4 2-3,-2 0-3,-1-3-4,-1-3-3,-1-3-5,0-3-4,-1-3-6,1-3-5,-1-3-7,1-4-2,1-6 0,1-6-1,1-6 1,2-2-1,2 1 1,4 0-2,3 2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7"/>
    </inkml:context>
    <inkml:brush xml:id="br0">
      <inkml:brushProperty name="width" value="0.05789" units="cm"/>
      <inkml:brushProperty name="height" value="0.05789" units="cm"/>
      <inkml:brushProperty name="color" value="#F2395B"/>
    </inkml:brush>
  </inkml:definitions>
  <inkml:trace contextRef="#ctx0" brushRef="#br0">23527 8337 380,'-6'-5'4,"2"6"17,4 6 15,3 6 15,0 3 5,1 1-7,0 1-7,0 1-6,-1 2-6,0 1-5,-2 3-4,0 1-5,-2 1-3,-2 1-4,-2-1-4,-2 1-3,2-9-10,6-17-18,6-16-17,6-17-18,3-8-3,-1 2 12,1 0 12,0 1 11,-1 4 9,-1 4 5,-1 5 6,-1 5 6,-1 6 9,-2 10 12,-2 8 14,-2 10 11,-2 5 5,-1 2-6,0 4-5,-1 3-5,-2 0-6,-1-3-4,0-3-4,-1-3-5,-1-2-5,2-3-5,0-1-5,2-2-6,1-7-8,2-8-11,2-11-12,2-10-10,-1-3-3,-1 3 10,-2 3 9,-2 3 8,0 3 7,0 1 3,2 2 5,0 2 3,2 2 7,2 2 8,2 3 7,1 1 10,3-1 3,0 0-1,1-3-1,1-2-1,2-1-1,3-2-3,3 0-3,3-1-2,2 0-4,1 2-4,1 2-5,1 3-3,0 0-4,-2 3-2,0 2-2,-1 3-2,-1-1-1,-3 1 1,-1 0-1,-3 0 1,-3-2 0,-6-2 2,-6-3 2,-6-4 1,-5-4 1,-2-5 1,-3-7 1,-3-5 0,-3-5 2,0-3-1,-1-2 2,-1-4 0,0 0 1,3 2-1,1 2-1,2 2 0,2 3 2,3 5 2,1 5 4,2 5 3,2 10 8,2 16 14,2 15 14,2 16 13,1 10 2,2 2-13,0 4-11,2 2-12,-1 1-8,1 1-3,0 0-3,0 0-4,-1-2-3,-1-1-3,0-2-4,-2-2-2,0-1-2,-2 2-1,0 0 0,-2 2-1,0-4-1,0-5-3,0-6 0,0-5-3,-2-6-4,-4-6-8,-4-3-8,-3-6-8,-3-6 0,1-6 9,-1-8 10,0-6 8,2-6 7,1-3 4,2-5 2,2-3 5,2-3 1,2-1-1,3 0 0,1-2-1,3 0 0,7 0 1,6-1 0,6 1 2,2 1-3,1 3-4,-1 3-4,1 4-5,-2 2-10,-3 6-12,-3 5-14,-3 5-14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9"/>
    </inkml:context>
    <inkml:brush xml:id="br0">
      <inkml:brushProperty name="width" value="0.05162" units="cm"/>
      <inkml:brushProperty name="height" value="0.05162" units="cm"/>
      <inkml:brushProperty name="color" value="#F2395B"/>
    </inkml:brush>
  </inkml:definitions>
  <inkml:trace contextRef="#ctx0" brushRef="#br0">88024 23246 426,'-9'7'114,"0"-1"-30,-1-1-30,-1 0-29,-2-2-16,0-1-3,-1 0-2,-1-1-3,4-1 3,8 0 7,9 0 7,10 0 7,4-2 0,3 0-5,1-3-6,3-2-7,-2 0-3,-4 2-3,-3 2-1,-4 3-2,-5 1-1,-7 3 0,-4 4 1,-7 2 1,-4 0-1,0-1-2,-1-2-2,-1-2-2,-1-2-1,-1-2-1,-2-2-2,1-2 0,-1-2-1,2 0 2,3-1 1,1-1 2,4-1 6,6 0 13,6 0 11,6 1 12,4 0 3,3 2-5,3 2-5,3 2-6,2 0-5,1 0-5,1-2-3,1 0-4,-7 2-7,-13 6-11,-14 6-10,-13 5-10,-8 1-1,-1-5 8,-1-4 8,0-6 8,0-2 5,3 0 2,3 0 4,3 0 1,2 0 5,3 0 6,1 0 7,3 0 5,6 0 3,14-2 0,12 0 1,12-2-1,6 0-3,-3-2-8,-4 0-8,-2-1-7,-2 0-7,-3 2-3,-2 2-3,-1 3-4,-2 0-11,-3 1-22,-1 2-20,-2 0-21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9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88362 23650 862,'-8'8'23,"2"0"2,1-1 1,1 1 2,0 0-4,2 2-13,0 0-11,2 1-11,0 1-6,0 2 1,0 0 1,0 1 0,0 1 1,0 1 2,0 1 1,0 1 1,-1 2-2,0 5-6,-2 3-6,0 4-7,-1 1 0,0-3 4,0-4 5,1-2 5,-1-3 4,2-3 3,0-3 3,2-2 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87988 25800 583,'-7'14'86,"2"-1"-19,2-2-20,2-2-20,1 0-11,0 1-6,0 3-5,0 2-5,0 1-5,0 1-7,0 1-6,0 1-6,0 2-4,0 0-1,0 0-3,0 3-1,0 0 0,0 4 0,0 3 2,0 3 0,-1 1 4,-2-2 6,-2 0 6,-2-1 6,1-3 3,1-3 2,2-5 1,2-3 1,1-3 8,0-2 14,0-3 13,0-1 14,0-1 6,0 0-5,0 0-4,0 0-4,-1 1-4,0 3-6,-2 3-5,0 3-6,-1 2-5,0 1-3,0 1-3,0 2-5,1-1-3,0 1-5,2-1-4,0 1-4,1-2-5,0-2-5,0-1-4,0-2-6,0-1-2,0 1 1,0 1 0,0 1 1,0-1 2,0-2 5,0-4 4,0-3 4,0-1 8,0 2 11,0 0 10,0 1 10,0 1 10,0 0 7,0-1 8,0 1 7,0 1 2,0 0-7,0 1-7,0 1-6,0 2-6,-2 1-5,0 3-4,-1 2-5,-1 1-5,0 2-7,0 3-5,0 1-7,1 1-3,0 1 0,2-1 1,0 0 1,2 0-5,0-1-11,2-1-10,0-1-11,1-2-4,0-3 2,0-3 2,0-3 2,-1-1 5,-1-1 6,0 1 6,-2 0 7,0 0 4,0 1 4,0 1 4,0 1 4,0 0 3,-2-1 3,0-1 4,-1 0 4,-1-2 3,2 1 3,0 0 2,2-1 4,-1 1 2,0 0 1,-2-1 2,0 1 2,-1 1-2,0 3-3,0 3-4,0 3-3,0 2-3,1 1-3,-2 1-2,2 1-3,-1-1-2,2-2-1,0-1-2,2-3-1,0-1-1,0-1-2,0-1-1,0 0-2,0-3-1,0-1-1,0-3-2,0-1-1,0-1-2,2 0 0,0-1 0,2 1-2,-1 0 2,2 0 3,-2-1 3,1 1 2,0 1 4,-2 1 2,0 3 4,-2 2 3,0 0 2,0 1 4,0-1 2,0 1 4,0-1 1,0-3-1,0-1 0,0-2 0,0-1 0,-2 1-1,0 1-1,-2 2 0,0 0-1,1 3-3,-2 1-2,2 3-2,-1 1-1,0 1 2,0 1 1,0 1 2,0-1 1,0-1-2,0-3-1,0-1-1,0-2 0,1-1 0,-1-1-1,0-1 1,0-1-3,2-1-5,0 0-6,2-2-5,0-5-14,0-10-23,0-10-24,0-9-23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1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90318 11713 480,'-1'-22'-6,"0"6"8,-2 5 10,0 5 8,-2 2 5,-2 2 0,-2 0-1,-1 2 1,-3 1-1,0 2-2,-1 2-1,-1 2-2,-1 0-1,1 1 1,-1 0 1,0 0-1,-1 1 0,-1 3 0,-3 3-2,-1 4-1,-1 1 0,1 2-1,1 3 0,1 1 0,1 1-1,1-3-1,1-2-1,1-1-1,0 0-1,0 3-2,1 3-2,-1 3-1,2-1-1,2-4 0,4-3 2,3-5 0,7-3-7,12-4-13,11-4-14,12-4-13,5-5-7,0-4 0,-1-5-2,-2-5 0,-2-2 1,-5 2 3,-5 3 4,-5 1 4,-5 2 3,-3 2 4,-4 3 4,-4 1 3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90870 12236 427,'22'0'101,"-5"2"-23,-3 0-22,-4 2-22,-4 0-15,-1 3-4,-2 2-5,-2 2-5,-2 2-3,-2 1-3,-2 3-1,-1 2-3,-3 1-1,-2 0 0,-2 2-2,-1 1-1,-1-1 0,2-4 3,3-5 0,1-3 3,4-5 1,6-6 2,6-6 2,6-6 1,4-4 1,5-3 0,3-3 0,4-3 1,1 0-5,-1 0-8,-3 1-9,-1 1-7,-3 1-3,-1 3 3,-3 1 4,-1 3 3,-3 0 4,-1 2 5,-2 1 6,-2 1 4,-3 3 10,-4 6 15,-4 6 16,-4 6 14,-2 4 4,0 3-12,1 3-9,-1 3-10,0 2-7,0-1-4,0 1-2,0-1-4,1-1-2,1-1 1,0-3-1,2-1 0,2-2-2,4-3-4,4-1-3,4-2-5,3-5-5,3-8-7,3-8-6,3-7-6,0-6-5,-1-1-2,-3-3-3,-1-1-1,-2 0 1,-3 0 7,-1 1 7,-2 1 7,-2 2 4,-2 1 4,-3 3 3,0 2 3,-4 1 2,-2 4 1,-4 3 1,-2 3 1,-2 3 1,-1 4-1,-1 4-1,-1 4 1,0 3-1,2 1 1,2 3 0,3 2 0,1 0-5,2 1-11,2 0-11,2-1-11,2-1-5,2-2-1,2-4 1,2-3-1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50300 36600 412,'26'-19'32,"4"13"12,3 12 12,3 13 13,3 9 2,3 6-8,3 7-10,4 6-9,2 3-6,4 0-5,3 0-5,3 0-5,-1-2-6,-2-3-6,-3-3-5,-3-2-8,-6-3-11,-5 1-17,-7-1-18,-5 1-17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92525 12550 477,'14'8'40,"-4"0"-2,-5-1 0,-3 1-1,-3 1-2,-2 2-2,-2 1-2,-1 3-2,-3 1-2,0-1-3,-1 1-3,-1 0-3,-1 0 0,0 1-1,0 1 1,1 1-1,0-1 0,2-1-2,2-2-1,3-3-1,3 0-2,7 0-4,7-1-3,8 1-4,2-2-5,2-4-8,1-4-7,1-4-8,-1-2-7,-3 0-3,-3 0-6,-3 0-3,-3 0-2,-1 0 4,-2 0 2,-2 1 4,-4-1 2,-2 0 2,-6 0 1,-2 0 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92721 12861 414,'-2'-13'12,"0"8"24,-3 7 23,-2 6 24,-1 7 5,-2 7-11,0 7-12,-1 7-13,0 6-10,1 7-10,1 8-9,1 6-10,-1 5-10,0 3-10,-1 2-10,-1 4-11,0-2-10,2-7-8,2-7-10,3-6-8,0-10-3,2-8 2,0-11 3,2-9 2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3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93295 11062 799,'-13'-21'-57,"4"5"24,6 5 21,5 5 24,3 2 12,5 2 2,4 0 2,3 2 2,3 0 0,0 2-3,-1 0-3,1 2-3,-3 2-3,-1 5-2,-4 5-2,-3 5-3,-2 4-2,-4 1-2,-3 3-3,-2 1-3,-4 0-1,-3 0-3,-5-1-3,-4-1-2,0-3-1,1-3 0,2-5 1,3-3 1,1-3 1,2-1 3,2 0 2,2-2 2,3-1 3,2-2 0,4-3 1,2 0 2,4-3-1,6 0 0,4-2-1,5 0 0,2-2-6,2-2-11,1-2-12,1-1-11,-2-1-4,-3 4 2,-5 2 2,-3 4 2,-4 1 3,-1-2 2,-2 0 4,-2-2 3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3"/>
    </inkml:context>
    <inkml:brush xml:id="br0">
      <inkml:brushProperty name="width" value="0.02411" units="cm"/>
      <inkml:brushProperty name="height" value="0.02411" units="cm"/>
      <inkml:brushProperty name="color" value="#F2395B"/>
    </inkml:brush>
  </inkml:definitions>
  <inkml:trace contextRef="#ctx0" brushRef="#br0">94550 11186 912,'1'-28'-55,"2"5"22,2 7 22,2 6 22,2 2 14,3 2 3,3 1 3,3 1 5,3 0-5,1 0-12,3 0-13,1 0-13,0 2-9,-1 4-6,-3 4-6,-1 4-6,-3 0-2,-3 1 3,-3-2 3,-2-1 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4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82816 11799 520,'0'-15'1,"-2"1"2,0 0 1,-1 2 3,-2 1 1,2 1 0,-1 0 2,0 2 0,-1 1 1,0 0 0,-1 2 1,-2 1 0,1 0 0,-1 0 0,0 0-1,0 0 1,-1 1-1,-3 2 2,-4 2 2,-2 2 1,-2 2 0,-1 4 0,-1 2-2,-1 3 0,-1 4 0,-1 3 0,-1 5 0,0 3 1,-1 2-1,3 0-1,1 1-1,3-1-2,1 0-1,2 1-3,3-1-1,1 0-3,2-1 0,2-1 0,3-3 1,1-1 0,1-2 1,2 2-2,0 1 0,2 1-1,1-1-1,2-3-2,2-3-1,2-3-2,2-3-1,3-4-1,3-5-2,3-3-2,3-3 0,3-4-2,3-2 0,3-3-2,1-4 0,-1-1 1,-2-5 1,0-1 1,-2-2-1,-3 2-1,-3 3-2,-2 1-1,-4 3 2,-3 1 7,-3 2 6,-2 3 8,-4 3 5,-2 7 5,-4 8 6,-2 6 5,-2 3 3,2 1-1,1-1-1,0 1 1,2-1-4,0-1-4,2-1-4,1-1-6,0-1-2,1 0 0,2-2-2,0-1 1,3-2-6,2-4-6,3-4-8,3-4-7,2-4-4,-2-2 0,-1-3-1,-1-3-1,0-3 2,0 0 3,-1-1 1,1-1 4,-2 0 1,-2 1 3,-4 1 2,-2 1 2,-3 1 2,0 1 4,-2 1 2,0 0 4,-3 2 2,-2 3 3,-3 1 3,-3 2 3,-3 2-1,0 2-5,-1 2-3,-1 2-5,1 2-5,1 3-4,2 4-6,3 2-5,1 1-2,4-1 2,3-1 1,2 0 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5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84675 12536 492,'-15'-14'20,"4"1"2,3 2 1,3 3 1,0 0 3,0 2 3,-2 0 4,0 2 3,-2 1 1,-1 2-5,-3 2-3,-2 2-5,-1 3-2,-1 4-3,-1 3-3,-1 5-2,0 1-3,1-1 0,1-1-2,1-1-2,0 1 1,1 3 0,-1 3 2,0 3 0,2 2-4,1 1-7,2 1-10,3 1-7,1-2-3,2-2 3,2-3 3,2-3 3,3-3 0,4-3-3,3-3-4,5-2-3,3-4-4,3-4-3,3-4-4,3-4-4,1-3-2,1-2 0,-1-2 1,0-1-1,-1-1 2,-5 2 3,-3 3 3,-5 1 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6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85050 12972 489,'8'-7'50,"0"2"-7,-1 2-8,1 2-8,0 1-4,0-2-1,0 0-1,0-1-2,0-1-1,1 2-1,1 0-2,2 2-1,-1 1-4,-1 3-7,-1 4-6,0 2-7,-4 2-3,-3 0 1,-4-1 2,-3 1 1,-3 0 3,0 0 4,0-1 4,0 1 5,1 0 1,-1-1 2,0 1-1,0 0 2,0 0-1,1 1 1,-1 1-1,0 2 1,2-4-2,6-5-4,4-6-3,6-6-3,1-2-3,1-1 2,0 0 0,0 0 1,-1 0-1,1-2-4,0 0-5,-1-1-2,0 0-3,0 0 0,-2 2 1,0 1 0,-2-1 0,1-2 0,0-2 0,0-1 1,-1-1-1,-1 2 2,0 3 0,-2 1 1,0 1 1,0 0 4,0 1 1,0-1 4,0 0 3,2 0 4,0 0 5,1 0 5,0 1-2,-2-1-5,-2 0-6,-2 0-6,-1 0-1,2 1 5,0-1 4,2 0 5,-1 2 5,-2 4 9,-2 4 7,-2 4 7,-2 3 2,0 1-6,-1 3-5,-2 2-4,1 0-5,1 1-1,0 0-2,2-1-2,-1 2-2,0 1-2,-1 3-2,-2 2-2,2 0-2,1 2-2,2 1-2,2 1-2,1-1-1,0-3-1,0-3 1,0-3-1,3-6-2,7-8-7,7-10-7,8-8-6,1-7-2,-2-7 3,-1-5 3,-3-6 1,-2 0 4,-3 6 2,-2 5 3,-4 7 3,-2 2 2,-2 1 2,-3-1 3,0 1 1,-2 0 2,0 3 3,0 1 3,0 2 2,-3 3 0,-4 3-4,-6 2-4,-3 4-3,-3 2-6,0 4-5,2 2-6,1 3-6,2 3-2,3 0 1,2 1 1,4 1 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7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86452 13450 533,'-1'15'99,"0"-1"-20,-2-1-21,0 0-21,-1-1-12,-2 3-4,0 2-2,-1 1-5,-1 2-1,0-1 0,0 1 0,1 0-1,-1-2 1,2 0-2,0 0-1,2-2-2,1-1 0,2-1-2,2-1-2,2 0 0,2-3-6,2-1-7,1-2-7,3-2-8,2-2-5,2-2-1,1-2-2,3-2-2,0-1-1,-1 0 1,-1 0 1,-1 0 1,-1 0-1,-3-2-4,-1 0-3,-2-1-3,-2-1 3,-2 0 9,-3 0 9,0 1 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7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86623 13627 481,'-8'-6'7,"2"2"14,1 4 15,0 3 13,1 2 7,1 3-4,-1 3-3,0 4-4,-1 2-3,0 7-7,-1 3-6,-1 6-5,-1 4-4,0 4-2,0 4-2,0 4-2,1 3-9,-1 3-15,0 3-18,0 4-15,1-6-14,1-9-9,0-11-9,2-11-10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2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91291 22655 523,'-1'-12'67,"0"6"-5,-2 8-5,0 6-5,-2 5-7,-2 3-7,-2 3-8,-1 4-7,-2 0-4,0 1-3,0-1-1,1 0-2,-1 1-2,2-1-2,1 1-1,1-1-2,1-1-2,2-3-3,2-3-1,2-2-2,2-4-4,4-1-4,2-2-5,3-2-4,3-3-2,2-4 4,1-4 2,3-4 4,0-3 0,1-3 0,-1-3-1,1-3-1,-1-2 1,-3-1 0,-1-1 0,-2-1 1,-3 0 2,-1 1 1,-2 1 3,-2 2 2,-2 0 2,-2 4 0,-2 3 1,-2 3 0,-2 2 1,0 3 2,-1 1 0,-2 2 0,-1 2 0,-1 2-2,-3 2-3,-1 2-3,-2 2-4,0 4-4,1 2-4,-1 3-5,2 1-1,2-1 3,4-1 3,3 0 2,1-2-1,0-1-8,0-1-8,0 0-6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6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29350 42150 524,'0'-161'-19,"0"28"11,0 28 9,0 29 10,0 29 11,0 31 12,0 32 11,0 31 12,-5 20 0,-9 9-9,-10 10-10,-8 10-11,-6 5-3,1 4-1,-1 3 1,1 3 1,-6 4-2,-8 7-5,-10 6-5,-9 7-5,-7 10-4,-3 16-3,-3 15-5,-2 17-4,0-1-2,7-16-2,6-15-1,7-15-2,7-18-2,9-19-5,10-18-5,10-19-4,10-19-3,13-19-2,12-18-3,13-19-2,13-24 2,17-28 3,15-28 4,16-27 4,1-8 2,-12 17 2,-13 15 1,-12 16 1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2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92400 23300 500,'8'9'141,"-1"1"-27,1 3-26,0 1-29,0 1-18,-1-3-11,1-1-11,0-2-12,0-1-15,1-1-20,2 1-22,0 0-20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5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93297 22694 491,'7'-20'29,"-1"10"9,0 9 10,-2 8 10,-2 6 0,-4 3-7,-4 3-7,-3 3-8,-2 1-5,0-1-5,2-1-5,1-1-5,1-2-3,2-1-1,2-2-1,2-3-1,4-2-4,6-2-6,5-4-7,7-2-7,3-5-3,3-6 0,1-6 0,2-5 0,0-3 1,-5 1 1,-3 1 2,-5 1 1,-3 1 1,-2-1 1,-4 1 1,-2-1 0,-4 2 1,-3 1 3,-2 2 2,-3 3 3,-4 1 1,-2 2-1,-3 2 0,-3 3 0,-1 0 0,1 2-1,0 0 2,2 2-1,1 0-2,-1 2-7,1 0-7,-1 2-6,2 0-9,4 3-9,4 2-11,5 2-9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5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94525 21633 445,'7'-6'35,"-1"4"8,-1 4 10,0 4 8,-2 4 1,0 5-7,-2 5-8,0 5-8,-3 5-6,-2 5-5,-4 4-6,-2 6-5,-1 3-3,-1 3 0,0 4-1,1 2-1,-1 2-6,0 0-10,0-1-12,1 1-11,0 0-9,2 3-10,2 2-8,3 1-9,0-5-3,2-12 3,0-14 3,2-11 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95588 22174 495,'7'-7'5,"0"-1"8,-2 0 9,0 0 9,-4 5 10,-6 10 10,-6 9 11,-6 11 11,-4 5-2,-3 0-16,-3 2-16,-2 1-16,-3 0-10,-1 2-8,-1 0-5,0 2-8,-1-2-4,3-3-4,2-5-4,1-4-3,4-4-6,5-3-7,5-4-7,5-4-7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95550 22461 523,'0'-13'51,"0"8"3,0 7 3,0 6 3,1 5-2,2 5-7,2 4-6,2 3-8,1 3-8,3 3-8,2 1-10,1 2-8,3 1-13,3 1-14,3-1-16,3 0-14,-1-3-2,-5-6 9,-5-5 11,-5-6 10,-3-4 0,0-1-7,-2-1-9,0 0-7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97069 22355 650,'-3'-13'40,"-2"6"-7,-5 6-5,-4 6-8,-1 5-1,1 5 2,1 5 2,1 5 2,0 3 0,2 1-2,1 1-2,1 1-2,0-2-3,2-2-2,1-3-3,0-3-3,3-3-4,4-3-9,4-2-8,4-4-8,2-4-4,3-6-2,2-6-1,1-6-2,1-4-1,-1-1 2,-1-3 0,0-1 1,-3-2 2,-1-1 0,-3-1 2,-1 0 2,-1 0 2,-2 2 6,-1 4 6,0 4 5,-3 1 3,-4 4 2,-4 3 2,-4 2 1,-2 3 1,-1 1-1,-1 0 0,-1 2-1,-1 1-4,2 1-6,1 3-7,1 2-6,2 1-2,2 0 3,4 0 4,2 0 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97950 22800 698,'13'14'49,"-3"-1"-7,-4-2-6,-4-2-6,-2-2-4,2 1-2,0 0-2,1 0-2,0 0-2,0-1-4,-2 1-2,0 0-3,-1 1-13,2 1-20,0 3-21,2 2-22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98432 21350 449,'0'24'104,"-2"3"-19,0 1-18,-1 2-17,-1 2-11,0-1-4,0 0-3,0 1-4,1-2-4,2 0-2,2-1-3,2-1-3,1-1-3,0 1-4,0-1-3,0 0-5,0 0-3,1-3-4,2-2-5,0-1-4,0-2-2,-2-3 0,-3-1 1,0-2 2,-5-2-1,-6 1 1,-6 0 0,-5 0 0,-3-2 2,1-1 1,1-2 3,1-2 1,0-2 0,-1-1-2,-1 0-2,-1-1-3,1-1-3,3 0-4,3 0-5,3 0-4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2913" units="cm"/>
      <inkml:brushProperty name="height" value="0.02913" units="cm"/>
      <inkml:brushProperty name="color" value="#F2395B"/>
    </inkml:brush>
  </inkml:definitions>
  <inkml:trace contextRef="#ctx0" brushRef="#br0">99100 21781 755,'36'-8'27,"-6"2"9,-5 1 8,-7 1 9,-2 0-6,-1 2-19,1 0-19,0 2-19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92822 26350 562,'-23'0'8,"1"0"17,1 0 16,1 0 17,5 0 5,12 2-7,11 0-5,10 1-7,6 0-7,2 0-10,3-2-9,1 0-9,1-1-8,1 0-10,-1 0-9,0 0-8,-1 0-7,-3 0-6,-3 0-6,-3 0-5,-4 1-3,-3 1 2,-4 3 0,-4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7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29500 42400 466,'1'-115'1,"4"23"4,3 22 2,3 22 2,3 24 10,3 29 13,3 28 13,4 28 15,-3 18 2,-5 10-10,-7 10-10,-5 9-9,-6 1-7,-3-6-3,-3-6-3,-2-6-4,-1-4-2,3 1-2,3-1-2,4 1-2,1-7 0,0-12 1,0-13 1,0-12 0,12-30-10,26-47-19,24-47-20,26-46-21,7-23-4,-9 4 12,-10 3 11,-8 3 11,-9 10 8,-6 20 5,-6 18 5,-6 20 5,-7 21 9,-6 25 13,-6 25 14,-6 25 13,-6 17 3,-2 9-6,-3 10-7,-3 10-7,-4 4-4,-3 0-5,-3 0-5,-2 0-3,-3-4-5,1-5-2,-1-7-2,1-5-3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92646 26900 677,'-8'7'0,"2"-1"0,1 0 0,0-2 0,4 0 9,6 0 19,6 0 18,6 0 20,3-1 0,4 0-16,3-2-15,3 0-17,1-1-14,1 0-12,-1 0-12,0 0-13,-3 0-2,-5 0 7,-7 0 8,-5 0 7,-3-1-3,0 0-13,0-2-13,0 0-14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94324 26531 532,'-2'16'111,"-2"1"-23,-4 1-24,-2 2-24,-2-1-12,1 1-3,-1-1-3,0 1-2,1-1-3,3 1-1,1-1-3,2 1-1,4-3-4,6-5-4,6-5-5,5-4-3,4-6-3,-1-4-1,1-5 0,-1-5 0,1-4-1,-1-1 0,1-3-1,-1-1 1,-1-1-4,-3 3-4,-3 2-6,-2 1-5,-4 3-1,-3 3 6,-2 3 5,-3 3 5,-4 2 4,-2 2 3,-3 2 3,-3 2 3,-2 1-1,2 2-3,1 0-5,1 2-4,1 0-7,1 1-11,0 2-11,2 0-9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95100 26700 666,'14'0'0,"-3"2"0,-3 0 1,-2 2 0,-1 0 5,1 1 9,3 2 8,2 0 9,0 1 6,-3 1 4,-1 2 4,-2 0 3,-1 1-5,2 1-17,0 1-18,1 1-15,1-1-13,-2-1-7,-1-2-8,0-2-6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96178 26463 475,'-8'15'89,"1"1"-17,-1-1-17,0 1-17,0 0-10,0-1-4,0 1-3,1 0-4,0-1-1,2-1 0,2-1-1,2-1 1,3-3 1,6-4 1,4-6 2,5-4 2,3-4-10,-1-4-18,1-2-18,-1-3-20,-1-1-5,-2 1 6,-4 1 8,-3 1 6,-3 1 7,-4 1 5,-4 1 5,-4 0 5,-2 3 5,-2 3 2,0 2 3,-1 4 3,4 0 1,12 0 0,10-2 1,11 0 0,4-1-6,-1 0-11,-3 0-13,-1 0-10,-3 1-3,-3 1 10,-3 0 9,-3 2 9,-3 1 11,-2 3 15,-4 4 15,-2 2 14,-4 2 4,-1 0-5,-2-1-6,-1 1-6,-2 0-4,2-1-4,1 1-4,0 0-4,2-1-3,0 1-4,2 0-3,1 0-4,2-2-4,5-1-4,5-2-6,6-2-4,0-3-4,1-4-1,-2-4-1,-1-4-1,-2-2 1,-1-1 0,-2-1 2,-2-1 1,-2-1 2,-1 2 2,0 1 1,-2 1 3,-1 1 2,-4 0 2,-2 2 2,-3 1 3,-4 0-1,-2 2-1,-3 1-3,-3 0-2,-1 2-2,1 1-3,0 0-4,3 2-3,1-2-7,4 0-11,4-3-10,4-2-11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5305" units="cm"/>
      <inkml:brushProperty name="height" value="0.05305" units="cm"/>
      <inkml:brushProperty name="color" value="#F2395B"/>
    </inkml:brush>
  </inkml:definitions>
  <inkml:trace contextRef="#ctx0" brushRef="#br0">97648 25787 414,'7'-6'23,"-2"6"9,-2 4 10,-2 6 9,-2 2 2,0 1-10,-2 1-8,0 2-9,0 0-2,0 3 2,2 1 3,0 3 4,1 0-2,0 1-4,0-1-4,0 1-4,1-1-4,0 3-1,2-1-2,0 2-1,1 1-3,2-1-2,0 0-4,1 1-2,1 0-2,-2 1-1,-1 0-3,0 2 0,-2-1-2,-1-1 0,0-3 0,-1-1-1,-3-3-1,0-3-3,-3-3-4,-2-3-4,-3-1-2,-6 0-2,-4-1-1,-4 1-2,-5 0-1,-1 0-1,-2-1-1,-2 1-1,0-2-1,1-2 0,3-4-1,2-2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2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98400 25996 657,'7'-8'0,"-1"2"0,0 1 0,-2 1 0,2 0 10,4 0 17,3 0 18,5 1 19,2-1 3,3 2-14,1 0-14,3 2-12,-2 0-17,-3 2-18,-5 0-19,-3 2-19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3"/>
    </inkml:context>
    <inkml:brush xml:id="br0">
      <inkml:brushProperty name="width" value="0.05478" units="cm"/>
      <inkml:brushProperty name="height" value="0.05478" units="cm"/>
      <inkml:brushProperty name="color" value="#F2395B"/>
    </inkml:brush>
  </inkml:definitions>
  <inkml:trace contextRef="#ctx0" brushRef="#br0">99199 26365 401,'-15'36'62,"1"-6"-9,0-5-10,2-6-10,0-3-6,-1 3-3,-2 1-4,0 3-2,1-2-3,1-3-3,2-5-1,2-3-4,6-5-6,8-8-15,9-6-12,10-7-14,3-3-4,0 3 5,1 1 4,-1 2 5,-1 2 6,-1 3 7,-3 1 7,-1 2 8,-3 2 3,-3 2 1,-3 2 0,-2 2 1,-4 2 3,-1 2 4,-2 1 6,-1 3 5,-4 1 3,-1 0 0,-2-1 1,-1 1 0,1-2-6,6-4-16,6-4-15,6-4-14,2-2-6,1 0 5,-1 0 5,1 0 4,-1 1 4,-3 0 4,-1 2 3,-2 0 4,-2 2 3,0 2 6,-2 2 4,0 2 5,-2 1 4,-1 0 2,0 0 3,-2-1 4,1-1-3,0-4-5,2-4-7,0-4-6,3-3-5,2-1-5,3-3-4,3-2-6,1 1-1,-1 3 0,0 3 0,-2 2 1,-1 4 4,-2 4 8,-3 4 7,-1 4 7,-2 2 8,-4-1 8,-2 1 9,-3 0 8,2-2 0,10-3-8,8-2-10,9-4-9,3-2-11,0-2-11,-1-2-12,0-1-11,-7-3-5,-9-2 4,-10-2 3,-10-1 4,-4-1 4,-1 2 4,0 3 4,1 1 4,0 1 4,2 0 4,2 0 3,3 1 3,1 2 0,2 6-7,2 5-6,2 7-6,4 1-7,6-4-9,5-5-10,7-2-8,2-6-2,1-2 6,-1-5 6,1-4 7,-1-2 5,-1-1 3,-1-1 4,-1-1 3,-2 0 3,-1 3 5,-2 1 3,-2 2 3,-3 2 1,-1 1 0,-2 0-2,-2 2-2,-2 0 10,-1 1 18,0-1 18,-1 0 19,-2 2 9,-1 6-4,0 4-2,-1 6-2,-1 3-7,2 5-10,0 3-11,2 5-10,0 6-9,0 10-7,0 10-7,0 10-6,0 5-11,0 2-14,0 3-13,0 1-14,-1-5-11,0-13-7,-2-12-7,0-13-7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60150 8050 333,'49'20'167,"16"14"-1,15 14 1,17 16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0"/>
    </inkml:context>
    <inkml:brush xml:id="br0">
      <inkml:brushProperty name="width" value="0.04801" units="cm"/>
      <inkml:brushProperty name="height" value="0.04801" units="cm"/>
      <inkml:brushProperty name="color" value="#00BFF3"/>
    </inkml:brush>
  </inkml:definitions>
  <inkml:trace contextRef="#ctx0" brushRef="#br0">7962 16377 458,'0'-14'1,"0"1"4,0 2 4,0 2 2,0 0 3,2-1 1,0-3 1,2-2 1,-1 0 0,-1 1 0,0 1 1,-2 1-1,0 0 0,-2 2 0,0 1-1,-1 1 1,-2 0-2,-2 2 0,-2 0-2,-2 2-1,-1 1-1,1 2-2,-1 2-2,0 2 0,0 4-2,-1 5-1,-1 7-1,-1 6 0,-2 3-1,0 4 0,-1 3 1,-1 3 0,-1 1 0,-1 2 0,-1 0 0,-1 2 0,1-1 0,1-2 0,3-2 1,1-2 1,2-1 0,1-1 1,1-1 1,0-1 0,2-2 1,3 0 0,1-1-1,2-1 1,2-1-1,2 1 0,2-1 0,2 0 0,2 0-1,4-1 0,2-1-2,3-1 0,2-2-2,1-1 0,1-3 0,2-1-1,0-3-2,1-2-3,0-4-3,3-3-3,-2-2-3,0-4-2,-1-2-2,0-3-2,-2-4-2,1-4-1,-1-4-2,1-3 0,-1-2 0,-1-1 2,-1 1 2,-1-1 2,-1 2 3,-3 1 3,-1 3 3,-2 1 4,-2 5 10,-1 8 16,0 8 16,-2 8 16,-1 5 4,-2 3-10,-2 3-9,-2 3-9,0 0-7,1-3-4,0-3-3,2-3-5,2-2-2,3-1-3,5-1-3,4 0-2,1-4-1,-1-7-1,-1-4 0,0-7-1,-2-4-3,1-2-8,0-1-7,0-3-6,-2 0-3,-1-1 6,-2 0 3,-2 1 4,-2 0 3,-1 3 2,0 1 0,-1 2 2,-1 1 3,0-1 8,0-1 7,0-1 8,-2 0 2,-2 4-3,-4 3-2,-2 3-3,-2 0-3,-1 2-3,-1-1-4,-2 0-4,0 2-2,-1 4-2,-1 4-2,-1 4-2,0 1-4,3 1-4,1 0-6,3-1-4,1 0-7,2 0-8,2-2-8,2 0-8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0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10613 17316 458,'-16'-7'52,"0"2"-4,1 2-4,-1 2-4,1 2-4,1 2-5,1 2-4,0 2-4,1 2-3,-3 5-1,-2 4-1,-1 3-1,-1 3-1,1 1 0,0 1-1,3 1 0,0-1-2,2 0-2,2-1-2,3-1-2,1-1 0,2-1-1,2-1 0,2-1 1,2-1-1,2-1 1,2-1 0,2 0 1,2-2-2,3-1-2,3-1-3,3-1-4,2-2-8,1-2-16,1-4-16,1-2-15,0-4-7,-3 0 3,-1-3 4,-2-2 2,-3-1 4,-3 0 6,-3 1 6,-2-1 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8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30900 42750 478,'-47'-22'6,"6"6"13,7 7 12,6 6 13,3 9 6,0 13-1,0 12 0,0 13 0,3 12-4,6 13-6,7 12-7,6 13-6,3 1-5,0-9-2,0-10-2,0-8-3,0-4-4,0 3-8,0 3-9,0 4-8,1-1-5,4-3 0,3-3-1,3-2 0,1-3-4,1 1-6,-1-1-5,1 1-6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5626" units="cm"/>
      <inkml:brushProperty name="height" value="0.05626" units="cm"/>
      <inkml:brushProperty name="color" value="#00BFF3"/>
    </inkml:brush>
  </inkml:definitions>
  <inkml:trace contextRef="#ctx0" brushRef="#br0">11100 17507 391,'15'0'60,"-1"0"-10,-1 0-13,0 0-11,-2 0-7,1 0-2,0 0-1,0 0-1,-1 1-2,-1 4-3,-1 2-1,0 3-4,-3 3 0,-1 2 0,-2 1-1,-2 3 0,-2 0 0,-2 1-1,-2 0 0,-1-1 1,-2-1-1,0-3 0,0-2 0,1-4 0,2-4 0,5-4 1,7-6-1,6-4 1,4-5-2,1-3-2,3-5-3,1-3-2,2-2-3,-1 3 0,1 1-2,-1 3-2,-1 0 0,-1-1-1,-2-1 0,-3-1-1,0 0 0,-2 1 3,-1 1 2,-1 1 2,-2 1 2,-2 3 4,-4 1 3,-2 2 2,-4 3 9,0 5 14,-3 2 13,-2 6 14,0 2 1,0 3-10,2 3-11,1 4-10,0 1-6,0 1-3,0 1-1,0 1-3,1 1-2,0 1 1,1 1 0,2 1 0,0 1-1,0-1-2,0 1-3,0-1-3,0 0-1,-2-1-3,-1-1-1,0-1-3,3-4-4,6-8-9,7-8-6,7-8-9,3-4-1,-3 0 4,-1 1 3,-2-1 4,-1-2 3,1-3 2,1-5 1,1-3 3,0-2 1,-3 3 2,-1 1 3,-2 3 2,-3-1 1,-1-3-1,-2-3 1,-2-3-1,-2 0 2,-2 1 4,-2 3 4,-2 2 3,-2 1 2,-2 2 0,-2 3 0,-1 1 0,-2 2 0,0 1 1,0 1 0,1 0 1,-2 3 0,0 3 0,-1 2-2,-1 4-1,-1 3-4,-2 6-9,0 4-10,0 5-8,-1 1-5,4-3 0,3-2 0,3-4 1,1-1-1,2 0-3,1-1-1,0 1-3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13700 18000 510,'-1'22'128,"-2"-1"-24,-2-3-25,-1-1-25,-3-1-17,-2 1-7,-2 1-8,-1 1-8,-1 0-6,2-1-1,3-1-3,1-1-2,5-1-2,8-3-4,8-1-3,7-2-3,5-4-2,-1-4-2,1-6 0,-1-4-1,0-2-1,1 1-4,-1 0-1,1 2-4,-2 1 0,-2 2-1,-1 3-1,-2 1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14065 17920 414,'-6'-11'62,"1"8"6,2 9 5,2 10 7,1 4-5,2 2-14,0 3-14,2 2-13,-1 2-10,1 6-3,0 4-3,0 6-3,-1 8-8,-1 12-12,0 11-12,-2 12-13,1 0-9,0-12-7,2-11-6,0-12-7,0-10-4,0-6 1,-2-7-1,0-7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8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16350 18000 634,'14'7'109,"-1"-3"-25,-2-1-25,-2-1-25,-1-2-13,0 1-2,-1 2-2,1 0-2,0 2-7,2 0-17,0 1-14,1 2-16,-1-1-5,-2 1 5,-4 0 6,-2 0 5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16343 18500 667,'-7'14'5,"1"-3"9,1-3 9,0-2 10,3-3 5,4 1 2,4 0 1,4 0 2,1 0-4,1 0-10,-1 0-10,1 0-11,-1-1-9,-1 1-10,0 0-9,-2 0-11,0 0-5,1 0-1,2 0-1,0 0-1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18361 17828 537,'0'16'129,"0"-1"-29,0 1-30,0 0-29,0-1-17,0 1-3,0-1-4,0 1-4,-1 0-2,0-1-1,-2 1 1,0-1-1,1-2-5,6-6-7,4-6-7,5-6-9,3-5-3,0-3 1,-1-5 1,1-3 2,-2-3 1,-3 3 1,-3 0 3,-2 1 1,-3 1 3,0 1 4,-2 0 4,0 2 4,-3 2 3,0 1 3,-3 2 2,-2 3 2,-1 1 1,-2 2-3,0 2 0,-1 2-3,-1 1-3,1 0-4,-1 0-5,0 0-4,0 1-2,1 2 2,-1 2 2,0 2 1,1 1-6,1 1-13,1 1-13,0 2-12,2-1-8,1-1 2,0-1 1,2 0 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19550 18050 513,'21'14'154,"-3"-1"-35,-5-3-36,-3-1-35,-2 0-20,0 0-5,0 1-5,-1 1-5,1 1-15,-2-1-28,-1 1-26,0 0-27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0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20863 17425 434,'-22'-5'71,"6"6"-3,5 6-5,5 5-2,2 4-8,2 0-9,0-1-9,2 1-10,0-1-7,0-1-3,0-1-3,0-1-3,3-3-8,6-4-12,5-6-13,7-4-11,0-3-4,-3-2 7,-5 0 6,-2-1 6,-4-1 3,1-1-1,0-2 0,0 1-2,-2-2 3,-1 2 6,-2 1 5,-2 1 7,-2 1 3,-2 0 1,-2 2 1,-1 1 1,-3 1 1,-2 2 0,-2 2 2,-1 2-1,3 1-5,10-2-13,10 0-13,10-1-12,3-2-3,0 0 7,-1-2 8,0 0 7,-3 0 7,0 2 7,0 3 7,-2 1 6,-2 2 7,-1 5 7,-2 4 5,-2 4 7,-3 1 0,-1-1-5,-2-1-5,-1-1-6,-3 1-1,-1 0 2,0 1 3,-1 1 1,-1 1 2,2-1-1,0 1-1,2-1 0,2-1-5,4-4-9,3-5-8,5-3-10,1-3-5,-1-3-4,-1-4-4,0-2-3,-2-2-1,-1-1 1,0-2 2,-2 1 1,-1-2 2,-2 0 4,-3 1 3,0-1 4,-2 1 2,0 1 2,0 1 2,0 1 2,-2 0-1,-2 2 0,-4 1-2,-2 1 0,-3 1-5,-1 2-9,-3 2-8,-1 2-9,0 2-9,4 2-8,4 2-8,5 2-8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0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22431 16150 397,'-7'8'100,"2"2"-17,2 0-18,2 1-17,1 2-10,0 1-5,0 3-4,0 2-3,0 1-4,0 3-2,0 1-1,0 3-3,1 1-1,0 2-1,2 2-3,0 3-2,2 0 0,0 0 0,1 0 1,2 1 0,-1-3-2,1-2-2,0-3-3,0-3-4,0-1-1,-1-1-2,1 0-3,0 1-1,-1-2-1,-2-1 0,-3-3-2,0-1 0,-4-1 0,0-1-2,-3 1-1,-2 0-1,-3-1-2,-3 1-1,-5 0-1,-3-1-2,-4 0-2,-1-1-1,-3 0-1,-1-2-3,-1-2-2,2-4-4,0-4-5,1-4-3,3-3-2,5 0 3,5-1 3,5-2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1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23100 16359 609,'35'-35'44,"-8"9"0,-7 9 1,-8 9 1,-4 4-1,3 1-4,2-2-4,2 2-3,1-1-7,3 2-9,1 0-9,3 2-9,0 2-10,-2 6-13,0 4-12,0 5-13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32000 42650 480,'-44'6'8,"13"13"16,12 12 17,13 13 15,4 7 4,-3 4-10,-3 3-9,-2 3-8,-5 10-7,-2 20-2,-3 18-3,-3 20-2,-1 5-2,4-6-2,3-6 0,3-6-2,1-12 0,1-15 0,-1-15 0,1-16-1,4-24-7,9-31-13,10-31-15,10-31-14,8-26-6,10-18 2,10-19 2,9-18 3,4-3 3,1 17 5,-1 15 6,1 16 6,-7 15 3,-12 16 2,-13 15 1,-12 17 3,-7 16 8,1 19 15,-1 19 15,1 19 16,-1 12 4,1 6-7,-1 7-7,1 6-7,-3 3-5,-2 0-6,-3 0-4,-3 0-5,-2-2-4,0-3-3,0-3-2,0-2-4,0-5-3,0-2-5,0-3-3,0-3-5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2"/>
    </inkml:context>
    <inkml:brush xml:id="br0">
      <inkml:brushProperty name="width" value="0.06652" units="cm"/>
      <inkml:brushProperty name="height" value="0.06652" units="cm"/>
      <inkml:brushProperty name="color" value="#00BFF3"/>
    </inkml:brush>
  </inkml:definitions>
  <inkml:trace contextRef="#ctx0" brushRef="#br0">24705 16123 330,'-1'37'77,"-2"-2"-17,-2-3-16,-2-3-17,-1-3-9,-2 0-1,0-1 0,-1-1-2,-1-1 0,1-3-3,-1-1-2,0-2-1,4-6-7,6-9-12,7-8-11,8-9-11,2-4-3,-1 1 6,-1 0 7,0 2 6,-1 2 5,1 3 6,1 3 4,2 2 5,-2 4 2,-1 2 2,-3 4 0,0 2 1,-4 2 1,-1 2 3,-2 0 2,-2 1 2,2-2-3,8-6-11,6-6-11,7-6-9,1-2-5,-3 3 4,-4 1 3,-5 2 4,-2 2 3,0 0 6,-2 2 4,0 0 5,-2 2 5,-1 4 6,-1 2 4,0 4 6,1-1-2,4-3-6,3-2-7,5-4-8,0 0-2,-3 2 1,-3 2 1,-2 2 2,-3 1 1,-1 1 2,0 2 3,-2 0 3,3-4-1,4-8-5,5-10-3,5-8-4,1-2-4,-3 3-1,-3 5-3,-2 3-2,-3 1-1,1 0-2,0-1 0,0-1-1,-4-1 0,-5 0 4,-6 0 2,-5 1 3,-5 0 3,-2 2 2,-1 2 3,-3 2 2,0 2 3,1 1-1,1 0 1,1 2 0,0 2-1,2 3-3,1 5-2,1 4-2,3 0-6,6-1-8,6-2-9,6-2-7,3-4-5,1-6 0,1-6 0,2-6 0,0-4-1,3-3 1,1-3 1,3-3 0,0-1 3,-1-1 4,-1 1 5,-1 0 3,-1 0 4,-1 1 3,-1 1 2,0 1 3,-3 1 2,-1 1 4,-3 1 4,0 1 3,-3 2 5,-1 2 7,-1 4 6,0 3 6,-2 5 11,0 8 15,-2 8 16,0 7 16,-1 6-1,2 3-18,0 3-17,2 3-18,-1 3-11,2 4-8,-2 4-5,1 4-7,0 1-5,0-2-6,0-2-4,0-2-4,0-4-4,0-4 0,0-5-1,0-5-1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9554 22835 482,'7'-30'58,"-2"5"-4,-3 3-6,0 5-5,-4 2-5,0 2-6,-3 2-6,-2 3-6,-1 0-3,-2 2-3,0 1-2,-1 0-1,-3 3-2,-2 4-1,-3 4 0,-3 4-1,-1 3-1,-1 5 2,1 3-1,-1 5 1,0 3-1,-1 3 0,-1 2-2,0 4 0,-1 0-1,3-2 0,1-2 0,3-1 1,2-2-1,4-2 1,4 0 0,5-1 1,1-1-1,2-3 0,0-1 0,2-3-1,2-2-1,6-3-3,4-2-2,5-4-4,3-2-3,3-2-5,1-3-6,3 0-4,1-4-7,3-2-7,1-4-8,2-2-7,0-2-1,-1-1 7,-3-2 5,-1 0 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5581" units="cm"/>
      <inkml:brushProperty name="height" value="0.05581" units="cm"/>
      <inkml:brushProperty name="color" value="#00BFF3"/>
    </inkml:brush>
  </inkml:definitions>
  <inkml:trace contextRef="#ctx0" brushRef="#br0">10500 23534 394,'15'-6'70,"-1"1"-12,-1 2-13,0 2-13,-2 1-8,1 2-3,0 0-2,0 2-2,-2 1-4,-1 3-4,-2 3-3,-2 4-5,-3 2 0,-2 3 1,-4 3 1,-2 3 2,-2 0-1,1-2-4,-1-1-3,0-3-3,0-1-1,0-3 2,0-1 1,1-2 1,3-5 1,8-6-2,7-8-2,9-6-2,3-6-2,1-3-4,-1-5-2,1-3-4,-1-1 0,-2 2 1,0 1 1,0 3 3,-1 0 0,1-1 0,1-1 1,1-1-1,-2 1 3,-3 3 5,-5 3 3,-3 3 5,-4 6 14,-6 11 23,-4 8 23,-5 11 25,-3 4 2,2 1-18,1-1-18,0 1-17,1 0-12,-1 2-4,-2 3-5,0 1-5,1 0-2,3-1-1,2-3 0,4-1 0,3-4-4,6-3-9,4-5-7,5-3-9,3-8-4,3-10-1,1-11-2,3-11-1,-1-4 1,-1 2 4,-3 2 3,-1 1 5,-1 0 1,1-2-1,1-4-1,1-2 0,-2 0 1,-5 5 6,-5 5 5,-5 5 5,-3 4 3,-4 3 2,-2 3 2,-3 3 1,-4 2 1,-2 2 1,-3 2 2,-3 2 2,-2 2-1,1 4-2,-1 2-1,1 3-2,0 1-5,2 0-5,3-2-7,1 0-6,3-1-5,2 1-7,4 1-5,3 2-6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12818 23700 484,'6'8'7,"-3"2"14,-2 0 13,-3 1 15,-2 1 5,0 0-4,0-1-3,0 1-3,-1 1-5,-2 3-4,-2 3-5,-1 3-5,-2 2-4,0 1-4,0 1-3,1 1-5,-1-1-2,2-1-1,1-3-2,0-1-2,6-4-1,8-3-5,9-4-2,10-4-4,4-4-5,2-4-9,2-4-7,3-4-8,-2 0-3,-3 2 1,-5 4 2,-3 3 2,-4 1 1,-1 0 1,-3 0 2,-1 0 2,-3 1 1,-2 1 0,-4 3-1,-2 2 1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13204 24090 458,'-14'-5'105,"3"8"-12,3 6-15,3 7-12,2 5-12,2 5-10,2 3-8,2 5-9,0 3-8,-1 6-7,0 4-5,-2 6-7,1 3-4,0 3-2,2 3-4,0 3-2,0-1-8,-1-7-12,0-5-11,-1-6-11,-1-7-8,1-7-2,2-9-2,0-7-3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13500 21997 505,'14'-21'7,"-1"7"12,-2 5 13,-2 6 13,0 3 5,1 2-2,3 0-1,2 2-1,-1 1-5,-1 5-7,-2 4-6,-2 4-7,-3 3-5,-3 4-2,-2 4-2,-4 5-2,-3 0-1,-3 0-2,-5-1-2,-3-2-1,-2-1-7,2-3-12,3-3-10,1-3-12,6-5 0,10-7 15,10-6 12,9-8 14,5-2 3,-1 2-10,-1 3-8,-1 1-9,-1 0-6,-2 0-4,0-2-2,0 0-4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14400 22250 648,'37'1'183,"-2"2"-66,-3 1-65,-3 3-68,-4 0-36,-4-1-8,-3-1-7,-4 0-9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17050 24000 570,'21'1'166,"-3"2"-42,-5 2-42,-3 1-41,-2 2-26,0 0-14,0-1-11,-1 1-13,1 0-8,-2-1-2,-1 1-4,0 0-2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6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17037 24650 649,'-6'14'90,"6"-1"-11,4-3-12,6-1-12,2-1-15,1 2-21,1 0-19,1 1-20,-1-1-17,-1-1-14,-2-2-14,-2-2-13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7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19394 23309 464,'-22'-5'84,"7"5"-9,3 7-8,6 6-9,2 4-8,0 1-9,0 3-9,0 1-9,0 2-4,1-1-3,-1 1-1,0-1-2,0-1-2,2-3 0,0-3-2,2-3-2,1-3-3,4-4-5,2-4-6,3-4-6,3-5-3,0-4-4,1-5-2,1-5-2,0-2-2,-1-1 0,-1 1 0,0-1 1,-3 1 1,-1 1 6,-2 2 5,-2 0 4,-2 1 4,-2 4 2,-2 3 1,-2 3 2,-2 1 2,-2 2 2,-2 1 2,-1 0 2,-3 3-3,0 2-7,-1 4-6,-1 2-7,0 2-5,3 2-7,1 0-4,2 1-7,2 0-1,2 0 1,3-2 1,1-1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45550 16950 762,'-41'-4'6,"19"-5"10,19-7 12,19-5 12,13-3 1,10 4-6,10 3-7,9 3-6,4 3-8,1 3-7,-1 3-7,1 4-7,-3 1-6,-2 0-3,-3 0-3,-3 0-3,-6 0-5,-5 0-6,-7 0-6,-5 0-7,-6 1 1,-3 4 6,-3 3 8,-2 3 7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9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33650 42250 436,'-22'-113'5,"6"26"8,7 24 9,6 26 8,-2 19 7,-9 17 4,-10 15 3,-8 16 5,-6 15-2,1 16-6,-1 15-6,1 17-5,-1 8-5,1 4-1,-1 3-3,1 3-1,2 1-3,7 1-1,6-1-1,7 1-1,4-3-4,3-2-4,3-3-4,4-3-6,5-7-5,10-9-8,10-10-9,9-8-8,9-14-7,9-15-5,10-15-6,10-16-4,0-13-2,-5-9 6,-7-10 4,-5-8 6,-8-6 4,-5 1 5,-7-1 5,-5 1 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7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20400 23550 614,'8'7'54,"0"-1"-10,-1 0-9,1-2-11,0 0 0,2 2 5,0 0 8,1 1 5,1 1-1,-1 0-12,1-1-10,0 1-12,-1 0-18,-1 1-28,-1 2-28,0 0-27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5513" units="cm"/>
      <inkml:brushProperty name="height" value="0.05513" units="cm"/>
      <inkml:brushProperty name="color" value="#00BFF3"/>
    </inkml:brush>
  </inkml:definitions>
  <inkml:trace contextRef="#ctx0" brushRef="#br0">21697 22822 399,'-14'2'54,"2"6"2,4 4 1,3 5 1,1 2-3,2-1-8,0-1-7,2-1-8,0 0-6,0 0-4,0-1-5,0 1-4,0 0-5,0-1-6,0 1-6,0-1-6,1-1-3,4-4 2,2-4 0,3-4 1,3-4-1,0-4-2,1-4-2,1-4-3,0-2-2,-1-3-2,-1-2-1,0-1-3,-2-1 2,1-1 5,0 1 4,0-1 4,-2 2 4,-3 1 2,-2 3 2,-4 1 1,-2 3 2,-2 1 1,-2 2 0,-1 2 2,-2 2 0,0 1 2,0 0 0,0 2 1,-1 1 2,-1 2 2,-3 2 2,-2 2 3,3 1-4,5 2-8,6 0-8,6 1-8,4-1-5,3-6-2,3-4 0,4-5-3,0-2 3,1 2 4,-1 2 5,1 2 5,-2 1 3,-1 1 1,-3-2 2,-1 2 1,-2 1 2,-2 4 6,-2 3 5,-2 5 5,-2 3 4,-1 0 4,0 1 5,-2 1 3,0 1 2,-2 1-2,0 1-1,-1 1-1,-2 0-3,2-1-2,-1-1-3,0 0-3,2-2-3,4 1-1,4 0-2,4-1-1,3-3-10,3-8-13,3-8-16,3-8-14,-1-5-5,-3-1 4,-5-3 5,-3-1 5,-2-1 5,-2-1 4,-1 1 4,0-1 4,-2 1 3,-1 1 3,0 1 3,-1 1 2,-3 2 4,0 3 4,-3 3 5,-2 3 4,-2 2 1,-2 2-1,-1 2-1,-3 2-3,0 3-2,-1 4-7,0 4-6,1 3-6,0 2-2,2-1 0,2-1 2,3 0 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5914" units="cm"/>
      <inkml:brushProperty name="height" value="0.05914" units="cm"/>
      <inkml:brushProperty name="color" value="#00BFF3"/>
    </inkml:brush>
  </inkml:definitions>
  <inkml:trace contextRef="#ctx0" brushRef="#br0">23231 21650 371,'1'23'175,"0"1"-40,2-1-39,0 1-40,1 1-23,0 2-5,0 4-6,0 3-5,0 1-3,0 1-1,-1-1-2,1 0-1,0-1-2,0-2-2,0-1-3,0-3-1,0-1-4,2-1-1,0-1-3,1-1-3,1-2 0,-2-1 0,-1-3 1,0-1 1,-2-1-1,-2 1 0,-2 2-2,-2 0 0,-3-1-2,-2-1-2,-3-3-2,-3-1-2,-3-1 0,-3 0 2,-3-1 1,-3 1 2,-2 0-1,1 0-6,0-1-5,-1 1-5,2-2-3,2-2-1,1-4-1,3-2 0,2-3-2,2-1-2,4 0 0,3-1-2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3954" units="cm"/>
      <inkml:brushProperty name="height" value="0.03954" units="cm"/>
      <inkml:brushProperty name="color" value="#00BFF3"/>
    </inkml:brush>
  </inkml:definitions>
  <inkml:trace contextRef="#ctx0" brushRef="#br0">24000 21709 556,'21'-21'0,"-3"5"0,-4 5 0,-4 4 0,-1 3 11,5-2 20,4 0 22,3-1 22,3 0 4,-1 0-13,0 2-12,1 1-13,-1 0-15,-1 2-18,-1 0-20,-1 2-18,-2 1-15,-3 2-14,-3 2-13,-2 2-14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9"/>
    </inkml:context>
    <inkml:brush xml:id="br0">
      <inkml:brushProperty name="width" value="0.07173" units="cm"/>
      <inkml:brushProperty name="height" value="0.07173" units="cm"/>
      <inkml:brushProperty name="color" value="#00BFF3"/>
    </inkml:brush>
  </inkml:definitions>
  <inkml:trace contextRef="#ctx0" brushRef="#br0">25639 21685 306,'0'38'88,"0"-2"-18,0-2-16,0-1-18,-1-3-10,-4 0-5,-2-1-5,-3-1-4,-3-2-4,0-1-1,-1-3-3,-1-1-1,2-5-8,8-7-12,7-6-13,6-8-12,5-4-3,1-1 7,3-3 8,2-1 7,-1-1 6,1 2 4,-2 2 6,-1 3 5,-1 1 4,-3 2 3,-1 2 4,-2 2 3,-2 2 3,-2 4 3,-2 2 3,-2 3 2,-1 2 2,0 0-2,0-1 0,0 1-1,2-2-6,4-2-11,3-4-10,5-2-12,2-3-5,-1-2-2,1-2 1,0-2-2,-1 0 2,-1 0 4,-1 2 5,0 1 4,-2-2 6,1-2 8,0-3 9,0-3 9,-1-2 1,-1 2-5,-1 1-5,0 1-4,-1 2 0,1 4 7,2 4 8,0 4 6,-1 3 3,-3 4-4,-2 2-3,-4 3-3,-1 2-3,0 0 0,0-1-1,0 1-1,1 0-3,0-1-3,2 1-5,0-1-3,4-2-6,4-6-7,5-6-6,5-6-8,1-4-2,-3-2-1,-3-1 0,-2-3 1,-3 0 1,-1-1 3,-1 0 4,0 1 3,-3-1 3,-3 2 2,-2 1 4,-3 1 2,-3 0 2,-2 2 3,-2 1 2,-2 1 3,-1 2 4,-1 4 7,-2 4 6,0 4 6,1 2 1,1 1-7,2 1-6,2 2-7,5-3-12,8-5-19,8-4-20,8-5-18,3-6-6,1-6 7,-1-6 9,1-5 8,-2-2 7,-3 3 7,-3 4 7,-3 2 6,-1-1 6,2-3 5,0-5 5,1-3 5,-1 0 3,-1 3 4,-2 5 2,-2 3 4,-2 4 2,0 1 3,-2 2 3,0 3 3,-2 4 7,-1 8 14,0 8 13,-2 7 13,1 7 0,0 3-16,2 5-15,0 3-14,2 4-13,0 2-9,1 4-9,2 2-10,0 2-9,-1 0-7,1 0-8,0 0-8,0-1-7,0-4-6,0-2-6,-1-3-6,1-6-2,0-6 1,0-7 3,0-6 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6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6066 30124 469,'0'-22'37,"0"3"-3,0 3-4,0 3-5,0 2-2,0 0-4,0 2-2,0 1-4,0-1-2,-2 0-3,-1-1-2,0-1-2,-1-1-2,-2 0 0,0 0 1,-1 1-1,-1-1 1,0 2-1,0 1-1,1 1 1,-2 0 0,-2 2 4,-2 0 4,-1 2 2,-3 1 1,0 2-2,-1 2-2,-1 2-3,-1 3 0,-1 4-2,-1 3 1,-1 5-2,0 3 0,1 5 1,1 3 1,1 5 0,1 0 0,1 0 0,1-1 0,1-1-1,1-2 0,2 0 1,3-1 1,1-1 1,1-1 0,0 1 1,0-1 0,1 0 0,0 0 1,2-1-1,2-1 1,2-1-1,1 0-1,0 1-3,0 1-1,0 1-2,0-1-2,2 0-1,0-1 0,2 0-1,0-2 0,2 1-1,0-1 2,1 0-1,1 0 0,2-3-1,0-1-1,1-2-1,1-3-2,0-3-1,-1-3 0,1-2-3,1-4 0,2-2 1,1-4-1,3-2 0,1-4-2,3-6-1,1-4-2,3-4-2,1-5-1,0 1 0,2-2 0,1-1 0,-2 2 2,-5 3 3,-5 5 3,-5 3 2,-3 4 2,-3 1-1,-1 2 0,-2 2 0,-2 3 9,-2 5 16,-2 2 16,-2 5 17,-1 3 5,-2 0-7,0 1-6,-1 2-7,-1 0-5,2 3-3,1 1-5,0 3-3,2 0-3,0 1-3,2 0-2,1-1-2,0 1-3,0-1-3,0 1-3,0 0-3,1-1-1,1 1 1,3-1 0,2 1 2,2-3-2,2-3-6,1-4-4,3-4-4,0-5-3,-1-6 1,-1-6 0,0-6 2,-2-3 0,-1-3 2,0-1 3,-2-2 1,-1-1 2,-1 3 1,0 1 1,-2 3 2,-1 2 3,-4 2 1,-2 4 4,-3 3 2,-3 1 2,0 2 4,-1 1 3,-1 0 3,-2 2-1,-2 2-3,-2 2-4,-1 2-3,-1 2-7,1 0-8,1 1-9,1 2-9,1-1-10,2-1-10,2 0-10,3-2-11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6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7749 29450 597,'22'0'69,"-5"2"-9,-3 0-8,-4 2-9,-2 1-6,1 3-5,2 4-3,0 2-5,-2 3-4,-3 1-5,-4 3-5,-4 1-5,-3 3-3,-3 1-4,-4 2-4,-2 3-2,-1-1-3,-1 0 0,1-1-1,-1-1 0,1-3-1,1-3 0,1-5 0,1-3-1,5-5 5,11-4 11,12-6 10,9-4 11,5-3 3,-1 0-3,-3 1-4,-1-1-3,-4 1-8,-2 2-14,-3 2-14,-2 2-12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8300 30096 623,'30'-20'136,"-2"5"-34,-1 7-32,-3 5-33,-2 3-20,-1 0-6,-2 0-7,-3 0-8,0 0-6,0 0-9,-1 0-7,1 0-8,-2 0-4,-1 0 1,-2 0-1,-2 0 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8830 29350 597,'-13'1'40,"3"4"9,5 2 7,3 3 7,2 4-2,0 2-14,0 3-12,0 3-14,0 2-8,0 2-3,0 3-5,0 1-2,0 2-9,0 1-10,0 0-12,0 2-11,0-3-2,0-6 6,0-5 7,0-6 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9250 29171 472,'16'-15'3,"-1"4"8,1 3 9,-1 3 8,1 1 2,0 0-5,-1 0-4,1 0-4,0 1-4,1 2-4,1 2-4,1 2-5,-1 2-1,-3 2-1,-2 1 0,-4 3-2,-2 2 2,-2 0 2,-3 1 1,0 1 3,-2 1 2,0-1 2,0 1 2,0 0 2,0 1 3,0 3 4,0 3 6,0 3 3,-1 0 2,-1 0-3,0-1-3,-1 0-3,0 1-2,2 6-2,2 6-1,2 6-2,1 2-1,1-4-2,2-2-1,0-3-2,1-2-1,0 0-2,0 0-1,-1 1-1,1-2-4,-2-2-2,-1-2-2,0-1-4,-2-3-2,0-1 0,-2-3 0,0-1-1,-3-2 0,0 1-1,-3-1 1,-2 1-1,-3-2-2,-3-1-4,-5-2-4,-3-2-5,-5-3-3,-3-1-4,-5-2-4,-2-2-3,-1-2-2,5-1 1,5 0 0,5-1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34450 42700 430,'-2'-46'1,"-3"10"1,-3 10 1,-2 9 2,-5 13 8,-2 20 16,-3 18 15,-3 20 16,-2 14 3,0 14-5,0 11-8,0 14-6,1 2-7,4-6-7,3-6-6,3-6-7,3-7-4,3-6-1,3-6-2,4-6-1,11-23-7,23-36-15,22-39-14,22-36-14,4-25-4,-12-8 6,-13-10 7,-12-9 5,-7-2 5,1 6 4,-1 7 3,1 6 4,-3 7 4,-2 10 6,-3 10 7,-3 9 4,-2 9 7,0 9 4,0 10 5,0 10 5,3 11 2,6 17 1,7 15 1,6 16 1,-4 9-4,-11 3-8,-14 3-8,-11 4-8,-7 7-6,0 13-5,0 12-5,0 13-4,-5 2-3,-9-5-1,-10-7 0,-8-5-1,-6-6-1,1-3-2,-1-3-1,1-2-1,16-14 1,35-21 4,35-22 3,34-22 4,9-11 2,-16 0 2,-15 0 0,-15 0 1,-9 0-2,1 0-6,-1 0-7,1 0-5,-4-2-5,-6-3-3,-6-3-4,-6-2-2,-6-6 0,-2-6 4,-3-6 4,-3-6 5,-1-4 4,4 1 5,3-1 5,3 1 4,1 1 5,1 3 1,-1 3 3,1 4 2,-3 4 2,-2 6 2,-3 7 3,-3 6 1,-1 4 7,4 4 12,3 3 12,3 3 12,1 12 6,1 22 0,-1 22 0,1 23 0,-3 11-4,-2 4-9,-3 3-9,-3 3-9,-2 3-7,0 3-5,0 3-6,0 4-5,0 5-2,0 10 0,0 10 0,0 9 1,0 1-9,0-6-20,0-6-21,0-6-20,0-12-6,0-15 6,0-15 6,0-16 7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8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4491 30066 505,'-37'-7'79,"5"2"-16,5 2-16,5 2-14,3 1-11,1 0-4,1 0-4,1 0-4,1 0-2,-1 0-1,0 0-1,1 0-1,-1 0-1,2 0 1,1 0-2,1 0 1,2 3 0,2 6 2,4 5 1,3 7 3,1 4-1,0 2 1,0 4-1,0 3 0,-2 3 0,-1 2 1,-2 4 2,-1 2 2,-2 2-1,2 0-2,1 0-1,0 0-3,1 0-1,1 2-1,-1 0-2,0 2-1,0-2-1,2-3-3,0-2 0,2-3-2,0-4-1,0-2-1,0-4 0,0-1 0,1-5-2,2-4-2,2-3-4,2-4-3,1-4-6,3-1-12,2-2-10,2-2-12,-1-1-4,-1 0 4,-3 0 2,-1 0 3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8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11300 30339 529,'1'-14'65,"4"5"-5,2 3-6,3 4-5,4 1-6,2 0-4,3-2-5,3 0-4,2-1-4,2 1-3,3-1-3,1 0-3,0 0-7,-1 0-9,-3 0-11,-1 0-11,-4 2-8,-3 2-8,-5 4-9,-3 2-7,-3 2-4,-2 0-1,-3-1 1,0 1-1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9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11270 31465 552,'-8'7'0,"1"-2"0,-1-3 0,0 0 0,3-3 10,6 0 20,6-2 20,6 0 20,3-1 5,3 0-13,1 0-11,3 1-13,1-1-10,2 2-8,3 0-10,1 2-8,2 1-5,-1 2 3,0 2 1,0 1 2,-1 1-7,-3 0-19,-3-2-18,-3-1-18,-3 0-9,-3 0 2,-3 0 1,-2 0 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14377 31012 523,'-6'-8'79,"2"0"-8,4 1-7,3-1-9,1 1-7,3 2-8,2 2-9,2 2-7,0 1-6,1 0-4,0 0-3,0 0-5,-1 0-2,1 0 0,0 0-1,0 0 0,0 1-2,1 0-1,1 2-1,2 0-1,0 0-1,3 0 1,1-2-1,3 0 2,1-1-1,1 0 1,1 0 1,1 0 0,1-1 1,1 0 0,0-2 0,2 0 0,0-1 1,-3 0-1,-2 0-1,-1 1 1,-1-1-2,-1 2-1,1 0-1,-1 2-2,1 0 0,-1 0 0,1 0 0,-1 0 1,1 0 0,-1 0 0,1 0 0,-1 0 1,2 0 0,1 0 0,2 0 2,3 0-1,0 0 1,1 2 0,-1 0 0,0 2-1,1-1 0,-1 1 0,0 0-1,1 0 0,-1 0 0,2 0 0,1 0 0,1 0 0,0-1-1,0-1-1,0 0-2,1-2 0,-1 0 0,0 0-1,0 0 1,1 0 1,-1 0 0,0 0 1,0 0 1,1 0 2,-1 0 0,0 0 0,1 0-2,-1 0 1,-1 1-2,0 0 0,-1 2-1,-1 0-1,-1 0-1,-1 0-3,-2-2-2,1 0-2,-2-1-2,0 0-1,1 0-2,-1 0-1,-1 0 0,-5 0 1,-3 0 1,-4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17362 27165 448,'-1'-16'5,"0"-1"10,-2-1 9,0-1 10,0 5 8,0 14 7,2 12 6,0 13 7,1 8-2,-2 2-9,0 4-11,-1 3-10,-1 2-6,0 4-5,0 2-3,0 4-4,0 1-3,0 1-5,0 1-3,1 1-5,-1 2-8,2 0-11,0 1-12,2 1-11,0-2-6,2-3 2,0-4 2,2-4 1,0-7 4,1-8 7,1-9 6,2-9 6,0-5 2,-1-2-4,1-2-3,0-2-3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17924 28168 505,'-3'-25'56,"-4"13"4,-6 12 4,-3 14 4,-5 7-5,-2 3-12,-1 2-14,-2 4-14,-1 1-7,3-1-3,1-1-4,3-1-3,0-3-1,1-1 1,-1-4 1,1-3 0,1-2-4,4 1-8,4 0-9,5-1-8,3-1-2,5-2 5,6-4 6,4-3 6,4 0 3,3 0 1,3 1 0,3 2 2,1 0-4,1 0-8,-1-1-9,1 1-8,-2-1-7,-2 0-6,-1-2-5,-2 0-6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1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19174 28781 435,'-2'-13'4,"-2"3"6,-4 4 9,-2 4 6,-1 2 2,1 2-3,0 0-3,2 2-3,0 1-3,0 1 0,1 3-2,-1 2-1,0 1 2,2 0 3,1-1 4,0 1 3,2 0 1,0 0-3,2-1-3,0 1-3,4-1-6,4-1-9,5 0-10,6-2-9,0-1-4,-1 0 1,-3-2 0,-1 0 0,-5 1 1,-6 7-1,-7 6-2,-8 5 1,-2 3 0,-1-3 5,0-1 3,1-3 4,0-2 3,2-3 2,3-2 4,1-4 2,3-4 4,4-4 6,4-6 7,4-4 5,3-3 1,3 1-5,3-1-6,4 0-5,-1 0-5,1-1-5,-2-2-4,-1 0-5,0 1-2,-1 1-1,1 2-2,0 2 0,-2 2 0,-3-1 0,-3 0 2,-2 0 0,-3 0 4,-1 1 7,0-1 7,-1 0 7,-1 2 11,0 6 17,0 4 15,0 6 17,0 2 2,0 3-13,0 2-11,0 1-13,0 4-9,0 5-7,0 5-6,0 5-6,-1 3-5,-1 2-1,0 2-3,-1 2-1,-1 0-6,2 0-10,0-2-11,2 0-9,0-3-8,0-2-3,0-3-4,0-3-4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1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19700 29247 552,'1'-15'20,"4"4"13,2 3 12,3 3 12,2 1 2,1 2-9,1 0-9,2 2-9,-2 1-6,-1 4-4,-3 2-3,-1 3-4,-2 3-3,0 0-3,-2 1-4,0 1-2,-3 2-10,-3 3-14,-2 3-14,-3 3-16,-2-1-8,0-3-3,0-5-4,1-3-3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3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16400 32697 481,'-9'-21'6,"-2"7"12,-2 5 12,-1 6 13,-1 4 0,1 2-10,0 2-9,2 2-11,0 0-5,-1-1-1,-1-1-1,-1 0 0,0-1 2,2 0 6,3 0 6,1 0 6,2 1 0,2 5-4,2 4-4,2 4-4,1 3-3,0 2 1,0 4-1,0 3 1,0 2-1,0-1 0,0 0-1,0 1-2,-1 0 0,-2 4 0,-2 3-2,-1 2-1,-1 0-1,2-6 0,2-4-2,2-5 0,1-4 0,0-1-1,0-2 2,0-3-1,0-1-1,0 0-6,0-2-4,0-1-5,3-2-8,6-4-13,5-4-12,7-4-13,0-2-6,-3 0 2,-5 0 0,-3 0 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4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17476 32731 478,'-9'-13'41,"-2"3"-1,-2 4 0,-1 4-1,-3 4-2,-2 6-3,-1 4-2,-3 5-2,-1 4-4,-1 5-2,-1 3-3,0 5-3,0 0-2,3 0 0,3-1-1,3-1-1,2-3-2,2-2 0,2-3-2,3-3-1,1-2 0,2-1-1,2 0-1,2-2 0,2-1-2,4-1-7,2-1-4,3 0-6,4-3-8,2-1-10,3-2-10,3-2-10,1-2-4,1-2 4,-1-2 3,1-2 3,-2-1 5,-3 0 6,-3 0 5,-3 0 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36150 41650 473,'1'-90'0,"4"23"0,3 22 0,3 22 0,10 8 6,20-2 10,18-3 11,20-3 11,3 4 5,-8 13 1,-10 12 1,-9 13 0,-5 15-1,0 19-3,0 19-3,0 19-4,-5 13-3,-9 10-6,-10 10-6,-8 9-5,-14 7-5,-15 7-3,-15 6-4,-16 7-5,-12 4-5,-5 3-10,-7 3-10,-5 4-9,-4-4-6,0-9-3,0-10-2,0-8-3,6-18-2,13-25 1,12-25 1,13-25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4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18083 33307 525,'-6'-7'82,"4"2"-17,4 2-17,4 2-16,2 1-10,-1-2-5,1 0-4,0-1-4,0 0-4,0 3-2,0 4-4,-1 2-2,0 4-3,-4 4 0,-3 3-1,-2 5 0,-2-1-2,0-3 1,0-5-1,1-3 0,2-5-3,7-8-4,7-6-5,8-7-4,2-4-1,1-1 2,-1-1 3,0-1 3,0 0 2,-3-1 3,-1 1 2,-2-1 2,-3 2 5,-3 3 5,-3 3 6,-2 3 6,-3 5 11,-2 6 15,-2 8 15,-2 6 16,-1 4 0,0-1-14,0 1-14,0-1-14,1 1-9,0 2-5,2 0-4,0 1-5,1-1-2,0 0-1,0 0-1,0-2 1,2-2-9,4-3-14,4-3-14,4-2-15,1-7-2,1-10 8,-1-10 9,1-9 9,-1-5 5,-3-2 3,-1 0 2,-2-2 2,-2 2 4,-2 4 3,-3 4 5,0 3 4,-3 5 4,-1 3 4,0 5 5,-1 3 3,-2 2 2,0 2-3,-1 1-2,-2 1-2,0 2-3,-1 5-6,-2 6-5,0 4-4,0 4-6,3 1-7,1 3-5,2 1-7,2 0-4,0-3-3,2-3-3,0-3-3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19884 33350 559,'-1'14'41,"-2"-3"-4,-2-3-4,-2-2-5,0-1-3,1 2 0,0 1 0,2 3-1,-1 1-2,-2 0-1,-2-1-1,-1 1-3,-2 1 0,0 1-1,0 3-1,1 2 0,0-1-1,2 1-2,2-2-3,3-1-1,0-1-3,0-1 0,0-1-1,0 0-2,2-3-2,4-1-2,4-2-3,4-2-3,2-2-2,3 0-1,1-2-2,3 0-2,1-3-1,3 0-2,1-3-3,3-2-1,-1 0-3,-2 0-2,-1 2-3,-3 1-1,-2 0-4,-3 2-1,-3 0-2,-2 2-3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20412 33743 484,'-8'-8'3,"2"2"7,1 1 5,1 1 7,0 1 11,2 3 16,0 4 16,2 2 15,-1 4 0,0 6-17,-2 4-18,0 5-17,-1 6-12,0 10-9,0 8-9,1 10-8,-1 4-12,2 4-14,0 3-15,2 3-14,0-5-6,0-13 3,0-12 3,0-13 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2978" units="cm"/>
      <inkml:brushProperty name="height" value="0.02978" units="cm"/>
      <inkml:brushProperty name="color" value="#00BFF3"/>
    </inkml:brush>
  </inkml:definitions>
  <inkml:trace contextRef="#ctx0" brushRef="#br0">20913 32197 738,'1'-21'39,"1"7"-2,3 5-2,2 6-2,1 4-3,0 4-5,0 2-4,-1 3-5,0 3-4,-2 0-4,-2 1-3,-2 1-5,-2 3-4,-2 3-7,-2 4-6,-2 5-7,-2 0-4,-1 0-2,-3-1-1,-1-1-2,-1-3-2,4-3-1,3-5-1,3-3-1,4-5 11,7-6 22,7-6 22,8-6 23,1-2 4,0 2-15,-1 3-15,-1 1-16,-1 1-10,-3 2-6,-1 0-6,-2 2-6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288" units="cm"/>
      <inkml:brushProperty name="height" value="0.0288" units="cm"/>
      <inkml:brushProperty name="color" value="#00BFF3"/>
    </inkml:brush>
  </inkml:definitions>
  <inkml:trace contextRef="#ctx0" brushRef="#br0">21587 32696 763,'-6'-8'41,"6"0"-3,4 1-3,6-1-4,2 2-4,1 1-4,1 2-4,1 2-4,0 1-7,-1 2-10,-1 0-10,0 2-9,-2-1-10,-1 1-11,-1 0-9,0 0-11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6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21650 31009 523,'1'-15'46,"2"4"6,2 3 6,2 3 7,3 1-1,5 2-9,5 0-8,5 2-8,2-1-10,-1 0-12,-1-2-13,-1 0-11,1-1-7,6 1-5,5-1-3,5 0-4,2-1-5,0 0-4,0-1-6,0-1-6,-3 0 1,-4 2 3,-5 2 5,-5 2 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7"/>
    </inkml:context>
    <inkml:brush xml:id="br0">
      <inkml:brushProperty name="width" value="0.05145" units="cm"/>
      <inkml:brushProperty name="height" value="0.05145" units="cm"/>
      <inkml:brushProperty name="color" value="#00BFF3"/>
    </inkml:brush>
  </inkml:definitions>
  <inkml:trace contextRef="#ctx0" brushRef="#br0">21851 31947 427,'2'-14'52,"4"2"-4,3 4-2,5 3-3,2 1-5,1 2-6,1 0-5,2 2-7,-2 0-6,-1 0-4,-3 0-4,-1 0-6,-2 1-1,-1 4 1,0 2 1,-2 3 0,0 2 0,-2 0-5,-1 0-3,0-1-4,-2 2 1,-1 2 5,0 1 5,-1 3 5,-1 0 5,0-1 4,0-1 4,0 0 5,0-1 1,0 3 2,0 1 0,0 3 1,0 1-1,0 2-5,0 3-4,0 1-4,0 1-4,2-1-2,0-1-3,2-1-3,-1 0-1,1 0-1,0 2-2,0 1-1,0-1-1,0-3 1,0-3-1,0-3-1,-1-2 1,-1-1-1,0-1 0,-1-1-1,-3 0 1,0 0 0,-3-1 2,-2 1 0,-2-1 1,-4-1-1,-2-1-1,-3 0 0,-3-2 1,-3-1-1,-3-1 1,-3 0 1,-3-1-5,-2 0-9,-4-1-9,-2 1-10,0-1-2,5-2 3,5-2 4,5-2 4,4-1-2,1 2-10,3 0-8,1 2-9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9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24411 30296 562,'-13'-7'95,"8"1"-18,7 1-20,6 0-19,5 1-10,3 0-3,3 0-3,3 1-2,1-1-2,1 2-1,-1 0 0,1 2-2,-2 0-7,-2 2-11,-1 0-12,-2 2-12,-3 1-6,-1 3-1,-3 3-1,-1 3-1,-2 1-4,0-3-6,-2-1-8,0-2-6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9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24500 31550 628,'36'0'115,"-6"0"-25,-5 0-25,-7 0-26,-1 0-14,2 0-7,1 0-5,3 0-6,0 0-9,2 2-10,1 0-11,1 2-10,-2-1-11,-5 1-8,-5 0-10,-4 0-8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0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26950 30567 498,'2'-15'44,"4"4"-2,4 3-2,3 3-1,3 1-3,2 2-4,0 0-3,1 2-4,1 0-2,1 0-1,1 0-1,1 0 0,2-1-2,3 0-1,3-2-1,3 0-3,2-2 0,2 0-3,2-1-1,2-1-1,1-1-2,1 2-2,-1 1-3,0 0-1,0 1-1,2 1 0,0-2-1,2 2-1,-1-1 0,-2 2 1,-2 0-1,-2 2 1,0 0 0,-1 0-1,0 0 0,0 0-1,1 0 1,0 0 0,2 0 0,1 0 0,0-1 0,2 0 0,0-2-1,2 0 0,-2-2-2,-4 0-1,-4-1-2,-3-1-1,-1-1-2,4 0-3,4 0-2,4 1-2,1-1-1,-4 2-1,-2 1 0,-3 0 0,-3 2 1,0 0 0,-1 2 1,-1 0 0,0 1 1,-1 0-2,0 0 0,1 0-1,-1 0-2,0-2-1,1 0-1,-1-1-1,-3-1 1,-5 2 4,-7 0 5,-5 2 5,-3-1 0,0 0-2,0-2-2,0 0-4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37950 43050 506,'-47'0'9,"6"0"17,7 0 19,6 0 16,3 3 4,0 6-13,0 7-11,0 6-13,-4 9-7,-5 13-3,-7 12-3,-5 13-3,-4 6-1,0 0-1,0 0-1,0 0 0,4-2-1,10-3-1,10-3 1,9-2-1,6-6-1,3-6-2,3-6-1,4-6-2,5-6 0,10-2 1,10-3 2,9-3 2,10-6-1,14-5-7,11-7-5,14-5-6,7-6-5,3-3-4,3-3-5,4-2-3,-6-1-3,-11 3 1,-14 3-1,-11 4 1,-12 4-4,-9 6-7,-10 7-7,-8 6-7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0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29069 27422 528,'5'-24'9,"-2"13"19,-6 14 19,-2 14 19,-4 8 3,-2 6-10,-2 5-11,-1 5-11,-1 0-8,1 0-5,0-3-5,2-2-5,-1 1-4,-1 2-3,-3 3-3,-1 4-3,0-2-1,4-6 0,4-6-1,5-5 0,1-5-1,2-3-2,0-3-2,2-3-1,2-3-2,6-4-3,4-4-2,5-4-2,3-4-1,3-4-1,1-4 0,3-3-1,-1-3 1,-2 1 1,-1-1 1,-2 1 2,-4 0 2,-3 2 2,-4 3 2,-4 1 2,-4 2 3,-3 1 4,-2 0 3,-3 2 5,-3 1 1,-2 2-1,-2 2-1,-1 2-1,-3 2-1,-2 2-2,-1 2-1,-2 2-1,-1 1-5,4 0-8,3 0-8,3-1-8,4 0-8,6-2-6,6-2-8,6-2-5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30300 28034 517,'8'-8'0,"0"2"0,0 1 0,0 0 0,0 1 3,-1-2 5,1 0 5,0-1 6,-1 1 6,-2 6 9,-3 4 9,0 6 8,-5 3 2,-2 5-7,-5 3-6,-4 5-7,-3 2-4,-3 1-5,-3 0-4,-3 2-4,-2 1-4,-1 1-3,0 1-5,-2 0-4,1 0-6,5-3-10,4-3-10,3-3-9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30133 28320 532,'-6'-12'91,"4"10"-9,4 8-9,4 10-8,3 4-11,1 0-11,3 2-12,2 1-12,1 1-10,3-1-9,1 1-7,3-1-8,-1 1-9,0 1-11,-1 1-10,-1 1-10,-1-2-5,-3-4 1,-1-3-1,-2-4 1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31723 27895 514,'-1'-13'9,"0"4"20,-2 6 18,0 5 20,-2 5 5,-2 7-9,-2 7-7,-1 7-9,-2 3-9,1 2-9,-1 1-10,0 0-10,1 0-9,1-2-7,0-1-8,2-3-8,1-2-3,1-1 0,0-3 1,2-1 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32421 28205 450,'-2'-13'51,"0"6"3,-3 6 5,-2 6 3,0 4-2,2 3-11,2 4-9,2 2-11,1 2-5,-2 1 0,0 0-2,-1 3-1,-1-1-2,0 0-4,0 1-3,0-1-5,1 0-6,2-3-8,2-1-8,2-3-10,2-2-3,2-4-1,1-4 0,3-4 0,2-5-1,1-4 1,3-5-1,2-5 0,-2-3 2,-1 1 7,-4-1 5,-3 1 6,-2-1 3,0 0 0,-2 1 0,0-1-1,-3 1 2,-3 1 2,-2 1 3,-3 1 2,-3 2 4,0 2 6,-1 4 7,-1 3 5,-1 1-1,0 0-12,1 0-11,-1 0-11,1 2-11,0 2-10,2 4-12,1 2-10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2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33000 27604 556,'8'-14'120,"1"3"-21,2 3-19,0 3-22,1 2-16,1 2-14,1 2-13,2 2-14,-1 1-10,1 2-10,-1 0-10,1 1-9,-2 1-9,-1-1-10,-2 1-8,-2 0-10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34116 26844 506,'-8'-15'3,"2"2"7,1 3 5,0 1 6,0 1 6,-2 0 5,-1 0 4,-3 1 5,-2 0 0,-3 2-4,-3 2-3,-3 2-4,0 2-4,5 4-4,3 2-5,4 3-4,3 3-2,0 2 0,2 1-1,1 3 0,1 0-1,4 1-1,2-1-1,4 1 0,1-1-1,1 1-2,1-1-1,2 1-1,-1 0-1,-1 3-3,-1 1-1,0 3-1,-2-1-1,-1-1 1,-1-3 2,0-1 0,-2-3 0,0 1-4,-2-2-3,0-1-3,-2-1-1,-2-1 1,-2-1 2,-2 0 1,-2-3 1,-1-1-1,-3-2-2,-2-2 0,0-2 0,1 0 1,1-2 1,1 0 2,0-3 1,2 0 1,1-3 2,1-2 1,1-2 0,2-3 1,2-4-2,2-2 0,4-3-2,6-4-5,5-5-5,7-3-4,2-1-2,1 1 4,-1 3 2,1 2 2,-2 2-3,-3 5-13,-3 3-10,-3 5-12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4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29257 32061 555,'0'-13'41,"0"8"2,0 7 4,0 6 3,-1 5-2,-2 3-9,-2 3-8,-1 3-8,-3 3-4,0 2 1,-1 4-1,-1 3 2,0-1-3,2-4-5,2-4-5,3-3-4,2-6-4,5-7-6,6-6-5,4-8-5,3-5-2,1-3 1,1-5 1,1-3 1,-1-3 1,-1-1 1,-2-1 0,-3 0 2,-2 0 0,-2 5 1,-4 3-1,-2 5 2,-2 1 2,0 0 5,0 1 7,0-1 5,-2 1 1,0 2-1,-3 3-2,-2 1-2,-2 2-8,-2 0-15,-1 1-16,-3 2-15,2 1-6,3 2 3,4 2 3,4 2 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4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30250 32150 569,'8'7'8,"0"-1"16,-1 0 16,1-2 17,-1 1 4,-1 0-4,0 1-6,-2 2-6,1-1-7,0 1-11,1 0-11,2 0-9,-1 0-12,-1 3-11,-1 2-10,0 1-11,-1 0-11,0-1-8,0-2-10,0-2-9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31444 31878 466,'-7'9'154,"2"3"-38,2 4-36,2 2-39,0 0-19,0-1-4,-2-2-4,0-2-3,1-3-6,4-3-9,4-3-9,4-2-8,1-4-2,-1-4 2,0-4 4,-2-3 3,-1-3-1,-1 2-3,0 1-4,-2 1-4,0 0-1,-2 0 4,0 1 3,-2-1 3,-1 1 6,-2 2 6,-2 2 7,-1 3 6,1-1 0,6 0-8,5-2-8,7 0-8,3 0-3,0 1 4,-1 0 5,1 2 3,-2 0 2,-1 2 2,-2 0 2,-2 2 0,-2 2 10,-1 6 16,0 4 16,-2 5 16,-2 2 4,-2-1-9,-3-1-9,-4-1-8,1 0-7,1-2-4,2-1-3,2-1-4,2 0-4,3 0-5,4-1-5,2 1-6,2-2-5,0-4-5,-1-4-4,1-4-6,-1-3-3,0 0-2,-2-1-1,-1-2-2,0 0 0,-2-1 4,-1-2 3,0 0 3,-2-1 5,-1-1 6,0-1 7,-1-2 5,-3 1 4,0 1 1,-3 1 0,-2 1 1,-1 1 0,-2 2-1,0 2 0,-1 2-1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1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37900 43550 449,'-46'-47'-14,"10"6"1,10 7 2,9 6 1,4 3 14,1 0 27,-1 0 26,1 0 27,2 20 7,7 41-13,6 40-12,7 42-13,0 24-10,-2 9-8,-3 10-7,-3 10-8,-2 5-12,0 4-15,0 3-17,0 3-17,0-11-6,0-25 0,0-25 1,0-25 1,-2-19-1,-3-12-5,-3-13-5,-2-12-5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5417" units="cm"/>
      <inkml:brushProperty name="height" value="0.05417" units="cm"/>
      <inkml:brushProperty name="color" value="#00BFF3"/>
    </inkml:brush>
  </inkml:definitions>
  <inkml:trace contextRef="#ctx0" brushRef="#br0">32739 31400 406,'7'22'169,"-2"-3"-39,-2-3-38,-2-3-40,-1 0-22,2 0-5,0 1-4,2 1-6,0 1-3,0 1 0,-1 2-2,2 0 0,-2 1-2,1 1-3,0 1-3,0 1-2,0 0-2,0-2-2,0 0-1,0 0-3,-1-2-1,-1 1-1,0-1-3,-1 1-2,-3 0-1,-2 1-4,-4 1-2,-2 1-3,-3 1-1,-1-1-1,-3 1-1,-1-1-1,-3 0-1,0 1-1,-1-1-2,-1 1-2,1-3 2,3-5 6,3-5 5,3-4 6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3376" units="cm"/>
      <inkml:brushProperty name="height" value="0.03376" units="cm"/>
      <inkml:brushProperty name="color" value="#00BFF3"/>
    </inkml:brush>
  </inkml:definitions>
  <inkml:trace contextRef="#ctx0" brushRef="#br0">32900 31843 651,'16'-15'7,"-1"1"13,1 1 14,-1 1 13,1 1 6,2 2-4,0 2-4,1 3-3,1 0-10,1 2-14,1 0-17,1 2-14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35000 30031 512,'36'-14'163,"-8"5"-38,-6 3-37,-6 4-38,-5 2-22,1 0-9,0 0-8,0 0-7,-1 0-6,1 0-2,0 0-2,-1 0-2,0 1-7,-2 4-16,-2 2-14,-2 3-15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34747 30815 578,'-8'7'4,"-2"-2"8,0-3 7,-1 0 9,3-3 9,8 0 9,8-2 11,7 0 9,7-1-3,3 0-16,5 0-17,3 1-17,1-1-14,-3 2-8,-4 0-10,-2 2-10,-2 0-5,-3 0-2,-1 0-1,-2 0-3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36500 29445 413,'-17'-2'49,"0"12"11,-1 11 10,-1 13 11,0 5-3,1 2-16,1 0-17,1 2-17,1-1-8,-1 1-3,0 0-1,1 0-3,0-2 0,2-4-1,3-4-1,1-3 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36950 30700 512,'8'8'162,"-1"1"-38,1 2-36,0 0-38,-1 1-22,-1 1-8,-1 1-9,0 1-6,-2 1-11,0-1-10,-2 1-11,0-1-10,-2 0-12,0-1-11,-2-1-11,0 0-11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37697 29771 502,'21'-21'30,"-3"5"8,-5 4 8,-3 6 9,-2 3 2,2 2-7,0 2-6,1 2-7,-1 3-4,-2 4-5,-4 3-4,-2 5-3,-4 3-6,-2 5-4,-4 3-4,-2 4-5,-3 2-6,-3 1-5,-3-1-5,-3 0-5,0-2-2,3-3 2,3-5 2,3-3 2,5-5 5,8-3 6,8-4 8,7-4 8,6-4 2,1-3 0,3-2 1,1-3-2,1-3-9,1 0-22,-1-1-20,0-1-21,-2-1-10,-5 2 3,-5 1 1,-4 1 2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39275 29755 435,'12'-13'27,"-8"6"19,-8 6 18,-8 6 18,-5 5 2,-1 5-14,-3 5-16,-1 5-14,-2 4-10,-1 5-5,-1 3-6,-1 4-6,0 1-5,0 0-6,-1-2-4,1 0-7,1-3-8,3-4-14,3-4-13,3-3-13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236" units="cm"/>
      <inkml:brushProperty name="height" value="0.05236" units="cm"/>
      <inkml:brushProperty name="color" value="#00BFF3"/>
    </inkml:brush>
  </inkml:definitions>
  <inkml:trace contextRef="#ctx0" brushRef="#br0">38916 29956 420,'-7'-22'10,"2"5"21,2 3 21,2 4 21,3 7 6,4 10-9,3 9-8,5 11-8,2 5-10,1 4-10,1 3-10,2 2-10,-2 2-5,0-2-1,0 0 0,-2-2 0,-2-3-9,-1-5-17,-2-7-15,-2-5-17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40259 29411 421,'0'-15'4,"2"4"8,0 3 9,2 3 9,0 3 10,0 5 15,-1 6 14,2 4 14,-3 5-1,-3 7-15,-2 5-17,-3 6-16,-3 4-13,-2 2-11,-2 2-10,-1 2-11,-1 0-5,1-2-1,1-2-1,0-2 0,3-4 1,3-7 2,2-8 2,4-5 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1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38100 41300 527,'1'-68'0,"4"17"0,3 15 0,3 16 0,9 7 11,16 1 22,15-1 21,17 1 22,-1 5 3,-16 14-15,-15 11-15,-15 14-15,-12 18-10,-6 25-5,-6 25-5,-6 25-5,-12 9-4,-15-6-4,-15-6-2,-16-6-5,-10-7-2,-3-6-2,-3-6-3,-2-6-1,2-12-1,9-15 1,10-15 1,10-16 0,22-16 4,39-16 8,36-15 7,39-15 8,14-6 1,-5 7-3,-7 6-3,-5 7-4,-6 4-5,-3 3-9,-3 3-7,-2 4-7,-5 2-9,-2 4-7,-3 3-8,-3 3-7,-6 1-3,-5 1 6,-7-1 3,-5 1 4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5848" units="cm"/>
      <inkml:brushProperty name="height" value="0.05848" units="cm"/>
      <inkml:brushProperty name="color" value="#00BFF3"/>
    </inkml:brush>
  </inkml:definitions>
  <inkml:trace contextRef="#ctx0" brushRef="#br0">41062 29720 376,'0'-11'101,"-2"8"-10,0 9-13,-1 10-11,-2 6-10,0 6-8,-2 6-7,0 7-9,0 0-5,1-2-5,0-4-5,2-2-5,0-3-4,2-2-2,0-1-2,2-3-3,2-2-9,4-4-17,4-5-17,3-3-17,3-6-3,1-8 11,1-8 10,2-7 11,-1-5 5,1-1 2,-1-1 2,1-1 0,-2-2 5,-1-3 5,-3-2 6,-1-4 7,-3 1 4,-4 6 4,-4 4 4,-4 5 3,-3 4 2,-2 3-2,-2 2-2,-1 4-1,-3 3-4,-2 1-8,-2 2-8,-1 2-7,-1 1-11,1 2-15,1 0-16,1 2-14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4597" units="cm"/>
      <inkml:brushProperty name="height" value="0.04597" units="cm"/>
      <inkml:brushProperty name="color" value="#00BFF3"/>
    </inkml:brush>
  </inkml:definitions>
  <inkml:trace contextRef="#ctx0" brushRef="#br0">41900 29096 478,'23'-14'157,"-1"3"-34,-2 3-33,1 3-34,-2 1-20,1 2-9,-1 0-8,1 2-8,-2 0-8,-1 0-9,-3 0-8,-1 0-9,-2 0-14,1 0-20,0 0-21,0 0-20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5506" units="cm"/>
      <inkml:brushProperty name="height" value="0.05506" units="cm"/>
      <inkml:brushProperty name="color" value="#00BFF3"/>
    </inkml:brush>
  </inkml:definitions>
  <inkml:trace contextRef="#ctx0" brushRef="#br0">42788 28687 399,'-8'-6'75,"2"6"-1,1 4-2,0 6-1,2 2-5,0 1-12,2 1-10,0 2-11,1-1-8,0 1-4,0-1-4,0 1-5,0 0-2,0 1-1,0 1-2,0 2 0,1-1-4,0 1-5,2-1-6,0 1-5,1 0-6,0 3-4,0 1-5,0 3-4,-4-2-5,-8-1-5,-8-4-5,-7-3-5,-3-3 2,3-3 9,3-3 9,3-2 10,2-3 1,2-1-6,3 0-6,1-1-7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43000 28747 643,'29'-15'11,"-3"4"22,-5 3 23,-3 3 23,-2 1-1,1 2-23,1 0-21,1 2-23,0 0-25,-3 0-24,-1 0-26,-2 0-26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6"/>
    </inkml:context>
    <inkml:brush xml:id="br0">
      <inkml:brushProperty name="width" value="0.04835" units="cm"/>
      <inkml:brushProperty name="height" value="0.04835" units="cm"/>
      <inkml:brushProperty name="color" value="#00BFF3"/>
    </inkml:brush>
  </inkml:definitions>
  <inkml:trace contextRef="#ctx0" brushRef="#br0">8645 40712 454,'0'-17'5,"0"-2"7,0-1 10,0-3 7,0 2 3,0 3-5,0 5-4,0 3-5,-1 2-2,-2 0-1,-2 0 0,-2 1-2,-1-1 0,-2 2-2,0 0-1,-1 2-1,-1 1-1,0 2 0,1 2-1,-1 2 0,-2 4-1,-6 7 0,-3 7 0,-6 7-2,-2 5 1,1 3-2,1 2 1,1 4-2,2 2 0,1 0-2,3 1 0,1 2-1,2-1 0,1 0 2,1-2 1,1 0 2,2-1 1,2 0-1,4 0 1,3 0 1,1-1-1,0 0 0,0-2-1,0 0 1,2-1-1,4-2-2,4 0 0,4-1-2,2-4 0,3-4-1,2-5 0,1-5-1,3-4 0,0-4-1,0-5-2,3-2-1,-1-6-1,2-6 0,1-6-1,1-5 0,1-4-1,1-1-4,1-1-3,1-1-3,-1 0-1,-2-1 2,-1 1 1,-3 0 2,-2 0 1,-3 3 4,-3 1 2,-2 3 3,-3 2 5,-3 2 6,-1 4 6,-2 3 6,-3 2 3,-2 4 0,-3 3 0,-4 2 0,0 3-1,-1 4 1,0 2 0,0 3 0,1 3-1,0 1-2,2 3-2,1 1-1,0 2-2,2 1 0,0 1-1,2 1-1,1-1-1,2-1 1,2-3-1,1-1-1,3-3-2,2-5-6,2-3-4,1-4-6,2-4-2,2-2-1,0-4-1,1-2 0,0-4-1,-1-3-4,-1-5-2,-1-3-4,-1-3 0,-2 1 2,-3-1 2,-1 1 2,-1-1 2,-2 1 3,-1-1 4,0 1 4,-3 0 2,-4 3 1,-4 1 1,-4 3 0,-2 1 3,-2 4 3,0 3 3,-1 3 3,0 1 0,-1 2-3,0 0-5,1 2-3,0 1-3,2 1-3,2 3-1,3 2-1,0 2-11,2 2-16,1 2-17,0 1-17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6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11669 41445 445,'-16'-7'7,"0"0"16,1 2 16,-1 1 15,1 2 4,1 5-4,1 6-6,1 4-6,0 5-4,2 5-4,1 5-4,0 5-4,2 2-3,-1 0-4,0 0-2,0 1-5,1-1-1,0 2-3,2 0-2,1 2-1,0 0-4,2 0-5,0 0-5,2 1-5,2-3-6,6-4-8,4-4-9,5-3-7,3-5-3,3-5 2,1-5 3,3-5 3,-2-3 0,-3-4-4,-5-2-4,-3-3-3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7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12863 41963 412,'-8'-14'13,"0"3"3,0 2 4,0 4 3,1 4 5,1 4 9,0 5 9,2 6 8,0 2 0,2 4-9,0 4-9,2 2-8,0 0-6,0 0-3,0-1-3,0-1-3,0-1-2,2-1-2,0-1-1,2-1-2,1-2-2,1-2-4,3-4-4,2-3-4,2-4-5,3-6-5,3-6-7,4-6-5,-3-4-2,-4-3 1,-4-3 2,-6-3 1,-2-1 4,0 0 6,0-1 5,0 1 6,-1 0 4,0 1 2,-2 1 2,0 1 1,-1 2 4,0 1 3,0 3 3,0 1 4,1 2 4,1 2 3,4 3 3,0 1 5,3 2 0,2 4 0,2 3-3,1 2 0,1 4-4,-2 4-6,-3 3-7,-1 5-5,-2 3-5,-2 3-3,-2 3-3,-2 3-4,-2 1-2,0 0-4,-2 1-2,0-1-2,-2-1-3,0-3-4,-1-4-2,-1-1-3,2-9-3,7-11-1,8-12-2,6-11-2,3-5 2,1 3 7,0 3 6,-1 3 7,1 2 4,1 2 5,1 3 4,1 1 5,-1 2 0,-5 2 0,-3 2-2,-4 2-2,-3 0-4,-1-2-9,0-2-7,-2-1-8,0-3-1,-2-2 7,0-2 7,-2-1 8,0-2 3,0-2 2,0 0 2,0-1 0,0 0 5,0 1 5,0 1 5,0 1 6,0 1 4,0 2 6,0 3 3,0 1 6,0 5 6,0 8 10,0 8 10,0 7 10,0 6-1,0 3-11,0 3-11,0 3-12,0 2-8,0 2-8,0 2-7,0 2-9,0 3-6,0 4-6,0 4-8,0 4-5,1 0-9,0-1-10,2-2-8,0-2-11,1-6-5,0-8-3,0-10-3,0-7-2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7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14900 40690 435,'2'-22'4,"6"5"7,4 3 7,5 4 7,3 4 8,1 2 6,1 4 8,1 3 7,0 3 1,-3 7-5,-1 5-5,-2 7-5,-3 4-5,-1 5-5,-2 3-5,-2 4-4,-3 4-6,-3 2-4,-2 3-5,-4 4-5,-2 1-7,-3-1-6,-4 1-8,-2 0-6,-2-2-3,-1-1 4,-1-2 3,-1-2 3,0-5-3,2-7-9,3-9-11,1-7-9,2-6-4,2-1 1,3-2 1,1-2 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8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16242 42313 492,'2'-15'9,"4"2"18,4 2 18,4 3 17,1 1 5,1 2-10,0 2-9,-1 2-11,1 3-6,1 6-1,1 4-3,1 5-2,-2 2-5,-5-1-6,-4-1-6,-6-1-8,-4 1-4,-3 1-4,-5 3-3,-4 2-4,-2-1-4,-1 0-2,-1-1-2,-1-1-3,0-1-1,3-3 2,1-1 1,2-2 3,2-2 3,1-1 5,1 0 7,0-2 5,6-1 11,8-2 14,9-3 15,9 0 14,5-3 0,1 0-16,1-2-16,1 0-17,0-1-14,0 2-12,0 0-12,1 2-12,-3 0-7,-2 0 1,-3 0-1,-3 0 1,-3 0 1,-3 2 5,-3 0 4,-2 2 5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9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19574 41827 531,'-9'-6'8,"-2"2"14,-1 4 15,-3 3 16,1 2 3,1 5-6,3 4-5,1 3-7,2 3-6,0 1-3,2 1-4,1 1-4,0 1-3,2 1-4,0 1-3,2 1-4,1-1-5,4-3-7,2-3-8,3-3-9,2-3-7,1-3-10,1-3-9,1-2-10,0-3-2,-3-1 2,-1 0 2,-2-1 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2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38750 41700 561,'0'-93'0,"0"17"0,0 15 0,0 16 0,3 4 8,6-6 18,7-6 17,6-6 17,10 1 4,17 9-9,15 10-10,16 10-9,7 7-7,1 6-4,-1 7-3,1 6-3,-6 9-12,-8 13-20,-10 12-19,-9 13-19,-10 2-5,-9-5 7,-10-7 9,-8-5 7,-6-4 2,1 0-5,-1 0-5,1 0-6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9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20691 41766 577,'-22'-7'4,"2"2"6,5 2 8,1 2 7,3 2 5,1 4 5,0 2 4,2 3 4,1 3 0,2 0-6,3 1-5,1 1-5,1 1-6,2 0-3,0-1-4,1 1-5,2 0-2,2-1-2,2 1-2,2 0-1,1-2-1,1-1-2,1-3 0,1-1-1,1 0 0,0 0-1,-1 1 1,1 2 0,-2-1 0,-1-1 2,-2-1 1,-2 0 1,-2 0 0,-1 1 0,0 3 0,-2 2-1,-2 0-2,-6 1-3,-4 0-4,-5-1-3,-4 0-1,-1-1 0,-3 0 2,-1-2 0,-1-1-5,3-2-9,1-3-11,3-1-10,1-3-4,2-6 1,2-4 2,3-5 0,1-2 5,2 1 6,2 0 7,2 2 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21350 41745 475,'17'-13'5,"3"4"11,3 6 10,3 5 10,0 2 4,-3 3-4,-3 2-3,-3 2-3,-1 2-1,-1 3 2,1 3 2,-1 3 3,-1 2 0,-2 1-5,-4 1-3,-2 1-3,-4 2-5,-3 2-4,-2 4-5,-3 3-4,-5 1-8,-4 0-7,-5 0-9,-5 0-8,-3-1-9,-1-2-9,0-2-11,-2-1-9,3-5-3,5-6 4,7-5 4,5-6 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22961 41915 494,'-13'-7'35,"8"3"2,7 1 1,6 2 2,6 1 1,5 0 1,5 0 2,5 0 1,3 0-3,0 2-7,2 0-8,1 1-7,1 0-4,2 0-2,2-2-1,2 0-3,2-1-3,0 0-8,2 0-7,0 0-7,0-1-8,-2 0-6,-2-2-9,-2 0-6,-3 0-5,-5 1-1,-6 0-1,-3 2-2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414" units="cm"/>
      <inkml:brushProperty name="height" value="0.04414" units="cm"/>
      <inkml:brushProperty name="color" value="#00BFF3"/>
    </inkml:brush>
  </inkml:definitions>
  <inkml:trace contextRef="#ctx0" brushRef="#br0">25166 40668 498,'-7'-8'3,"2"1"5,2-1 7,2 0 5,4 2 10,7 6 13,8 4 13,6 6 14,3 2 0,1 1-11,-1 1-13,0 1-12,1 1-10,-1 0-8,0-1-8,1 1-9,-1-1-7,1-1-6,-1-1-8,0-1-7,-1-1-5,-3 0-7,-3-2-4,-2-1-7,-4 0 0,-3 0 4,-3 0 3,-2 0 4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1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23275 42831 518,'-21'-8'6,"5"2"10,4 1 11,6 1 11,4 0 6,4 2 4,4 0 4,4 2 3,5 0-3,7 0-10,7 0-8,7 0-8,4 0-8,4 0-5,2 0-5,4 0-6,1 0-5,2 0-7,0 0-6,1 0-8,0 0-7,-4 0-6,-3 0-7,-2 0-7,-5 0 1,-7 0 9,-7 0 7,-7 0 9,-5 0 1,-1 0-4,-2 0-5,-2 0-4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1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23175 42893 567,'-21'-8'7,"5"2"14,4 1 14,6 0 14,4 3 4,4 2-4,4 4-6,4 2-5,3 3-4,5 3-3,3 4-4,5 2-4,1 2-6,0 1-12,1 1-9,-1 1-11,-1-2-5,-3-2 5,-3-3 2,-3-2 3,-3-3-10,-1-1-20,-2-1-23,-2 0-21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29354 39387 416,'-8'-15'12,"-2"2"9,0 2 10,-1 3 9,-2 3 3,-3 8-3,-4 6-4,-1 7-3,-3 5-2,2 3-2,1 3-2,1 3-1,1 0-1,1 0-2,1-1-3,1-1 0,0 2-3,-2 6-2,0 6-3,-1 6-1,0 5-2,-1 4 0,1 3-1,-1 5 0,3-2 0,5-7-2,4-6-2,6-8-2,3-4 0,4-4-2,2-2 0,3-3-2,4-4 0,2-3-3,3-5-2,3-3-3,3-4-1,5-4-1,3-4-3,4-4-2,2-5-2,1-4-5,-1-5-5,0-5-4,-2-3-1,-2-1 1,-3-1 2,-3-1 2,-4 1 3,-3 1 4,-5 3 5,-3 2 5,-5 2 7,-4 4 11,-6 4 12,-4 5 11,-3 3 7,-2 7 1,0 6 1,-1 6 1,0 3-2,0 1-4,2 1-5,1 1-5,1 0-3,2-1-3,2-1-3,2-1-2,2-1-3,4-1-2,2-1-2,4-1-3,3-3-4,5-4-9,5-6-8,5-4-7,1-6-4,-4-4 2,-2-5 1,-2-5 3,-4-2 1,-1 1 1,-3 1 1,-1 1 1,-3 0 2,-2 1 4,-4-1 2,-2 1 4,-5 0 1,-4 3 1,-6 1 0,-3 2 0,-5 3 1,-2 3 2,-1 2 1,-2 4 3,-2 2-2,1 4-2,-1 2-3,1 3-3,2 1-5,5 0-5,5-2-8,4-1-6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31392 38568 576,'1'-23'2,"4"-1"5,2 1 4,4-1 5,1 3 4,1 5 7,1 5 7,1 5 5,1 3 2,2 3-4,0 4-3,1 2-5,-1 4-2,-3 6-3,-3 4-2,-2 5-3,-4 3-3,-1 0-5,-2 2-5,-2 1-4,-4 0-6,-6-1-4,-5-2-5,-7 1-5,-2-3-1,1-2 1,1-1 2,1-2 0,1-4-2,1-1-9,1-4-7,1-3-9,0-1 0,2-2 6,1-1 7,1 0 6,4-3 11,6-4 15,7-4 14,8-4 15,4-1 4,5 1-7,3 0-7,5 2-6,0 1-8,-2 2-7,-1 2-8,-3 2-8,0 1-3,-1 0 0,1 0 2,-1 0 1,-2 0-1,-3 0-6,-4 0-4,-4 0-5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2786" units="cm"/>
      <inkml:brushProperty name="height" value="0.02786" units="cm"/>
      <inkml:brushProperty name="color" value="#00BFF3"/>
    </inkml:brush>
  </inkml:definitions>
  <inkml:trace contextRef="#ctx0" brushRef="#br0">32500 38859 789,'1'-22'1,"2"3"1,2 3 1,2 3 1,0 2 2,1 2 1,0 2 1,0 3 1,2 0 5,5 2 8,5 0 9,5 2 9,2 0-3,-1 0-16,-1 0-15,-1 0-16,-2 0-12,-1 2-11,-3 0-10,-1 2-10,-3-1-1,-3 2 8,-3-2 8,-2 1 9,-2 0 7,0 0 4,0 0 6,0 0 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32855 37952 578,'-14'-21'6,"4"3"10,5 4 12,3 5 10,1 4 7,0 8 1,-2 6 2,0 7 2,0 6-4,2 5-8,2 5-8,2 4-9,1 5-11,0 2-16,-1 4-15,1 2-14,0 1-8,-2-2 1,0-2 1,-2-2 1,0-5-2,0-7-2,0-9-2,0-7-4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41100 42950 546,'-36'-22'9,"28"6"16,28 7 18,29 6 17,22 4 4,20 4-7,18 3-8,20 3-8,6-1-8,-2-2-8,-3-3-9,-3-3-8,-4-2-4,-3 0 2,-3 0-1,-2 0 2,-11 0-6,-15 0-11,-15 0-11,-16 0-13,-18 3-11,-18 6-12,-19 7-13,-18 6-13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3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33877 40774 510,'-36'0'0,"9"0"0,7 0 0,9 0 0,5 0 11,4 0 19,4 0 22,4 0 19,6-1 5,9 0-13,9-2-12,9 0-13,5-2-8,6 0-6,2-1-6,5-1-4,0-1-6,-4 2-4,-4 1-5,-4 0-5,-5 3-6,-4 2-10,-5 4-10,-5 2-9,-5 2-10,-3 0-8,-4-1-10,-4 1-8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4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35096 39852 524,'-7'-22'8,"2"4"17,2 5 18,2 3 16,1 5 5,0 6-9,0 6-9,0 6-8,0 3-6,0 3-4,0 1-4,0 3-4,0 3-4,-2 6-5,0 6-5,-1 7-5,-1 2-7,0 3-9,0 2-9,1 2-8,-1-2-6,2-5-2,0-4-2,2-5-1,0-7-3,2-6-3,0-7-2,2-6-2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36668 39881 489,'15'-13'8,"1"3"16,0 4 16,-1 4 16,1 4 5,0 4-5,-1 4-4,1 3-5,-2 4-5,-3 3-7,-3 3-7,-2 3-6,-4 2-6,-4 1-5,-4 1-4,-4 1-5,-3 0-3,-5 2-5,-4 1-2,-3 1-4,-2-1-3,-1-2-4,1-2-3,0-1-3,-2-4-2,1-1 1,-2-4 1,-1-3 2,1-3 0,1-3 3,3-3 3,2-2 1,2-3 6,4-1 8,5 0 9,3-1 8,5-3 8,6 0 8,6-3 9,6-2 7,7-1 1,8-2-11,10 0-10,9-1-9,2 0-11,-3 0-9,-2 2-10,-3 1-10,-3 0-9,0 0-9,-2 0-9,0 1-9,-1-2-2,-3 0 4,-2-2 3,-1 0 5,-5 0 5,-6 3 8,-5 1 8,-6 2 8,-2 0 4,0 0 3,1-1 1,2-1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5"/>
    </inkml:context>
    <inkml:brush xml:id="br0">
      <inkml:brushProperty name="width" value="0.06068" units="cm"/>
      <inkml:brushProperty name="height" value="0.06068" units="cm"/>
      <inkml:brushProperty name="color" value="#00BFF3"/>
    </inkml:brush>
  </inkml:definitions>
  <inkml:trace contextRef="#ctx0" brushRef="#br0">38913 39945 362,'7'-8'0,"-1"-1"-2,-1-2 0,0 0-2,-1 0 5,0 3 10,0 1 10,0 2 10,-3 4 8,-4 6 5,-6 5 5,-4 7 5,-1 4-1,1 1-8,2 3-7,2 1-9,2 2-4,1 1-4,0 1-3,2 1-4,0-1-2,2-2-2,0-2-2,2-1-2,1-3-2,2-1-3,2-3-3,2-1-3,3-6-6,5-10-11,5-10-10,5-9-10,0-7-2,-5-3 5,-5-3 7,-5-3 5,-3-1 4,-2 0 5,-2 0 3,-2-1 4,-1 3 2,0 2 2,0 3 0,0 3 1,0 4 2,-2 3 6,-1 4 3,0 5 5,2 1 5,6 2 4,6 1 4,6 0 4,2 2 1,1 0-4,-1 2-4,1 0-5,-1 2-1,-1 2-2,-1 2-1,-1 2 0,-1 2-2,-2 1 1,-3 3 0,-1 2-1,-2 1 0,-2 1-1,-2 1-1,-2 1-2,-3 3-1,-2 3-4,-4 4-4,-2 5-3,-1-1-3,-1-4-1,0-3-1,0-5-2,4-6-6,6-8-11,8-10-10,6-8-11,5-5-1,3-1 7,3-2 8,3 1 7,-1 0 7,-5 2 3,-5 4 5,-4 3 3,-3 0 2,-1 0-1,1-1 0,0-1-2,-1-2 1,-2-2 1,-3-1 1,0-3 2,-1 0 1,1-1 2,4 0 1,0 1 3,1-1 0,-2 1 3,-2-1 1,-2 1 1,-1 0 3,2 3 5,0 1 6,2 2 4,-1 2 8,-1 1 13,0 0 12,-1 2 12,-1 6 5,0 12-2,0 11-2,0 13-2,0 4-7,0-2-11,0-2-12,0-1-10,-1 4-10,-1 13-4,0 13-5,-1 13-6,-2 5-5,0-3-9,-1-4-8,-2-2-8,1-3-9,1-3-10,0-3-9,2-3-11,0-5 1,2-8 11,0-8 12,2-8 11,-1-5 5,0-5-2,-2-3-1,0-4-3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5"/>
    </inkml:context>
    <inkml:brush xml:id="br0">
      <inkml:brushProperty name="width" value="0.04174" units="cm"/>
      <inkml:brushProperty name="height" value="0.04174" units="cm"/>
      <inkml:brushProperty name="color" value="#00BFF3"/>
    </inkml:brush>
  </inkml:definitions>
  <inkml:trace contextRef="#ctx0" brushRef="#br0">41350 39509 527,'16'-35'9,"1"8"18,1 7 18,1 9 18,2 4 5,1 2-5,2 2-8,3 2-6,-1 1-9,0 2-11,-1 0-11,-1 2-12,-2 0-5,-3 1-2,-3 2-1,-2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7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8789 50787 500,'-1'-22'0,"-1"6"0,0 5 0,-1 5 0,-4 2 7,-4 0 16,-5 0 14,-5 0 15,-1 1 2,5 2-10,3 2-9,4 2-11,0 2-8,-5 4-7,-5 2-5,-5 3-7,-2 1-4,3-1-1,1 0-3,3-2-2,1-2 1,2-2 3,3-4 2,1-2 3,3-1 4,2 3 6,4 4 6,3 2 6,1 4 3,0 5 1,0 5 1,0 5 0,-2 5-1,0 4-2,-3 6-2,-2 5-2,-1 2-3,2 1 0,1 1-2,1 2-1,-1-2-1,2-4-3,-1-4-2,0-4-3,0-3 0,2-2-2,0-2-1,2-1-1,1-4 0,2-3-1,2-5 0,2-3-1,1-4-1,1-3-4,2-3-2,0-2-4,1-3-1,1-2-3,1-2-1,2-2-1,0-3-5,1-2-5,1-3-5,1-3-6,-1-2-2,-3 2 3,-2 1 2,-4 1 3,-2 1 4,-1 0 3,0 2 3,-1 1 5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9728 52102 471,'7'-21'5,"-4"5"12,-3 4 11,-2 6 12,-2 5 3,0 6-2,0 5-2,0 7-3,0 4-2,-2 3-3,0 3-4,-1 3-2,-1 1-2,0 2 0,0 1-2,1 0-1,0 0-1,2-5-1,2-4-2,2-3-2,4-5-5,6-5-11,5-5-10,7-4-11,2-8-3,-1-8 2,-1-9 3,-1-9 3,-1-5 0,-3-4-4,-1-2-3,-2-3-3,-3-1 0,-3 4 2,-2 2 3,-4 4 3,-1 2 5,-2 5 9,-1 4 9,0 3 8,2 6 9,6 5 9,6 6 9,6 6 8,2 4 0,1 0-11,-1 1-11,1 2-10,-2 0-7,-1 1-1,-2 1-2,-2 2-1,-3 1-2,-1 3 1,-2 3 0,-2 3-1,-3 2 1,-2 2-1,-4 3 1,-2 1 0,-3 1-1,-2-2-3,-2 0-3,-1-1-3,-1-3-2,2-5 0,3-5 0,1-5 0,4-5-4,8-6-8,6-6-6,8-5-8,3-4-2,1-2 0,0 0 1,3 0 2,-2-2 1,-3 1 3,-3-1 3,-3 1 4,-2-2 1,-1 0 0,0 0 1,-2-2 1,-1 0 1,-2 3 3,-2 1 2,-2 3 3,-1 1 3,2 2 1,0 3 3,2 1 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5503" units="cm"/>
      <inkml:brushProperty name="height" value="0.05503" units="cm"/>
      <inkml:brushProperty name="color" value="#00BFF3"/>
    </inkml:brush>
  </inkml:definitions>
  <inkml:trace contextRef="#ctx0" brushRef="#br0">11500 51377 399,'6'-36'2,"-1"9"3,-2 7 3,-2 9 4,-1 5 7,0 4 13,0 4 12,0 4 12,0 4 5,0 7-5,0 6-5,0 5-5,0 5-5,0 2-5,0 4-6,0 3-7,0 2-3,0 2-5,0 2-4,0 2-4,0 3-1,0 5 0,0 5 0,0 5 2,0 5-10,0 5-16,0 4-17,0 6-17,0-5-7,0-15 3,0-15 4,0-14 3,0-10 1,2-3-3,0-5-2,2-3-2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12250 52052 656,'1'-23'5,"4"1"11,2 1 10,3 1 10,4 2 7,1 5 2,5 3 3,2 4 2,1 4-8,1 2-17,-1 4-17,0 2-19,-1 2-13,-3 2-11,-3 0-11,-2 1-10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12892 50494 380,'-13'-22'5,"5"3"10,4 3 10,6 2 9,3 4 4,1 3-3,3 2-4,2 4-3,2 2-3,3 4-4,3 2-5,4 3-3,-1 1-5,0 0-4,-1-2-5,0 0-5,-3-1-2,-3 1 1,-3 1 2,-3 2 1,-2-1 0,-2 1 0,-2 0-2,-2 0 0,-1 0 2,0 1 5,0 1 5,0 1 5,-1 1 4,0 2 3,-2 0 1,0 1 3,0 2 0,0 3-1,2 3-2,0 3-2,1 2-1,0 2-1,0 2-2,0 3-1,1 0-1,0 0 3,2 0 2,0 0 2,0 0-1,0-2-2,-2 0-2,0-1-4,-1-3 0,2-2-1,0-3 0,2-3-1,-1-3-3,-2-1-3,-2-2-6,-2-3-4,-3-1-3,-4 0-2,-3-2-1,-5-1-2,-3 0-2,-1 0-4,-3-1-4,-1 1-3,-1-2-2,-1-2 1,1-4 0,0-2 0,1-3 3,5-1 4,3 0 4,4-1 5,3-2-5,3-2-11,1-2-11,2-1-13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40800 44100 577,'-50'21'2,"0"-5"4,0-7 5,0-5 4,3-6 3,6-3 5,7-3 3,6-2 3,9-6 3,13-6 0,12-6 0,13-6 1,20-6-1,28-2-5,28-3-3,29-3-4,18 2-4,9 10-2,10 10-2,10 9-3,2 7-3,-3 7-3,-3 6-3,-2 7-3,-9 5-8,-12 7-11,-13 6-12,-12 7-12,-12 4-4,-8 3 1,-10 3 2,-9 4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9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15609 51062 549,'-15'-1'0,"4"-2"0,3-2 0,3-2 0,2 1 9,3 1 17,4 2 18,2 2 17,5 0 6,6 0-8,5-2-6,7 0-8,2-1-8,0 0-10,1 0-11,-1 1-10,-1-1-9,-2 2-10,-1 0-9,-3 2-10,-2 1-7,-4 2-5,-5 2-6,-3 1-4,-3 2 0,-2 0 7,-3 0 6,0-1 7,-3 1 5,-1-2 3,0-1 4,-1 0 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9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15563 52025 540,'-21'-8'7,"8"0"16,7 0 14,7 1 15,7-3 7,9 0-1,9-3-3,9-1-1,3-1-7,-2 4-12,-2 3-12,-1 3-13,-3 1-12,-2 2-11,-1 0-10,-3 2-12,-2 1-6,-1 4-2,-2 2-3,-2 3-2,-3 1-1,-3 0 1,-3-2-1,-2-1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0"/>
    </inkml:context>
    <inkml:brush xml:id="br0">
      <inkml:brushProperty name="width" value="0.05568" units="cm"/>
      <inkml:brushProperty name="height" value="0.05568" units="cm"/>
      <inkml:brushProperty name="color" value="#00BFF3"/>
    </inkml:brush>
  </inkml:definitions>
  <inkml:trace contextRef="#ctx0" brushRef="#br0">18477 49329 395,'-10'-3'6,"10"-6"13,12-6 12,10-5 13,3-3 0,-3-1-12,-5 1-12,-3-1-12,-2 2-6,0 1-1,-1 2 0,1 3-1,-1 0 1,-2 2 4,-2 1 3,-2 1 2,0 3 6,3 4 7,3 5 8,4 6 7,0 4 0,-1 5-6,-1 6-5,0 4-8,-2 2-2,-1 2-3,-1 1 0,0 1-2,-1 1-1,0 2 0,-1 3-2,1 1 0,-1 2-1,0 0-1,-2 2-2,0 1-2,-1-2 0,1-2 2,2-4 0,0-2 1,1-3-1,0-3-2,0-3-1,0-3-3,0-8-4,1-14-6,2-14-5,0-13-6,-1-8-3,-1 1 0,-2 0-1,-2 0 0,-1-4 0,0-6-2,0-8-1,0-6-2,-1-8 1,-1-9 2,0-9 1,-1-8 2,-1-4 2,0 4 3,0 2 1,0 4 3,1 3 1,1 3 0,3 5-1,2 4-1,1 3 4,0 4 5,0 5 7,0 3 5,-2 4 3,-1 6 0,-2 4-2,-2 6 1,0 3 2,0 3 8,2 3 6,0 3 8,1 3 2,0 3-2,0 3-2,0 3-2,1 2-1,1 4 0,3 3 1,2 2-1,1 3-3,0 0-5,-1 2-5,1 0-6,0 1-3,2 0-2,0 0 0,1 0-2,2 0 0,1 0-1,3-1 0,2 1 0,1 0 0,2 0-1,3 0-1,1 0 0,3-1-1,1 0 0,2-2 0,2 0 0,3-2-1,2-2-1,4-2 1,3-2-2,2 0 2,3 1 0,3 0 1,4 2 1,1 0 1,-1 0 1,1 0 2,0 0 1,0 0 0,3 0 1,2 0-1,1 0-1,2 1 0,1 1 0,1 0-2,1 2-1,0-1 0,-1-1-1,-1 0-1,-1-1-1,0-2 0,-1 0 0,1-1 0,-1-2 0,0 1-1,-3 1 0,-1 0-2,-2 2-1,-4 0-1,-5 2-2,-4 0 0,-5 2-2,-6 0-1,-4 2-2,-5 0 0,-5 2-2,-5 1 0,-5 1 0,-5 3 0,-4 2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1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21706 50990 451,'-21'0'0,"3"0"0,4 0 0,5 0 0,-2 0 4,-4 1 8,-5 2 6,-5 0 9,-1 0 3,5 0 0,3-2 1,5 0-1,3-1 3,6 2 4,4 0 4,6 2 5,4-1-2,5 0-7,5-2-9,5 0-7,5-2-4,5 0-2,5-2-2,4 0-1,5-2-2,2 0-3,4-1-3,2-1-2,3-1-5,1 0-3,3 0-4,2 0-4,1 1-2,1 1-1,1 0 0,1 2 0,0 0-1,-1 0 1,-1 0 1,-1 0 1,-2 2 0,-4 2 0,-5 4 0,-3 2 0,-2 1-2,-2 0-4,0-2-3,-2 0-3,-1-1-2,-4 1 1,-2 2 1,-3 0 2,-3 0 0,0-2 1,-1-3 2,-1 0 0,-3-2 2,-5 0 3,-5 0 1,-5 0 4,-3-1 0,-2-1 1,-2 0 0,-2-1 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3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23609 48384 482,'-9'-8'106,"0"17"-13,-1 17-13,-1 17-13,0 8-12,0 1-11,2 2-11,1 0-10,1 1-11,0 0-7,2-1-10,1 1-8,0-2-4,2-4 2,0-4 2,2-4 2,0-3-6,0-2-12,0-2-12,0-1-13,0-5-4,0-4 3,0-5 3,0-4 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3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23984 49128 513,'6'-21'0,"-1"3"0,-2 4 0,-1 5 0,-4 2 7,-1 2 16,-2 2 16,-1 2 14,-2 4 4,-2 6-9,0 5-8,-1 7-9,-2 2-7,0 1-4,-1-1-5,-1 1-5,0-2-2,-1-1 0,1-3 0,-1-1 0,1-2 0,1-1-2,1-1-1,0 0-1,3-1-1,3 3 1,2 1 1,4 3-1,4 0 2,6-3 0,5-1 0,7-2 1,2-3 0,2-1-1,1-2 0,1-2-1,0-2-12,-1 0-22,-1-2-23,-1 0-22,-3-2-8,-2 0 8,-3-2 7,-2 0 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4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25116 49394 485,'0'-15'0,"2"2"0,0 3 0,2 1 0,-2 1 5,-1 0 9,-2 0 10,-1 1 10,-3 0 3,0 2-2,-2 2-2,0 2-3,-1 2-3,-2 4-3,0 2-4,-1 3-3,-1 4 0,1 2 1,-1 3 2,0 3 3,2 0-2,3-3-4,2-3-3,4-3-4,3-1-6,4 0-4,4-1-6,3 1-5,2-2-3,-1-2 1,-1-4 0,0-2 1,-2-1-2,-1 3-3,-1 4-4,0 2-4,-4 2 1,-6 1 4,-6 2 5,-6 0 5,-2 0 2,-1-1 0,0-1 0,1 0 1,0-2 1,2-1 2,3-1 4,1 0 2,5-4 4,8-5 6,8-4 6,7-5 5,5-4-2,-1-2-11,0-1-10,1-3-11,-2 0-7,-3-1-4,-3 0-4,-3 1-5,-2 1 1,-1 3 4,0 2 5,-2 4 3,-1 5 17,-2 6 29,-3 8 28,0 6 28,-2 4 5,0 3-21,0 1-19,0 3-21,0 0-13,0 0-3,0 1-5,0-1-5,0 2-7,0 5-11,0 3-11,0 4-12,0 0-7,0-4-5,0-4-4,0-3-5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4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26000 49690 541,'0'-22'5,"2"5"9,0 3 8,2 4 10,1 4 7,5 2 4,4 4 5,3 3 5,2 2-3,-3 5-8,-1 4-8,-2 3-9,-3 3-7,-1 1-3,-2 1-5,-2 1-3,-3 1-6,-4 1-3,-4 1-5,-4 1-5,-2-1-6,-3 0-7,-2-1-9,-1-1-7,0-2-1,3-3 7,3-3 7,3-2 6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47" units="cm"/>
      <inkml:brushProperty name="height" value="0.047" units="cm"/>
      <inkml:brushProperty name="color" value="#00BFF3"/>
    </inkml:brush>
  </inkml:definitions>
  <inkml:trace contextRef="#ctx0" brushRef="#br0">27450 49034 468,'-7'-15'5,"1"2"13,0 3 11,2 1 12,-1 3 6,-2 6 1,-2 4-1,-1 6 1,-2 3-4,0 3-6,0 3-7,1 3-7,-2 3-4,0 3-2,-1 3-2,-1 3-1,-1 1-3,1 0-1,-1 0-4,0 1-1,3-3-3,3-2-2,4-3-2,4-3-2,2-3-2,2-1-4,0-3-5,2-1-2,1-3-2,3-4 2,4-5 2,2-2 2,3-5-2,1-2-9,3-4-8,1-2-7,0-2-3,-1 1 2,-2-1 4,-3 0 3,-1 0 4,-2 1 9,-3-1 6,-1 0 9,-3 3 12,-4 4 20,-4 6 20,-4 4 19,0 4 3,1 0-14,2 1-12,2 2-13,1-1-8,0 1-4,0 0-4,0 0-3,1-2-5,3 1-8,4-2-7,2 0-6,2-3-4,0-3 2,-1-2 1,1-4 1,0-2-1,0-3-4,-1-4-4,1-2-4,-2-1 0,-2 1 4,-4 1 4,-2 1 4,-3 0 4,-1 0 3,0 0 3,-1 1 4,-2 0 2,-2 2 1,-2 2 2,-1 2 1,-3 3 1,0 2 0,-1 4 0,-1 2 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28959 49640 455,'-1'-15'5,"0"1"13,-2 1 11,0 1 12,-2 2 6,0 4 1,-1 4 2,-1 4 1,-1 4-3,0 6-5,0 4-7,1 5-7,-1 2-3,0 2-4,0 1-4,1 1-2,0 0-5,2-2-5,2 0-6,2-1-4,1-2-2,2-3 3,0-3 3,2-2 3,1-4-8,3-1-23,3-2-21,4-2-21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3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43150 42150 480,'-15'-38'11,"23"26"22,22 24 21,22 26 22,12 12 4,3 0-15,3 0-13,4 0-14,2-2-10,4-3-4,3-3-5,3-2-5,-1-1-4,-2 3-2,-3 3-4,-3 4-2,-6-1-1,-5-3-1,-7-3 0,-5-2 0,-8-1-1,-5 3-1,-7 3-2,-5 4-1,-8-1 0,-5-3-1,-7-3 1,-5-2 0,-4-3 0,0 1 2,0-1 0,0 1 1,-5-1 0,-9 1 1,-10-1-1,-8 1 0,-12 2 1,-12 7-2,-13 6 1,-12 7-1,-12 7-2,-8 9-4,-10 10-3,-9 10-5,-12 7-4,-11 6-5,-14 7-7,-11 6-4,5-7-2,26-18 2,24-19 3,26-18 3,16-12 0,10-3-4,10-3-2,9-2-4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29444 49867 436,'-8'-6'26,"0"1"4,0 2 3,1 2 4,-2 3 4,0 4 4,-2 3 5,0 5 5,1 1-2,3-1-9,2-1-8,4 0-8,1-1-8,2 1-6,0 1-5,2 1-7,2-2-10,5-8-18,5-7-15,6-6-18,-1-4-3,-3-1 10,-5-1 9,-3-1 10,-3-1 7,-2 0 4,-3 1 6,0-1 4,-2 0 4,2 1 5,0-1 4,2 1 5,0 1 9,1 4 15,2 4 15,0 4 14,0 5 1,-1 8-17,0 6-16,-2 7-17,0 1-11,-2-3-9,0-5-7,-2-3-9,0-2-6,0 0-4,0-1-3,0 1-5,1-2 1,2-4 5,2-4 5,2-4 4,1-4 4,1-2 0,2-3 1,0-3 1,0-3 3,-1-2 4,0-1 5,-2-3 4,0 1 3,0 1 0,0 3 2,-1 1 1,1 3 4,-2 1 8,-1 2 8,0 2 8,-2 6 13,0 8 18,-2 9 18,0 10 18,-1 2-1,0 0-19,0-1-20,0-1-19,0 0-12,0-1-3,0 0-3,0 1-3,-1-2-6,0-1-9,-2-3-9,0-1-8,-1-2-9,2-1-8,0-1-8,2 0-8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30648 49190 477,'22'-28'33,"-3"7"2,-3 7 3,-2 7 2,-3 4 2,1 3-1,0 4 0,0 2-1,-1 4-2,-1 4-5,-1 3-6,0 5-4,-3 2-3,-3 4-1,-2 3-1,-3 3-1,-4 1-4,-4 0-8,-4 0-9,-3 1-8,-3-2-8,1-2-9,-1-2-9,1-1-9,0-4-1,2-4 3,3-3 4,1-4 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31150 50193 515,'36'-41'8,"-8"12"11,-6 12 11,-6 11 11,-6 7 3,-3 4-1,-3 2-3,-2 3-1,-2 3-4,0 1-5,0 3-4,0 2-4,0-1-3,2 0-1,0 0-1,2-2-2,0-1-2,1-1-2,2-1-3,0-1-1,2-2-12,2-2-19,1-4-18,3-2-19,0-2-10,-1 0 2,-1 0 0,0 0 2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28077 51350 523,'-23'0'1,"3"0"0,1 0 0,3 0 1,0 0-1,0 2-3,1 0-2,-1 2-3,1-1 2,2-1 5,3 0 6,1-2 6,4 0 10,6 0 14,6 0 16,6 0 15,4 0 2,5 0-11,3 0-10,5 0-10,3 0-9,4 0-8,4 0-7,4 0-7,3 0-4,4 0-1,2 0 1,3 0-1,1 0-6,0-2-10,-2 0-10,-1-1-11,0 0-5,-2 4 3,-1 2 1,0 3 2,-4 2 0,-6 2 0,-6 0-1,-6 1 0,-5 0 0,-5-1 0,-5-1 0,-4 0 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8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25384 52159 481,'-2'-15'16,"0"4"6,-3 3 5,-2 3 7,-1 2 0,-2 3-7,0 4-6,-1 2-6,-1 2-5,-1 2-2,-1 0-3,-1 1-2,0 0-2,2-2 1,3-2 1,1-2 0,1 0 0,2 3 0,1 3 0,1 4-1,0 1 3,2 1 5,0 1 5,2 1 5,0 2 3,0 1 0,0 3 0,0 1 0,-1 1-2,0 1-3,-2-1-4,0 1-4,-1 0-2,0 0 1,0 2 0,0 1 1,0 0-1,1 1-1,-1-1-1,0 0-1,0-1-2,2-3-2,0-3-3,2-3-2,2-3-8,6-5-14,4-3-13,5-4-13,1-3-10,-1-2-5,-3-2-5,-1-2-4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0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26559 53100 500,'-28'21'111,"7"-3"-26,7-5-28,7-3-26,3 0-13,0 2 4,0 3 1,0 3 3,0 1 0,1-1-3,-1-1-3,0 0-2,0-3-4,2 1-3,0-2-2,2-1-4,2-2-5,4-4-6,3-4-8,5-4-7,1-3-3,-1-2-1,-1-2 0,0-1 0,-2-2 1,-1 2 0,-1 1 1,0 1 1,-3 0 3,-4 2 6,-4 0 4,-4 2 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26762 52027 999,'-8'-9'-3,"2"0"-9,1-1-8,1-1-7,0 1-1,0 1 7,0 2 6,0 3 6,0 0 2,-2 2-4,0 0-3,-1 2-4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1"/>
    </inkml:context>
    <inkml:brush xml:id="br0">
      <inkml:brushProperty name="width" value="0.05192" units="cm"/>
      <inkml:brushProperty name="height" value="0.05192" units="cm"/>
      <inkml:brushProperty name="color" value="#00BFF3"/>
    </inkml:brush>
  </inkml:definitions>
  <inkml:trace contextRef="#ctx0" brushRef="#br0">25520 51800 423,'-16'0'3,"0"2"6,1 0 5,-1 2 6,1 0 1,2 0 0,3-1-2,1 1-2,1 2-1,-2 2 1,0 3-1,-1 4 0,-2 1 0,0 1 1,-1 1 0,-1 1 1,-1 0 0,1 1 0,-1-1 0,0 1 0,0 0 0,-1 1-2,-1 1-1,-1 1 0,0 2-2,1 1-2,1 2-1,1 3-2,1-1 0,2-2 0,2-1 2,3-3-1,1 1 0,2 1-3,2 2-3,2 3-2,1-1-2,0-2 0,0-1-1,0-3 1,0 0 0,0-1 0,0 1-1,0-1-1,1-2 0,4-3-1,2-4-2,3-4-1,3-4-3,2-3-2,1-2-2,3-4-4,2-2-3,3-5-6,3-4-6,3-3-6,0-3-1,0 2 2,-1 1 3,-1 1 2,-2 1 3,-3-1 3,-3 0 3,-3 1 3,-2-1 2,-2 2 2,-3 1 2,-1 1 2,-2 1 2,0 0 3,-2 2 4,0 1 3,-2 0 3,2 0 3,-2 0 2,1 0 4,0 1 4,0-1 8,0 0 7,0 0 7,-1 2 7,-2 4 6,-2 4 7,-2 4 6,-1 2-3,0 2-10,0 0-11,0 1-11,0 2-7,1 1-2,-2 3-3,2 2-1,-1 0-3,2 1-3,0-1-1,2 1-3,0-1-2,2 1-2,0 0-3,2-1-1,1-2-3,5-5-4,4-4-4,4-6-4,0-4-1,1-6 0,-2-4 0,-1-5 1,-2-2 1,-1-1 1,-2 0 2,-2 1 2,-2 0 2,-2 1 2,-3 1 3,0 1 1,-3 0 2,-1 2-1,0 1 0,-1 1 0,-2 1 1,-2 2 5,-2 2 3,-1 3 3,-2 0 1,0 2-2,0 0-3,1 2-2,-2 0-2,0 0 1,-1 0 0,-1 0-1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27221 51947 501,'1'-15'7,"1"4"15,3 3 13,2 3 15,2 1 5,2 2-2,1 0-3,3 2-4,0 2-3,1 4-7,-1 3-6,1 5-6,-2 2-5,-3-1-5,-3 1-4,-2 0-6,-4 1-3,-4 3-6,-4 3-5,-4 3-4,-2 0-2,-1 0 2,-1-1 0,-1-1 2,-1-2 0,-1-3-2,-1-3-2,-1-3-1,1-2 1,3 0 5,3-2 3,3-1 4,4 0 9,7-2 12,8-1 13,6 0 13,4-2-6,1 0-24,0-2-23,2 0-23,0-1-12,-1 0 0,-1 0 1,-1 0 1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27889 52662 582,'-5'-15'11,"6"3"25,6 1 23,6 2 24,2 3 2,3 1-20,0 2-20,1 2-20,0 1-16,1 0-14,-1 0-13,0 0-13,0 0-9,-3 0-6,-1 0-4,-2 0-6,-2 1-1,-1 2 6,-1 2 5,0 1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46000 16050 629,'-46'4'1,"10"10"20,10 10 19,9 9 20,6 9 5,3 9-11,3 10-11,4 10-11,1 13-8,0 19-7,0 19-7,0 19-7,0 7-8,0-3-11,0-3-11,0-2-11,1-12-4,4-19 1,3-18 1,3-19 1,-1-13 1,-2-6-1,-3-6 0,-3-6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7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47500 42600 449,'-24'-93'0,"4"17"0,3 15 0,3 16 0,-1 15 8,-2 16 15,-3 15 15,-3 17 17,-6 16 2,-5 19-9,-7 19-9,-5 19-9,-9 13-7,-9 10-4,-10 10-5,-8 9-4,-8 13-4,-2 20 0,-3 18-2,-3 20-1,2 2-4,10-12-5,10-13-6,9-12-6,10-19-1,14-25 2,11-25 2,14-25 2,10-22 0,9-19-1,10-18-2,10-19 0,10-24-6,13-28-10,12-28-9,13-27-10,7-25 0,4-18 10,3-19 11,3-18 10,-4-3 7,-8 17 2,-10 15 4,-9 16 3,-7 15 3,-3 16 6,-3 15 4,-2 17 5,-5 13 5,-2 13 8,-3 12 6,-3 13 7,-2 7 1,0 4-2,0 3-4,0 3-2,0 7-3,0 14-3,0 11-1,0 14-2,-2 13-3,-3 16-1,-3 15-1,-2 17-3,-5 10-1,-2 6-1,-3 7-2,-3 6-1,-2-2-1,0-9 0,0-10-2,0-8 0,6-17-4,13-21-8,12-22-9,13-22-7,10-30-5,10-37-1,10-38-2,9-37-2,2-18 1,-2 4-1,-3 3 0,-3 3 0,-7 7 3,-9 14 7,-10 11 7,-8 14 7,-11 13 6,-8 16 6,-10 15 7,-9 17 5,-5 14 6,0 17 8,0 15 8,0 16 7,0 13 1,0 14-5,0 11-6,0 14-6,-2 8-4,-3 7-7,-3 6-5,-2 7-5,-5 5-9,-2 7-11,-3 6-13,-3 7-11,-1-1-7,4-6-2,3-6-3,3-6-2,3-12-1,3-15 2,3-15 2,4-16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28312 52244 574,'-14'-8'1,"2"2"2,4 1 1,3 0 2,2 3 11,0 4 19,2 4 18,0 4 20,1 3 2,0 5-16,0 3-16,0 5-14,0 2-14,-2 0-11,0 2-12,-1 1-10,-1-2-8,2-6-5,0-4-5,2-4-6,0-4-4,0-1-7,0-1-4,0 0-6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3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28828 51763 435,'15'-15'5,"-1"2"7,-1 2 10,0 3 8,-2 1 2,1 2-2,-1 2-4,1 2-4,-1 2-4,-2 4-5,-2 2-7,-2 3-5,-2 3-1,1 0 2,0 1 2,0 1 2,-1 1 4,0 1 2,-2 2 3,0 0 3,-1-1 2,0 1 1,0-2 0,0-1 2,0 0-1,0-1-1,0 1-2,0 0-2,0-1-2,0 1-1,0 0-2,0-1-2,0 1 0,0 0 0,0-1 0,0 1 1,1 0-2,2 1-1,2 1-4,2 1-1,-1 1-3,-1 1-1,-2 1-1,-2 1-2,-1 0-1,2-3 0,0-1 1,2-2 0,-1-2-1,0 1-1,-2 0-1,0-1-1,-3 2-2,-4 1-2,-4 3-3,-3 2-3,-2-1 1,2 0 3,2-1 2,3 0 3,-1-2 2,0 1 0,-1-1-1,-1 1 1,0-2-1,0-3 0,2-3-1,1-2 0,-2-4-6,-4-3-14,-3-2-11,-5-3-13,1-3-4,3-1 6,5 0 4,3-1 6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23947 51905 465,'-2'-14'0,"0"3"0,-3 2 0,-2 4 0,-3 2 7,-3 2 15,-5 2 13,-3 2 14,-2 2 0,4 2-12,3 1-14,3 3-14,1 0-6,-1 0-3,-1-2 0,-1-1-3,-1 0 1,2-2 0,1-1 2,1 0 2,1-1 0,2 2 3,2 0 2,3 1 1,0 2 2,2 4 2,0 2 0,2 3 2,0 3 0,2 1 2,0 2 1,2 3 0,0 1 1,0 3-1,-1 1 0,1 2-1,0 1-1,-2 1-3,0-1-2,-2 0-2,0 0-2,0 0 0,0 1 0,0-1-1,0-1 0,-2-2 0,0-1 1,-2-3-1,0-2 0,1-1-1,-1-3-1,0-1-1,0-2-2,2-1 0,0-1-3,2-1-1,1 0-9,4 2-15,2 0-15,3 1-17,1-2-7,0-3-2,-2-4-1,-1-4-2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33133 50662 485,'-6'-8'10,"4"0"19,4 1 19,4-1 20,2 0 3,1 2-14,2 1-14,0 1-13,3 0-8,5 2 0,5 0-2,5 2 0,2 0-2,0 0 0,1 0-1,-1 0-2,-2 1-9,-3 2-18,-5 2-19,-3 1-19,-4 3-12,-3 2-6,-3 1-7,-2 3-6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33040 51731 529,'-15'6'4,"3"-1"10,1-2 8,2-2 10,6-3 7,10-2 8,9-3 6,11-3 8,5 0-2,2 3-9,3 2-9,1 4-9,1 2-15,2 2-23,0 2-22,2 1-21,-4 1-8,-6 0 8,-7-2 7,-7-1 8,-4 0 0,-1 0-6,-1 0-5,0 0-7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8"/>
    </inkml:context>
    <inkml:brush xml:id="br0">
      <inkml:brushProperty name="width" value="0.05568" units="cm"/>
      <inkml:brushProperty name="height" value="0.05568" units="cm"/>
    </inkml:brush>
  </inkml:definitions>
  <inkml:trace contextRef="#ctx0" brushRef="#br0">37350 48832 395,'1'14'44,"2"-4"0,2-5-3,2-2-1,1-7-4,1-6-4,2-7-5,0-7-4,0-5-4,1-1-4,0-2-3,0-2-4,0-1-2,1 3-3,1 1-1,2 3-3,-1 4-1,-1 5 0,-1 6 1,0 7 1,-2 4-2,-1 7-2,-1 6-3,0 6-2,-1 5 3,1 7 8,2 5 8,0 6 9,1 4 4,1 2 1,1 2 0,2 2 2,-1 1-2,-1 0-3,-1 0-3,0 0-3,-2 0-2,1 0-2,0-1-1,0 1-2,-1 0 0,1-2 0,0 0-1,0-2 1,-1-3-3,-1-8-2,-1-6-5,0-7-3,-2-8-3,-1-10-1,0-10-3,-2-10-1,-1-9-1,0-11 2,-1-9 1,-2-9 2,0-7-1,2-2-2,1-1-2,0-3-1,1-3-2,0-7-3,0-5-3,0-6-1,0-3-2,3 0 2,2 0 2,2 0 0,0 2 3,-1 5 2,0 5 2,-2 6 2,0 0 3,0-3 1,0-3 2,0-3 1,-1 0 0,1 3 2,0 4-1,0 2 1,0 4 1,1 5 4,2 4 3,0 6 4,0 4 1,-2 4 1,-3 4 0,-1 4 0,-1 4 1,0 7 0,0 5 1,0 7 1,1 4 3,2 4 3,1 4 5,3 4 5,2 2-1,2 0-7,1 0-5,3 0-5,2-1-4,3-1-1,3 0 1,3-1-1,1-1-1,1 0 0,-1 0-2,0 0-1,6-2 0,10-2-2,12-4-1,10-2-1,4-1-1,-3 2-1,-3 3-1,-3 1-1,-1 1-1,1 2-1,2 0-1,0 2-2,1 0 0,3 2 0,1 0-1,3 2 0,-1 0-1,-1 0-2,-3-1-2,-1 1-2,-2 0-1,-1 0 0,-1 0 0,0 0 1,-3-1-1,-3-2 0,-3-2 1,-2-2-1,-5 0 0,-4 0 0,-6 2-1,-4 0-1,-5 1 1,-7 0 2,-5 0 3,-6 0 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9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40840 50914 446,'-15'0'0,"3"0"0,1 0 0,2 0 0,6 0 13,10 0 24,10 0 26,9 0 26,6 0 3,3 0-18,1 0-17,2 0-17,4 0-13,6 0-4,6 0-6,6 0-6,3 0-4,3-2-4,2 0-3,1-1-4,3 0-3,1 1-1,2 0-1,3 2-2,-1 0-2,-3 0-6,-4 0-4,-1 0-5,-4 0-1,-1 2 1,-3 0 1,-1 1 2,-2 0-2,0-1-9,-2 0-6,0-2-8,-7 1-2,-10 0 6,-12 2 5,-9 0 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41527 48250 514,'-15'0'0,"4"2"0,3 0 0,3 2 0,1 4 11,2 7 20,0 9 22,2 7 21,0 4 4,2 0-13,0 0-15,2 1-13,-1-3-10,1-2-5,0-3-6,0-3-6,0-2-4,0-1-2,0-1-3,0-1-1,-1 0-2,-2-1-1,-2 1-3,-2-1-1,-2 0-1,-2-3-2,-2-1 0,-1-2-2,-3-1 0,-2-1 0,-1 1 0,-3 0 1,-1-1-3,-1-1-2,-1 0-3,-1-2-3,0-1-4,1-2-3,1-3-6,1 0-3,2-2-1,3 0 3,3 0 3,2 0 3,3-2 2,1-2 2,0-4 1,2-2 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41950 48336 626,'7'-8'0,"-1"2"0,0 1 0,-2 0 0,3 1 8,4-1 18,5-2 17,5 0 17,3 0 4,1 1-8,1 0-9,1 2-8,-1 1-14,-1 2-19,-3 2-20,-1 2-19,-4 1-15,-3 2-8,-4 0-9,-4 1-9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3502" units="cm"/>
      <inkml:brushProperty name="height" value="0.03502" units="cm"/>
    </inkml:brush>
  </inkml:definitions>
  <inkml:trace contextRef="#ctx0" brushRef="#br0">43077 49577 628,'-6'-6'9,"2"2"19,4 4 19,2 2 19,3 3 2,0 2-12,1 2-14,2 2-12,-1 0-12,1 1-11,0-1-9,0 1-10,-1 0-11,1-1-14,0 1-12,0 0-13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49100 43500 462,'1'-61'53,"4"28"-4,3 28-3,3 29-5,-1 19-4,-2 14-7,-3 11-5,-3 14-5,-6 5-5,-5 1-2,-7-1-2,-5 1-2,-3-7-2,4-12-2,3-13-2,3-12-2,10-21-5,20-28-9,18-28-9,20-27-8,11-19-4,7-5 0,6-7 1,7-5 0,-3 2 5,-8 13 6,-10 12 8,-9 13 7,-9 12 8,-5 13 9,-7 12 10,-5 13 9,-8 12 5,-5 13 0,-7 12 0,-5 13 0,-4 9-1,0 6 1,0 7 0,0 6-1,0 1-3,0-3-6,0-3-7,0-2-5,0-6-3,0-6-1,0-6 0,0-6 1,6-4-16,13 1-27,12-1-29,13 1-29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43972 48191 441,'-7'-8'1,"0"0"1,2 0 3,1 0 1,-1 1 3,0 1 4,-2 0 5,0 2 4,-1 0 4,-2 0 2,0 0 2,-1 0 3,0 2-2,0 4-3,2 4-4,1 4-5,0 2-2,0 3 1,0 2-1,1 1 0,0 2 0,2 0-3,2-1-2,2 1-1,2-2-4,2-1-6,2-2-4,2-3-5,2-1-6,3-2-5,3-2-7,3-2-5,1-4-3,-3-4 2,-1-6 1,-2-4 1,-2-2 3,-1-1 3,0 0 4,-2 1 3,-1 0 5,-1 2 7,0 2 6,-1 3 8,-3 4 11,-3 11 17,-2 10 15,-3 10 16,-2 7 2,2 8-14,1 6-12,0 8-14,0 6-8,-4 7-2,-2 6-2,-3 8-3,-1 4-11,1 0-22,1 2-21,0 1-21,2-9-12,1-16-2,0-16-4,2-17-2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666" units="cm"/>
      <inkml:brushProperty name="height" value="0.04666" units="cm"/>
    </inkml:brush>
  </inkml:definitions>
  <inkml:trace contextRef="#ctx0" brushRef="#br0">45428 48550 471,'-24'38'114,"1"-2"-18,-1-2-16,1-1-18,0-1-12,-1 2-8,1 2-7,-1 2-8,1 0-9,2-2-14,0-2-11,1-1-14,2-4-8,2-3-4,4-5-5,3-3-5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45050 48572 491,'2'-19'51,"6"7"9,4 8 7,5 8 9,2 7-3,-1 5-12,-1 7-13,-1 5-11,0 5-13,1 4-13,2 4-11,0 4-12,-1 2-13,0 0-12,0 0-11,-2 0-13,-2-5-6,-1-9 2,-2-8 1,-2-8 2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46775 48361 474,'-8'-13'12,"2"8"21,1 7 23,0 6 23,1 6 3,1 7-15,-2 5-14,2 7-16,-2 3-9,-2 2-7,-2 2-6,-1 2-6,-2 0-2,2 0 1,1-1 1,1-2 0,1-2-11,2-5-27,2-6-26,2-3-26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3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47397 48761 424,'-8'-6'40,"2"6"7,1 4 7,0 6 8,1 3-1,1 3-7,-1 3-8,0 3-8,0 1-5,2 1-4,0-1-5,2 0-3,0 0-3,0-3-2,0-1-2,0-3-1,2-2-7,6-4-12,4-4-11,5-4-11,1-5-5,-1-6 0,-3-6 0,-1-5 2,-2-4 1,-1 1 2,0 0 2,-2-1 2,-1 0 4,-2-1 3,-3-1 3,0 0 5,-4 0 0,-2 3 0,-4 3 0,-2 3-2,-2 3-2,-3 2-7,-2 4-6,-1 3-7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3"/>
    </inkml:context>
    <inkml:brush xml:id="br0">
      <inkml:brushProperty name="width" value="0.03599" units="cm"/>
      <inkml:brushProperty name="height" value="0.03599" units="cm"/>
    </inkml:brush>
  </inkml:definitions>
  <inkml:trace contextRef="#ctx0" brushRef="#br0">47377 47146 611,'-6'-8'8,"2"2"16,4 1 16,3 1 15,1 1 4,1 0-11,1 2-10,2 0-10,3 1-7,5-2-2,7 0-2,5-1-2,4-1-4,1 2-5,1 0-7,0 2-5,2 0-5,3 2-7,1 0-5,2 2-7,1-1-3,0-1 0,0 0-2,0-2-1,-4 0-1,-7 0-3,-9 0-4,-7 0-2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4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48650 48115 519,'29'-7'149,"-4"3"-33,-3 1-34,-5 2-33,-2 1-19,-1 0-6,-1 0-6,0 0-5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49447 47650 502,'-1'22'159,"0"-1"-37,-2-3-38,0-1-38,-1-1-21,0-1-3,0 1-4,0 0-3,0-1-8,1 1-13,-1-1-13,0 1-12,0-1-12,2-1-8,0-1-11,2 0-9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49740 47694 453,'7'-19'42,"-2"12"10,-2 10 12,-2 12 11,-1 4-2,0-1-12,0-1-14,0-1-13,0 0-8,0-1-5,0 1-5,0-1-5,1 0-3,2 0-1,2-2-2,2-1-2,0 0-2,-1 0-2,-1-1-4,0 1-2,-2 0-4,0-1-4,-2 1-4,0 0-4,-3-1-1,0-1 4,-3-1 3,-2 0 4,-2-1 1,-2-1 0,-1 1 1,-3 0 0,-1 0-2,-1 0-6,-1-1-4,-1 1-6,0-1-1,1 0 0,1-2 2,1 0 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3244" units="cm"/>
      <inkml:brushProperty name="height" value="0.03244" units="cm"/>
    </inkml:brush>
  </inkml:definitions>
  <inkml:trace contextRef="#ctx0" brushRef="#br0">50150 47696 678,'9'-14'4,"1"3"10,3 3 8,2 3 10,0 1 6,1 2 3,0 0 3,-1 2 3,0 0-5,-1 0-16,-1 0-15,0 0-14,-2 1-18,-1 2-21,-1 2-19,0 1-21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08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51250 42700 451,'-46'-49'0,"10"4"0,10 3 0,9 3 0,6 3 5,3 3 10,3 3 10,4 4 10,-4 13 8,-9 26 5,-10 24 6,-8 26 5,-4 16-2,3 10-10,3 10-11,4 9-9,1 4-8,0 1-2,0-1-4,0 1-2,1-4-3,4-6 1,3-6-2,3-6 1,6-9-3,9-8-5,10-10-3,10-9-5,7-15-2,6-18 0,7-19 1,6-18-1,4-15 1,4-9-2,3-10 0,3-8-2,1-8 0,1-2 3,-1-3 0,1-3 3,-6-2 0,-8 0 0,-10 0 0,-9 0 0,-7 0 0,-3 0 2,-3 0 2,-2 0 1,-5 1 2,-2 4 1,-3 3 2,-3 3 2,-4 3 0,-3 3 0,-3 3 0,-2 4 1,-5 4-1,-2 6-1,-3 7-1,-3 6-1,-4 4-1,-3 4-2,-3 3-2,-2 3-2,-5 4-3,-2 7-5,-3 6-5,-3 7-5,-1 10-5,4 16-8,3 15-7,3 17-6,4 2-2,7-9 4,6-10 3,7-8 4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832" units="cm"/>
      <inkml:brushProperty name="height" value="0.04832" units="cm"/>
    </inkml:brush>
  </inkml:definitions>
  <inkml:trace contextRef="#ctx0" brushRef="#br0">43228 51766 455,'0'-12'12,"0"8"26,0 8 26,0 8 25,-2 6 4,0 7-18,-3 5-16,-2 6-16,-1 3-14,1 0-7,-1 1-8,0-1-8,1-2-7,0-2-7,2-3-7,1-3-8,0-3-9,2-1-9,0-3-12,2-1-10,1-4-4,2-3 4,2-4 2,2-4 3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43800 52943 490,'7'-8'12,"-1"2"22,0 1 22,-2 1 24,1 1 4,0 3-15,1 4-14,2 2-14,0 2-10,1 2-8,2 0-7,0 1-8,-1 2-8,-1 0-9,-2 1-10,-2 1-9,-1 0-14,0-1-17,0-1-17,0 0-16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45100 52226 504,'2'-21'9,"6"5"18,4 5 18,5 5 18,2 4 4,-1 5-11,-1 6-9,-1 4-11,-2 4-8,-4 3-4,-5 3-5,-2 3-4,-6 1-4,-2 1-2,-5-1-3,-4 0-2,-1 0-1,1-3-2,1-2-1,1-1-1,0-2 0,2-3 2,1-1 2,1-2 2,3-2 1,6-1-1,5-1-1,7 0-1,4-3-6,3-3-12,3-2-13,3-3-12,0-2-6,-3 2 1,-3 0 1,-3 2 0,-2-1-1,-1 0-2,-1-2-2,0 0-3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7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46361 51046 551,'-13'-8'9,"8"2"15,7 1 17,6 1 15,4 0 5,1 0-10,1 0-8,2 1-10,1-1-6,3 2-4,3 0-4,3 2-3,3 0-3,5 2-2,3 0-2,4 2-1,4-1-3,6-1-6,4 0-3,5-2-6,3 0-2,2 0-2,0 0-1,1 0-1,1 0 0,1 0 1,1 0 0,1 0 2,-1 0-5,-3 0-9,-3 0-10,-2 0-8,-9 0-2,-10 0 5,-13 0 5,-11 0 5,-8 1 4,1 0 1,-2 2 3,0 0 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7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46691 52070 509,'-3'-12'90,"-2"10"-12,-5 8-13,-4 10-13,-3 5-10,-3 4-5,-3 5-6,-3 3-5,-2 2-6,0 0-2,-2 0-3,-1 1-4,1-2-5,3-2-10,4-2-8,2-1-8,3-4-12,2-2-12,4-3-13,3-2-12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46600 52140 460,'7'-22'5,"-2"5"10,-3 3 9,0 4 9,-1 4 7,1 2 1,3 4 1,2 3 2,2 2 1,2 5-1,1 4 0,3 3 0,1 4-4,-1 3-8,1 3-8,-1 3-9,0 2-7,-2 2-10,-3 2-7,-1 3-9,-1-2-10,0 0-10,0-3-11,-1-2-10,1-4 0,-2-5 11,-1-7 10,0-5 11,-2-3 3,0 0-7,-2 0-6,0 0-7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48325 51709 476,'-8'-14'9,"2"3"16,1 3 17,0 2 16,2 4 7,0 4-7,2 4-5,1 4-6,-2 5-6,-2 9-5,-4 7-5,-2 8-6,-2 4-7,1-2-6,-1 0-8,0-1-8,2-3-6,3-2-8,2-4-6,4-2-7,1-3-7,2-5-8,0-3-7,2-4-8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5102" units="cm"/>
      <inkml:brushProperty name="height" value="0.05102" units="cm"/>
    </inkml:brush>
  </inkml:definitions>
  <inkml:trace contextRef="#ctx0" brushRef="#br0">48997 52022 431,'5'-7'8,"-5"4"19,-4 3 16,-5 2 18,-2 4 6,2 6-7,2 4-7,3 5-6,0 2-6,2-2-5,0 0-5,2 0-5,0-2-4,0 1-4,0-1-4,0 1-3,2-3-7,4-3-13,3-4-12,5-4-11,1-5-6,-1-6 0,-1-6 0,-1-6 0,-1-4 2,-1-3 6,0-2 3,-2-4 6,-1-1 4,-2 1 3,-3 2 3,0 0 4,-4 1 2,0 3 0,-3 1 1,-2 3 0,-1 1 1,-2 3 3,0 1 2,-1 2 2,0 3-3,-1 3-9,0 2-9,1 4-8,0 2-5,2 2-2,2 2-1,3 2-1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49500 51958 653,'14'-14'0,"-1"5"0,-2 3 0,-2 4 0,0 1 9,3 0 18,3-1 18,3-2 18,1 2 3,-3 2-11,-1 4-13,-2 2-11,-2 2-22,-1-1-35,-1 1-33,0 0-33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9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50135 51300 446,'-15'0'8,"4"2"16,3 0 17,3 2 15,1 2 6,2 5-6,0 5-6,2 6-6,0 1-6,0 1-5,0-1-5,0 0-6,0 1-3,0 1-3,0 1-1,0 1-3,1-1-2,2-1-1,2-3-3,1-1-2,2-1-3,-2 1-5,-1 1-4,0 1-5,-3-1-2,-4-3-1,-4-3-2,-4-2 0,-3-2-4,-3 1-9,-3 1-9,-3 1-8,-1 0-1,1-3 6,1-1 5,1-2 6,2-2 1,2 0-3,4-2-3,3 0-3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09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52350 43000 490,'-35'3'11,"32"6"22,31 7 24,32 6 21,10 4 4,-9 4-17,-10 3-17,-8 3-17,-8-1-10,-2-2-4,-3-3-4,-3-3-4,-6 2-2,-5 10 0,-7 10 1,-5 9 1,-12 9-4,-16 9-5,-15 10-8,-15 10-5,-11 2-5,-2-3 0,-3-3-2,-3-2-1,1-8 0,6-8 0,7-10 2,6-9 1,6-9 3,6-5 7,7-7 6,6-5 6,10-6 9,17-3 9,15-3 8,16-2 10,13-5 0,14-2-10,11-3-11,14-3-9,3-4-8,-2-3-2,-3-3-4,-3-2-4,-6-1-5,-5 3-7,-7 3-7,-5 4-8,-6 2-9,-3 4-13,-3 3-13,-2 3-13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9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50700 51646 667,'14'-8'49,"-1"0"-7,-2 1-6,-2-1-5,-1 2-3,3 1 2,2 2 2,1 2 1,1 1-5,-1 0-11,-1 0-11,0 0-10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0"/>
    </inkml:context>
    <inkml:brush xml:id="br0">
      <inkml:brushProperty name="width" value="0.04911" units="cm"/>
      <inkml:brushProperty name="height" value="0.04911" units="cm"/>
    </inkml:brush>
  </inkml:definitions>
  <inkml:trace contextRef="#ctx0" brushRef="#br0">52344 50596 447,'-18'-8'27,"10"2"15,11 1 16,12 1 14,4 1 1,-1 0-12,-1 2-13,-1 0-12,0 1-9,1 0-5,1 0-4,2 0-4,0 0-3,1-2 1,0 0-1,3-1 0,-2-1-3,0 2-6,-1 0-7,0 2-6,-3 0-5,0 2-7,0 0-6,-2 2-7,0 0 1,-1 1 4,1 1 5,-1 2 4,-1-1-4,-4 3-15,-5 0-14,-2 1-16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0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52391 51496 580,'-4'-7'11,"8"-1"22,8 0 22,7 0 21,6 2 4,3 1-17,3 2-16,2 2-17,2 2-13,-1 4-10,-2 2-8,0 3-10,-1 2-10,-1-1-11,-2 1-10,0 0-10,-3-2-5,-5-1 0,-5-2-1,-4-2 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62" units="cm"/>
      <inkml:brushProperty name="height" value="0.062" units="cm"/>
    </inkml:brush>
  </inkml:definitions>
  <inkml:trace contextRef="#ctx0" brushRef="#br0">54532 50203 354,'-19'-3'5,"9"-5"10,8-4 9,10-5 10,4-2 1,1 1-7,1 1-9,1 1-8,0 1-4,0 0-2,-2 2-2,-1 1-1,0 0 0,0 1 2,-1-1 1,1 0 3,0 3 3,0 6 7,-1 6 4,1 6 7,-1 5 1,0 7-4,-2 5-4,-1 7-3,0 2-3,0 1-1,0-1-1,0 0 0,0-1-3,-1-3-1,1-4-1,0-2-3,0-3-2,0-2-2,0-4-2,-1-3-3,2-8-4,0-14-4,1-14-6,2-13-5,-1-8-2,-1 0 2,-1-1 1,0-2 1,-1-1 1,0-2 2,-1-2 0,1-1 0,0-2 2,2 0 1,0 0 2,1 0 0,0 2 2,0 2-1,-2 4 0,0 2-1,-3 4 2,-1 2 4,-2 3 3,-2 4 4,0 2 2,0 3 2,2 3 1,0 3 1,2 2 8,2 1 14,1 0 14,3 2 14,2 3 3,0 3-8,1 4-9,1 4-9,1 3-5,1 2-4,2 2-3,0 2-3,2 0-3,3 1-4,3 0-4,3 0-3,2-1-2,2-1-4,2 0-1,3-2-3,-1 0-3,0-2-4,-1 0-5,-1-2-5,-2 1 0,-2 2 1,-2 2 3,-1 2 3,-4 2-5,-3 1-12,-4 3-12,-5 2-12,-2 1-2,-2-1 7,-2 1 7,-2 0 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531" units="cm"/>
      <inkml:brushProperty name="height" value="0.0531" units="cm"/>
    </inkml:brush>
  </inkml:definitions>
  <inkml:trace contextRef="#ctx0" brushRef="#br0">56464 50833 414,'-13'-6'6,"3"4"14,4 4 12,4 4 13,2 2 5,0 1-2,0 2-4,0 0-2,0 2-3,2 5-3,0 4-3,2 3-3,0 3-3,2-1-4,0 0-3,1 1-3,1-1-3,-2 1-3,-1-1-2,0 0-4,-2 0 0,0-1 1,-2-1 2,0-1 1,-1-1-3,0-1-6,0-1-5,0-1-6,-3 0-6,-4 1-2,-6 1-5,-3 1-3,-6 0-3,-1-3-2,-4-1-4,-3-2-3,0-3 1,1-3 2,3-3 4,1-2 2,3-3 0,3-2-7,3-2-5,3-2-6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57000 51120 632,'37'-21'79,"-4"5"-15,-4 5-15,-3 5-14,-2 3-9,1 2-2,1 2-3,0 2-2,-1 1-2,-5 0-3,-5-1-3,-4 1-3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5563" units="cm"/>
      <inkml:brushProperty name="height" value="0.05563" units="cm"/>
    </inkml:brush>
  </inkml:definitions>
  <inkml:trace contextRef="#ctx0" brushRef="#br0">58607 50800 395,'-10'10'206,"-2"3"-48,-3 5-50,-3 4-49,-3 2-28,-1 4-9,-3 3-8,-1 3-8,-1 2-7,-1 0-6,1 2-7,0 0-6,0 1-8,3-2-9,1 0-11,3-1-10,2-3-2,2-6 4,4-3 4,3-6 4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58300 51024 441,'0'-14'4,"0"1"9,0 2 9,0 2 8,1 3 10,4 2 12,2 4 10,3 3 12,3 3-1,2 7-11,1 5-12,3 7-11,1 6-13,1 6-15,1 8-12,1 6-15,-1 1-7,-3-8-2,-3-6-1,-2-7-1,-3-6-10,-1-2-17,-1-3-18,0-2-18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4986" units="cm"/>
      <inkml:brushProperty name="height" value="0.04986" units="cm"/>
    </inkml:brush>
  </inkml:definitions>
  <inkml:trace contextRef="#ctx0" brushRef="#br0">59919 50570 441,'-2'-11'13,"0"8"27,-3 9 26,-2 10 28,-2 5 3,-2 4-17,-1 5-18,-3 3-17,0 4-14,1 4-11,1 4-10,1 4-10,-1 3-9,0 1-10,-1 3-9,-1 2-9,0-2-6,2-7-2,3-4-2,1-7-3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5522" units="cm"/>
      <inkml:brushProperty name="height" value="0.05522" units="cm"/>
    </inkml:brush>
  </inkml:definitions>
  <inkml:trace contextRef="#ctx0" brushRef="#br0">60944 51045 398,'-1'-13'9,"0"4"20,-2 6 18,0 5 19,-2 4 5,0 7-9,-1 5-9,-1 7-9,-1 3-7,0 3-3,0 1-5,0 2-5,1 0-3,1-1-2,0-3-3,2-1-2,0-4-3,2-2-3,0-3-3,2-2-2,2-4-8,4-3-10,4-3-10,3-2-10,3-5-5,1-6 3,2-6 1,0-6 3,-1-4 3,1-3 4,-2-3 4,-1-2 5,-2-2 4,-3 1 3,-2 1 4,-4 1 2,-1 2 2,0 1-1,0 3 0,0 1-2,-2 3 2,-4 1 5,-4 2 4,-4 3 4,-2 2 1,-1 2-3,-2 4-1,0 2-4,0 3-5,-1 0-10,0 2-9,1 0-9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0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53450 40700 515,'-16'-25'8,"19"0"18,19 0 17,19 0 17,9 4 4,0 10-10,0 10-11,0 9-11,-4 9-5,-5 9-4,-7 10-1,-5 10-3,-8 10-4,-5 13-3,-7 12-5,-5 13-3,-12 9-2,-16 6 3,-15 7 1,-15 6 2,-9-2-4,1-9-9,-1-10-9,1-8-10,1-12-3,3-12 3,3-13 3,4-12 3,1-10 4,0-6 5,0-6 5,0-6 5,10-10 6,23-12 7,22-13 7,22-12 7,13-4 0,7 7-5,6 6-6,7 7-5,4 4-5,3 3-5,3 3-3,4 4-4,-1 1-4,-3 0-1,-3 0-3,-2 0-2,-5 1-8,-2 4-13,-3 3-12,-3 3-14,-6 1-2,-5 1 9,-7-1 9,-5 1 8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61750 50474 618,'10'-9'7,"5"0"16,5-1 15,5-1 14,1 2 6,-1 3-6,-3 4-5,-1 4-6,-4 3-8,-3 1-12,-4 3-12,-4 2-11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554" units="cm"/>
      <inkml:brushProperty name="height" value="0.0554" units="cm"/>
    </inkml:brush>
  </inkml:definitions>
  <inkml:trace contextRef="#ctx0" brushRef="#br0">62414 49861 397,'0'-13'70,"0"8"-3,0 7-3,0 6-3,-1 5-5,0 5-7,-2 4-7,0 3-7,0 2-5,0-1-3,2-1-5,0-1-3,1-1-4,0 1-2,0-1-3,0 1-2,1-2-2,0-2-2,2-1-1,0-2-2,1-2-5,0 1-10,0 0-11,0-1-11,-2-1-3,-4-2 4,-4-4 2,-4-3 4,-4 0 3,-3 2 3,-5 2 3,-3 2 3,-3-1-2,-1-1-7,0-2-8,-2-2-7,2-2-3,5 0 2,5-2 2,5 0 1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63050 49786 589,'8'-9'3,"2"-2"8,0-1 6,1-3 7,2 1 4,1 1 2,3 3 2,2 1 2,1 2 2,0 1 3,2 0 4,2 2 3,-2 2-7,-2 4-16,-1 4-18,-2 4-15,-3 1-19,-3 1-21,-3-1-20,-2 1-21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2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73297 42950 551,'-7'10'133,"2"5"-32,2 5-30,2 5-32,0 4-17,0 1-3,-2 2-3,0 3-4,0 1-2,0 2-1,2 2-1,1 2-1,-1 1-6,-1 0-9,0 0-9,-1 0-11,-1-2-3,2-3 1,0-5 3,2-4 1,0-4-4,2-5-13,0-5-12,2-4-12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73050 42781 507,'1'-13'7,"4"3"13,2 4 14,4 4 13,2 2 4,5 0-6,3 0-5,5 0-5,2 0-5,1 2-5,0 0-4,2 2-4,0 1-4,-1 3 1,-1 4-2,-1 2 0,-2 2-2,-1-1 0,-3 1-2,-1 0-1,-3 0-1,-3 1-1,-3 1-1,-2 1-2,-4 2 1,-3 3-2,-2 3 0,-4 3-1,-3 2 0,-5 4 2,-5 3 1,-5 2 1,-3 0-1,1-3-3,-1-5-1,1-4-3,1-4-1,4-5 0,5-5 0,3-4 1,-1-2-3,-6 5-7,-5 4-7,-6 3-6,-3 2-6,3-3-6,1-1-6,3-2-6,2-3-2,5-3 1,3-3 1,4-2 1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3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76350 43650 616,'15'0'169,"-1"2"-49,-1 0-49,-1 2-48,-1 0-28,-1 1-10,-1 1-10,0 2-8,-2 0-7,-1-1-4,-1 1-4,0 0-4,-2 0 1,0-1 5,-2 1 6,0 0 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3"/>
    </inkml:context>
    <inkml:brush xml:id="br0">
      <inkml:brushProperty name="width" value="0.03745" units="cm"/>
      <inkml:brushProperty name="height" value="0.03745" units="cm"/>
    </inkml:brush>
  </inkml:definitions>
  <inkml:trace contextRef="#ctx0" brushRef="#br0">76161 44500 587,'-13'1'88,"8"2"-13,7 2-13,6 2-13,3 0-9,-1 1-5,-1 0-5,0 0-5,-1-1-17,1 1-27,1 0-29,2 0-29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9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80294 40631 529,'-16'-13'8,"2"3"16,1 4 16,1 4 16,1 4 3,2 6-11,2 4-10,3 5-10,-1 3-7,0 3-2,-1 1-2,-2 3-2,1 1-2,-1 3-1,0 1-1,0 2-2,0 0-1,0-1-1,1-3-3,-1-2 0,0-1-1,2-1 1,1-1 1,0-1 0,2-2 1,0-3-2,2-3-2,1-3-1,0-1-2,1 0-1,2 0 0,0-1 0,2 2-1,0 2 0,1 1 1,2 3-1,-2-1 1,-1-1 0,-2-2 0,-2-2 1,-1-1-2,0 1-3,0 1-3,0 1-3,-1 1-4,-2 0-3,-2-1-4,-1 1-3,-3 0-3,-2 1-1,-2 1-2,-1 1-2,-2 0 1,-1-1 2,-2-1 3,1 0 3,0-3 1,2-1-1,4-2 0,3-2-1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9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80080 43850 528,'-7'22'84,"2"-3"-15,3-3-16,1-3-15,1 1-9,0 1-1,0 5-1,0 2-1,0 2-2,2 2-3,0 3-3,1 1-3,0 3-3,0 1-3,-2 2-4,0 2-3,-2 1-1,0 0 2,-2 0 0,0 1 2,-1-1-7,1 2-13,-1 0-14,0 2-13,1-3-7,1-6 1,0-6 0,2-5 0,0-5 1,0-3 1,0-3 0,0-2 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2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83339 39040 507,'-8'-21'0,"0"5"0,0 4 0,0 6 0,-1 2 4,-1 0 7,-3 0 9,-2 1 7,-1 0 1,-3 3-5,-2 4-6,-1 2-4,-1 2-4,1 0-2,1 0-2,1 0-1,1 0 0,1 1 2,1 1 0,1 2 2,0-2 1,2-1-1,1-2-1,1-2 0,1-1 0,2 2 2,2 0 2,3 2 2,1 1 0,3 5 1,4 4 0,2 3 0,3 2 0,0-1-2,1-1-1,2-1-1,0 0 0,1 1-1,1 1 0,1 1 1,0 2-1,-2 1 0,-3 3 0,-1 1 0,-1 1 0,0 0-1,0 1 0,0-1 0,-1 0-1,1 1-2,0-1-1,0 0-1,-1-1-2,-1-1-1,0-3 0,-2-1-1,-1-3-2,0-1-2,-1-3-2,-2-1-2,0-2-2,0-1-2,0-1-2,0 0-1,-2-2-1,-6-1 2,-4 0 3,-5-2 1,-3-1 0,-1-2-1,-1-3-1,-1 0-2,-2-4 1,-1 0 0,-3-3 2,-1-2 1,-1-2 1,0-2 1,-1-2 0,1-1 1,1-2 1,3 1 2,3-1 1,3 0 2,3 1 2,3-1 4,3 1 4,3-1 3,2 1 2,2 0 0,2 2 0,2 1 1,4 0-1,6-2 0,5 0 0,7-1 0,4 1-1,3 1-2,3 2-2,2 2-1,3 2-2,1 2-3,0 3-2,2 1-2,0 1-6,-2 0-8,0 0-7,-1 0-8,-4 0-6,-4 0-2,-5 0-3,-5 0-3,-3 0 1,-2 2 3,-3 0 3,-1 2 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0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54400 41200 581,'-2'-47'4,"-3"6"9,-3 7 8,-2 6 10,2 4 5,9 4 3,10 3 4,10 3 4,10 1-2,13 1-7,12-1-5,13 1-7,6 1-6,0 3-6,0 3-7,0 4-5,-2 2-8,-3 4-7,-3 3-8,-2 3-7,-6 6-7,-6 9-9,-6 10-6,-6 10-9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7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73956 47197 496,'7'-22'4,"-1"2"8,0 5 9,-2 1 8,-1 3 0,0 1-5,-1 0-6,-2 2-5,0 1-4,0-1 0,0 0 0,0 0 0,0 0-1,0 0-2,0 1-3,0-1-2,-1 0-2,-2 0 1,-2 0-1,-1 1 0,-2-1 0,0 2-2,0 1 0,0 0-1,-1 3 1,-3 4 2,-4 4 1,-2 4 3,-2 3 1,-1 5 0,-1 3 0,-1 5 2,0 2 0,-1 0 1,1 2 2,0 1 1,1 0 1,4-2-1,5 0 0,3-1-1,2-2 0,2-3-1,1-3 0,1-3-2,1-2-1,3-3-2,4-1-3,2-2-2,3-4-1,4-4 1,2-6-1,3-4 0,2-4 0,1-1-2,1-3-3,1-1-1,0-2-2,-1 1-2,-1-1-1,-1 1-2,-2 0 0,-3 2 3,-2 3 2,-4 1 2,-1 3 9,0 2 13,-1 4 14,1 3 13,-1 2 4,0 3-5,-2 4-6,0 2-5,-1 2-6,1 0-3,2-1-5,0 1-4,1 0-1,0 1-1,0 1 1,-1 2-1,1-1-5,-2-1-11,-1-1-12,0-1-11,-1-1-8,2 0-5,0-2-4,1-1-5,1-1 2,0-2 10,0-2 8,0-2 9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7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75654 46238 510,'9'-8'5,"2"2"12,2 1 11,1 0 12,2 2 2,0 0-6,-1 2-5,1 1-7,0 0-6,-1 0-9,1 0-9,0 0-10,-2 0-6,-1 0-7,-3 0-7,0 0-6,-5-3-3,-5-4 1,-4-6 0,-5-4 2,-3-1 4,2 1 6,1 2 8,1 3 8,0 1 5,0 0 4,0 2 4,0 1 4,0 1 8,1 2 9,-1 2 9,0 2 11,0 2 3,2 2-2,1 2-3,0 2-2,1 2-2,-2 5-3,0 4-3,-1 3-3,-1 2-3,2-1-3,1-1-3,0-1-3,2-1-3,0-1-2,2 0-3,1-2-2,0-1 0,1-1 0,2-1 0,0 0 2,2-2-4,0 1-7,1 0-9,2 0-7,0-1-5,0 1-3,-1 0-1,1-1-2,-1 0 0,0 0 4,-2-2 2,0 0 4,-2-1 1,-1 1-2,0 1-2,-1 2-1,-1-1 1,0-1 2,0-1 3,0 0 3,-2-1 2,-2 0 2,-4-1 2,-2 1 1,-2 0 3,-2 2 1,0 0 2,-1 1 3,-2 2 1,-1 0 3,-3 1 3,-1 1 3,-2 0 1,1-1 1,-1-1 2,1 0 0,1-2 2,3-1 4,3 0 3,3-2 4,5-1 2,10-2 1,8-3 3,9 0 1,5-3-2,-1-1-8,0 0-6,1-1-8,1-1-9,3 2-13,3 0-12,2 2-12,1 0-7,-5 0-3,-4 0-2,-3 0-2,-3 0 0,-1 0 3,-1 0 4,0 0 3,-3-1 4,-3 0 3,-3-2 5,-2 0 3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77053 46671 402,'7'-46'50,"1"19"1,0 19 1,0 18-1,-2 10-3,-2 1-9,-4 1-8,-2 1-8,-3 1-7,0-1-4,-2 1-4,0-1-3,-1-1-4,1-3-3,-1-3-1,0-2-2,2-7-7,6-7-12,4-7-13,6-9-11,3-6-3,3-5 9,3-5 7,3-4 9,0-1 5,-3 5 3,-3 5 2,-2 5 4,-3 4 6,-1 5 11,-1 3 10,0 4 11,-1 4 6,-1 2 2,1 4 1,0 2 2,-1 3-1,-2 3-4,-2 4-3,-2 2-4,-2 2-4,0 3-2,-2 1-4,0 3-4,-2-1-2,-2-1-2,-2-3-3,-1-1-3,-2-3-2,2-1-4,1-3-2,1-1-4,0-4-4,0-6-8,0-6-7,0-6-6,2-4-1,2-3 6,4-3 6,2-3 6,4-1 5,2 3 5,3 1 4,4 3 4,0 1 3,1 2-1,-1 2-1,1 3 0,0 1 2,1 2 5,1 2 5,2 2 5,0 0 3,2 0 0,3-2-1,2 0 1,0-1-3,0 0-6,1 0-4,-1 1-5,-1-1-6,-3 0-4,-3 0-4,-3 0-5,-3-1-4,-4-2-1,-5-2-4,-2-1-1,-5-3 2,-2-2 7,-4-1 7,-2-3 6,-3-1 5,-1-1 2,-3-1 0,-2-1 3,1 0 1,3 1 3,3 1 2,3 1 3,1 2 3,2 2 3,1 4 3,0 3 3,2 7 4,0 12 7,2 11 8,0 13 5,2 5 1,0 0-10,2 0-7,0 0-8,0 1-8,0 0-7,-2 2-5,0 1-8,-1 0-3,0 3-3,0 2-1,0 2-3,0-1-3,0-2-5,0-3-5,0-4-4,-1-3-3,-2-3 1,-2-5 1,-2-4 0,-1-3 1,-2-4 4,0-5 4,-1-3 2,-2-3 3,-3-2-1,-3-3-1,-3 0 0,-1-5 2,3-2 3,1-5 3,2-4 2,3-3 5,3-3 4,3-3 4,2-3 5,4-2 4,4-3 1,4-1 4,4-2 2,5-1-3,7 2-6,7 0-6,7 1-8,4 1-3,4 1 0,2 2 0,4 0-1,-3 2-7,-8 3-15,-8 3-14,-7 3-15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9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85716 40670 565,'-12'-7'11,"8"0"19,8 2 22,8 1 20,5 0 4,3 0-14,3 0-12,3 0-14,1 0-11,2 1-10,1-1-10,1 0-8,-2 1-9,-3 2-6,-5 2-6,-3 2-6,-4 1-4,-3 2-6,-3 0-3,-2 1-4,-3 1 0,0-1 5,-2 1 7,0 0 4,-1 0 5,0-1 0,0 1 2,0 0 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85690 41450 590,'-27'7'9,"11"-1"17,9-1 19,10 0 17,8-2 5,5-1-9,7 0-10,5-2-8,4 0-11,3 0-11,1 0-11,2 0-10,0 1-13,-2 0-11,-2 2-12,-1 0-12,-5 0-3,-6 0 8,-5-2 7,-6 0 6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87923 40289 490,'-8'-5'12,"2"6"22,1 6 24,0 6 23,2 4 4,0 7-13,2 3-13,1 6-13,-2 3-14,0 2-11,-3 3-12,-2 1-11,0-1-11,0-2-7,2-4-9,1-2-9,-1-3-4,0-3-1,-1-3-1,-2-3-2,1-3-1,-1-5 0,0-3-1,0-4-1,1-3 5,1-2 8,0-2 10,2-2 9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88000 41022 611,'15'-23'27,"-1"3"1,-1 1 1,0 3 2,-1 0 1,1 2 2,1 1 2,2 1 2,-1 1-1,1 2-6,0 2-5,-1 3-5,1 0-7,0 2-10,-1 0-7,1 2-10,-1 0-12,-1 2-13,-1 0-16,0 2-13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279" units="cm"/>
      <inkml:brushProperty name="height" value="0.05279" units="cm"/>
    </inkml:brush>
  </inkml:definitions>
  <inkml:trace contextRef="#ctx0" brushRef="#br0">88815 39706 416,'-1'-21'0,"-1"3"0,0 4 0,-1 5 0,-1 1 6,0 2 11,0 1 11,0 0 12,1 3 7,0 4 3,2 4 3,0 4 4,1 3-3,0 5-7,0 3-7,0 5-8,-1 2-5,-2 3-4,-2 1-3,-1 2-3,-2 3-4,0 4-4,0 4-5,0 4-5,0 1-4,-1 0-5,-2-2-5,0 0-4,0-4-8,3-6-11,1-6-10,2-6-11,2-7-5,2-10-1,2-10-1,2-10-1,3-7 7,4-3 13,3-5 14,5-3 12,1-2 9,1 0 3,-1-1 2,1 1 3,-1 2 5,-1 3 6,-1 5 8,-1 3 6,-1 4 7,-1 3 7,0 3 6,-2 2 7,-1 4 0,-1 2-6,0 3-6,-2 4-7,-1 3-3,-2 5 0,-2 5 0,-2 5 0,-3 3-3,-2 1-4,-4 1-4,-2 1-5,-1-1-4,1-2-3,0-2-3,2-1-4,4-5-11,6-9-17,7-7-18,8-8-17,4-8-5,2-9 8,4-9 9,3-8 8,-2-1 9,-5 7 8,-7 9 8,-5 7 8,-3 4 6,0-1 1,0-1 2,0-1 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211" units="cm"/>
      <inkml:brushProperty name="height" value="0.05211" units="cm"/>
    </inkml:brush>
  </inkml:definitions>
  <inkml:trace contextRef="#ctx0" brushRef="#br0">90692 39962 422,'7'-7'0,"-2"-1"0,-3 0 0,0 0 0,-3 1 5,0 0 10,-2 2 11,0 1 10,-2 0 6,0 2 2,-1 0 1,-1 2 3,-3 2-1,0 4-5,-3 3-3,-1 5-3,-2 3-5,1 3-4,-1 3-5,0 3-4,1 1-4,-1 1-1,1-1-2,-1 0-3,2 0-2,2-1-4,4-1-3,3-1-3,2-2-6,2-1-8,2-3-6,2-1-9,3-3-6,6-3-10,3-3-7,7-2-9,-1-3-1,-3-2 4,-5-2 6,-3-2 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675" units="cm"/>
      <inkml:brushProperty name="height" value="0.05675" units="cm"/>
    </inkml:brush>
  </inkml:definitions>
  <inkml:trace contextRef="#ctx0" brushRef="#br0">91361 40380 387,'-13'-7'71,"8"2"-12,7 2-12,6 2-11,4 3-9,-1 6-3,1 4-5,0 5-3,-2 3-3,-4 1-3,-5 1-3,-2 1-3,-4 0-1,0 1 0,-2-1-1,0 1 1,-1-2 0,0-3 1,1-3 1,-1-3 0,3-4-1,8-6-5,6-6-4,7-6-5,5-5-4,1-5-2,3-5-1,1-5-3,2-3-2,1-2-2,0-3-4,2-1-2,-1 1 1,-5 4 4,-4 4 4,-3 3 5,-2 4 5,0 1 5,-1 3 5,1 1 5,-4 5 11,-5 6 17,-6 8 17,-6 6 17,-3 6 3,-1 4-8,-2 3-11,0 5-8,-1 1-8,1 2-4,-1 1-6,0 1-4,1 0-4,1 0-3,0 1-3,2-1-3,3-2-5,4-6-9,6-4-8,4-4-7,3-9-8,2-8-5,0-11-6,1-9-4,1-8-1,1-5 4,1-5 6,1-4 5,-1-2 4,-3 2 5,-2 2 4,-4 2 4,-2 4 3,-1 5 0,0 7 2,-1 6-1,-3 3 4,-3 4 5,-2 3 6,-3 3 6,-3 3 2,-2 5 0,-2 6 0,-1 4 0,-1 3-3,2 1-6,3 1-5,1 1-6,2 0-5,2-3-7,2-1-6,2-2-6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54850 43000 536,'-36'-25'9,"28"0"18,28 0 18,29 0 17,11 3 5,-2 6-10,-3 7-10,-3 6-9,-4 3-9,-3 0-6,-3 0-6,-2 0-7,3-2-3,14-3 1,11-3-1,14-2-1,5 0-2,1 7-5,-1 6-6,1 7-6,-6 5-6,-8 7-7,-10 6-7,-9 7-6,-10 2-4,-9 1 0,-10-1 1,-8 1 0,-9-3 1,-6-2-1,-6-3 2,-6-3-1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93228 40800 427,'6'8'6,"-2"0"13,-4-1 13,-2 1 13,-3 1 6,-2 4-3,-2 2-2,-1 3-3,-2 2-2,2 3-4,1 1-4,1 3-3,1-1-4,2 0-3,2-1-2,2-1-3,2-2-3,2-3-1,2-3-1,2-2-2,3-4-11,5-1-18,5-2-21,5-2-19,3-2-7,1-1 5,0 0 7,2-1 6,-3-1 6,-5 0 6,-7 0 7,-5 0 7,-3 0 1,0 0-4,0 0-5,0 0-4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93479 41127 472,'-15'-28'0,"4"7"0,3 7 0,3 6 0,0 4 6,2-2 13,-1 0 11,0-1 14,0 1 6,2 4 1,0 4 2,2 4 2,-1 5-3,-2 7-8,-2 7-7,-2 7-8,-2 5-7,-3 4-7,-4 4-7,-1 4-8,-4 2-2,-2 2 1,-1 0 2,-2 2 1,1-5 1,5-9 1,4-8-1,6-9 0,2-5-17,1-1-33,-1-1-33,0 0-33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4266" units="cm"/>
      <inkml:brushProperty name="height" value="0.04266" units="cm"/>
    </inkml:brush>
  </inkml:definitions>
  <inkml:trace contextRef="#ctx0" brushRef="#br0">95061 40881 515,'-13'-14'90,"8"5"-13,7 3-14,6 4-13,6 2-9,7 0-1,5 0-3,7 0-2,2 0-7,2 2-11,0 0-10,2 2-13,-1-1-4,-4 1 0,-2 0 1,-3 0 0,-4 1-5,-1 1-14,-4 3-12,-3 2-13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95639 40157 465,'-1'-17'13,"0"14"28,-2 14 27,0 13 27,-2 10 3,0 3-19,-1 4-21,-1 4-19,-3 3-15,0 3-10,-3 4-9,-1 2-8,-2 0-12,2-3-12,1-2-12,1-4-12,2-6-5,2-8 5,4-9 3,3-8 5,0-6 1,0-1-2,-2-1 0,0 0-2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97841 40020 463,'1'-12'12,"0"10"24,2 8 25,0 10 23,0 3 5,0 1-19,-2-1-16,0 1-18,-2 2-10,0 5-3,-2 4-3,0 6-4,-3 3-7,-2 4-11,-3 3-12,-3 2-13,-1-1-9,1-6-10,1-6-9,1-6-9,1-5-3,2-5 4,3-5 3,1-4 5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3444" units="cm"/>
      <inkml:brushProperty name="height" value="0.03444" units="cm"/>
    </inkml:brush>
  </inkml:definitions>
  <inkml:trace contextRef="#ctx0" brushRef="#br0">97900 40809 638,'17'-16'2,"3"3"2,3-1 4,3 2 3,0 1 5,-2 1 10,-1 1 8,-2 1 9,-1 1 4,0 2-3,2 2-3,1 2-2,-1 1-9,-3 0-14,-3 0-16,-2 0-14,-3 0-5,-1 2 5,-1 0 5,0 2 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5251" units="cm"/>
      <inkml:brushProperty name="height" value="0.05251" units="cm"/>
    </inkml:brush>
  </inkml:definitions>
  <inkml:trace contextRef="#ctx0" brushRef="#br0">98884 39886 418,'-7'-15'6,"2"2"11,2 3 11,2 1 11,1 4 8,0 6 5,0 6 4,0 6 4,-1 5-2,-2 7-7,-2 5-9,-2 6-7,-2 5-7,-1 2-5,-3 4-5,-1 2-4,-2 3-7,2 0-8,1 1-9,1 2-9,1-4-10,2-5-10,2-6-10,3-5-11,1-7 0,3-6 9,4-5 10,2-6 9,2-4 2,0-2-5,0-3-5,0 0-5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4"/>
    </inkml:context>
    <inkml:brush xml:id="br0">
      <inkml:brushProperty name="width" value="0.05134" units="cm"/>
      <inkml:brushProperty name="height" value="0.05134" units="cm"/>
    </inkml:brush>
  </inkml:definitions>
  <inkml:trace contextRef="#ctx0" brushRef="#br0">100222 40005 428,'-9'-14'41,"0"3"5,-1 2 5,-1 4 4,-2 2 0,-2 2-4,-1 2-3,-3 2-4,-1 3-4,-3 6-6,-1 4-5,-3 5-4,0 4-6,0 4-3,-1 5-6,1 3-4,1 1-4,3 0-5,3-2-4,3 0-4,3-2-7,5-1-10,3-3-11,4-2-10,2-2-1,0-5 9,0-3 8,0-5 8,1-2-1,2-2-12,2-2-11,2-2-12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4"/>
    </inkml:context>
    <inkml:brush xml:id="br0">
      <inkml:brushProperty name="width" value="0.055" units="cm"/>
      <inkml:brushProperty name="height" value="0.055" units="cm"/>
    </inkml:brush>
  </inkml:definitions>
  <inkml:trace contextRef="#ctx0" brushRef="#br0">100895 40181 399,'14'-15'0,"-2"4"0,-4 3 0,-3 3 0,0 1 0,0 2 0,1 0 0,2 2 0,0 0 8,0 0 14,-1 0 16,1 0 14,-2 3 4,-2 5-9,-4 7-7,-2 6-9,-4 2-7,-4 1-7,-3-1-7,-5 1-6,0-2-5,2-1-4,4-3-3,3-1-3,7-5-6,12-8-9,11-8-8,13-8-10,3-4 0,-2-1 7,-3-2 7,-3 1 7,-2-3 3,1-2 0,-1-1 0,1-2-1,-4 0 1,-4 5 5,-4 3 4,-6 4 3,-3 3 6,0-1 6,-2 0 6,0 0 7,-3 4 14,-1 6 25,-2 8 24,-1 6 24,-3 7 1,-2 5-22,-2 7-22,-2 5-23,1 1-13,2-4-3,4-4-5,3-3-3,5-8-13,7-12-20,9-12-21,7-12-21,4-8-6,-1-5 11,-1-5 10,-1-4 10,-2-2 8,-3 2 3,-3 2 5,-3 2 4,-3 1 3,-1 3 4,-2 1 4,-2 3 3,-2 2 1,-2 3 0,-3 3-2,0 3 0,-5 3 2,-2 3 8,-5 2 7,-4 4 8,-1 2 3,-1 2-1,0 2 1,1 2-2,0 2-4,2 4-10,2 2-10,3 3-9,1 2-9,2 0-7,2-1-8,2 1-7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5237" units="cm"/>
      <inkml:brushProperty name="height" value="0.05237" units="cm"/>
    </inkml:brush>
  </inkml:definitions>
  <inkml:trace contextRef="#ctx0" brushRef="#br0">103137 40750 420,'-22'7'3,"3"-2"8,3-3 7,3 0 7,1-1 7,1 1 9,-1 3 7,0 2 8,1 2 0,1 2-6,0 1-7,2 3-6,1 2-5,0 1-3,2 3-3,1 1-4,0 1-3,2-1-5,0-1-3,2-1-5,2-2-5,6-3-6,4-3-6,5-3-5,2-1-10,1-2-13,-1-1-14,1 0-12,-1-2-2,-3 0 11,-1-2 11,-2 0 11,-2-1 3,-1 0-2,-1 0-4,0 0-3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55700 42400 524,'-69'-24'4,"13"4"6,12 3 7,13 3 7,6 3 3,0 3 3,0 3 1,0 4 1,3 10 4,6 19 4,7 19 5,6 19 5,3 12-3,0 6-12,0 7-10,0 6-12,0 7-7,0 10-3,0 10-2,0 9-4,-2 4-6,-3 1-10,-3-1-9,-2 1-10,2-10-7,9-19-3,10-18-3,10-19-4,2-15 0,-3-8 5,-3-10 5,-2-9 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5197" units="cm"/>
      <inkml:brushProperty name="height" value="0.05197" units="cm"/>
    </inkml:brush>
  </inkml:definitions>
  <inkml:trace contextRef="#ctx0" brushRef="#br0">103333 40966 423,'-15'-7'1,"2"2"1,3 2 1,1 2 2,0 2 13,0 2 23,-1 2 23,-1 2 24,0 3 4,0 7-15,2 5-15,1 7-14,0 3-14,0 4-10,0 3-10,1 2-11,-1 2-4,0 0 0,0 0 2,0 0 0,0-1-9,-2-2-22,0-2-21,-1-1-21,0-6-10,3-6 4,1-7 3,2-6 3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3363" units="cm"/>
      <inkml:brushProperty name="height" value="0.03363" units="cm"/>
    </inkml:brush>
  </inkml:definitions>
  <inkml:trace contextRef="#ctx0" brushRef="#br0">104050 39326 654,'0'-22'0,"2"5"0,0 3 0,2 5 0,1 1 10,5 0 21,4 0 20,4 1 21,2 1 1,2 4-20,3 4-19,1 4-20,-1 1-10,-5 1-1,-5 0-3,-5 0 0,-3-1-14,0 1-24,-2 0-25,0 0-25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6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104200 40546 501,'1'-14'8,"2"3"16,2 3 16,2 3 17,1 1 3,1 2-9,2 0-8,0 2-9,1 0-5,1 0 0,1 0-1,2 0 0,0 0-3,1 0-6,1 0-5,1 0-5,0 0-9,-1 2-9,-1 0-11,0 2-10,-3 0-3,-1 1 4,-2 2 6,-2 0 5,-3 1-6,-3 1-18,-2 2-17,-4 0-18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6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103791 41412 571,'-4'-9'9,"8"0"16,8-1 16,7-1 18,6 1 4,1 3-7,2 2-8,3 4-6,-1 1-9,0 0-8,-1 0-7,-1 0-9,-2 1-8,-3 2-10,-3 2-9,-3 1-9,-2 2-4,-1-2 0,-1-1 1,0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7"/>
    </inkml:context>
    <inkml:brush xml:id="br0">
      <inkml:brushProperty name="width" value="0.04541" units="cm"/>
      <inkml:brushProperty name="height" value="0.04541" units="cm"/>
    </inkml:brush>
  </inkml:definitions>
  <inkml:trace contextRef="#ctx0" brushRef="#br0">103887 43124 484,'5'-11'9,"-8"10"19,-6 10 18,-7 10 19,-4 4 5,1 2-8,-1 1-8,1 1-8,0 1-8,3 1-7,1 0-8,2 2-7,3-2-5,3-3-3,2-5-2,4-3-3,5-5-6,8-5-6,7-4-9,8-6-7,3-4-4,-1-5 0,-3-5 0,-1-5-1,-3-3 2,-2-1 4,-1-1 5,-2-1 3,-4 1 4,-3 1 3,-4 3 3,-4 1 3,-3 3 1,0 1 3,-2 2 0,0 3 1,-3 2 1,-4 2 0,-3 4-1,-5 3 1,-1 1-3,1 1-4,1 2-5,1 0-5,1 2-6,1 0-7,1 1-6,0 2-6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7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104900 43600 560,'7'21'10,"-1"-3"21,0-5 20,-2-3 20,1-1 4,0 2-12,1 2-11,2 1-12,-1 1-12,-1-1-13,-1-1-11,0 0-14,-1-2-17,0 1-23,0 0-23,0 0-22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8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105523 43000 472,'-8'10'172,"2"3"-38,1 5-38,0 3-39,1 4-24,-2 1-10,0 2-12,-1 3-9,-1 0-8,1 2-3,-1 1-4,0 0-2,0 0-7,-2-3-11,0-4-10,-1-2-11,0-3-7,2-3-1,3-3-1,1-2-2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8"/>
    </inkml:context>
    <inkml:brush xml:id="br0">
      <inkml:brushProperty name="width" value="0.0559" units="cm"/>
      <inkml:brushProperty name="height" value="0.0559" units="cm"/>
    </inkml:brush>
  </inkml:definitions>
  <inkml:trace contextRef="#ctx0" brushRef="#br0">106336 42021 393,'7'-21'0,"-1"5"0,-1 4 0,0 6 0,-1 3 10,0 2 21,0 2 21,0 2 21,-5 3 4,-8 6-10,-10 4-12,-7 5-10,-6 4-8,-1 2-5,-1 4-4,0 3-6,0 2-4,3 2-2,3 3-3,3 1-2,3 1-3,1 0-2,3 0-2,1 0-3,3-1-2,4-2-5,5-2-3,3-1-5,3-5-3,1-4-3,3-5-3,2-5-2,3-4-2,4-2-2,3-4 0,5-3-2,2-2 2,1-4 4,1-2 3,1-3 3,-1-4 4,0-4 3,-1-4 4,0-3 3,-4-2 3,-3 1 3,-5 1 4,-3 1 3,-4 1 3,-2 3 3,-4 1 2,-2 2 4,-5 2-1,-8 3-3,-6 1-4,-6 2-3,-6 4-4,-3 6-4,-3 5-3,-2 7-5,-1 3-5,3 1-10,4 1-8,2 1-8,4-1-6,3-3-4,5-3-2,3-2-3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1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82440 46313 565,'0'-15'0,"0"2"0,0 2 0,0 3 0,-3 1 5,-6 2 12,-6 2 11,-5 2 12,-2 1 1,3 2-7,3 0-8,2 2-7,2 0-5,-3 2-2,-2 0-1,-1 1-3,-1 1 0,1 0 1,0 0 1,3 0 0,-1 0 0,0 1 1,1 1 0,-1 2 0,2-1-1,2 1-1,4 0 0,3 0-3,2 1 0,2 3-1,2 3-1,2 3-1,3 3 0,4 1-2,3 2 0,5 3 0,1-1-2,-1 0 1,-1-1-1,-1-1 0,-1-1 0,-1 1 3,-1-1 2,0 1 2,-2-2 0,-1 0 0,0-1-1,-2-1 0,-1-1-1,-1-1-1,0-1-1,-2-1 0,0 0-2,-2 0 0,0-1-2,-2 1-1,0-1-2,0 1-2,0-1-4,0 1-2,-2-2-4,-4-3-3,-4-3-5,-3-2-4,-4-4 0,-1-3 4,-3-2 5,-1-4 4,-2-2 3,-1-3 3,-1-4 1,-1-2 2,0-2 2,1-1 0,1-1 1,2-1 0,0 0 2,2 1 2,3 0 4,1 3 1,3 0 4,1 2 3,2 2 2,2 3 4,6 0 4,8 0 3,9 0 4,10 0 4,4 1-6,4 0-15,3 2-14,2 1-16,3 0-11,-1 2-7,0 0-7,0 2-7,-4-1-2,-6 0 2,-7-2 3,-7 0 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2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84995 47655 535,'-8'-7'0,"2"0"-1,1 2-1,0 1-1,1 0 6,0 0 13,0 0 13,1 0 12,-3 1 5,-4 2-4,-4 2-3,-3 2-3,-4 3-5,0 4-3,-1 3-4,-1 5-4,0 2-4,1 3-1,1 1-4,1 3-1,1 1-3,3 1-1,1 0-2,3 2-1,1-1-2,4-3 0,2-3-2,4-3-1,2-2 0,2-1 1,2-1-1,2-1 2,2-2-2,5-4 0,4-4-1,3-4-2,3-3-3,1-2-9,1-2-7,1-2-8,0-2-3,-1-2 4,-1-1 3,-1-3 3,-3 0 4,-3 3 2,-4 1 4,-4 2 3,-4 3 10,-3 4 14,-2 4 15,-3 4 14,-3 3 6,-1 4-5,0 2-5,-1 3-5,-1 0-4,2-1-4,1-2-6,1-2-3,1-3-7,6-1-10,2-2-10,5-2-9,2-2-3,0-2 1,-1-2 3,1-2 3,0-2 0,0-2 1,-1-2 0,1-1 0,-2-2 1,-2 0-1,-4 0 1,-2 1-1,-2-1 4,0 0 6,0 0 7,0 1 6,-2-1 2,0 0 0,-3 0 0,-2 1-1,-1 0 0,0 2 2,1 2 0,-1 2 2,0 1 0,0 1-2,0-1-1,0 0-2,1 1-2,-1 4-4,0 2-4,0 4-4,0 1-11,2 1-20,1 1-19,1 2-19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57100 42400 465,'-22'-41'13,"6"19"26,7 19 25,6 19 26,3 16 5,0 17-20,0 15-18,0 16-19,0 9-12,0 3-7,0 3-7,0 4-6,-5 2-6,-9 4-3,-10 3-4,-8 3-4,-4-2-2,3-6-1,3-6-1,4-6-1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3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86852 47697 489,'-2'-21'39,"0"7"5,-3 5 3,-2 6 5,-2 5-2,-3 4-7,-4 4-8,-2 3-6,-1 4-5,-1 1-4,1 3-3,-1 1-3,0 2-1,-1 1 0,-1 1-1,0 1 1,-1 0-1,4 1-2,3-1-1,3 1-1,2-2-3,3 0-4,1-1-2,2-1-4,2-2-4,2-1-3,2-2-3,2-3-5,4-2-4,5-4-5,7-4-6,5-4-5,4-3-2,1 0 0,1-2 1,1 0 2,-3-2 0,-6 0 2,-5-1 1,-6-2 2,-4 1 4,-1-1 4,-1 0 6,0 0 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3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87476 48048 455,'-12'-1'6,"6"-2"13,8-2 13,7-1 12,1-1 2,1 4-7,-2 3-8,0 2-8,-3 3-5,-1 2-3,-2 1-4,-2 3-3,-2 2-2,-2 1-1,-2 3 0,-1 2-1,-3 1-2,-2 1-3,-2 1-2,-1 1-3,-1-1-2,4-3 0,3-3 0,3-3-1,3-4 0,5-6 2,6-6 0,4-6 2,4-4-1,3-1-5,3-3-4,3-1-4,1-3-4,-1 0-3,-1-1-2,-1 0-3,-2-1 0,-3 2 6,-3 3 4,-3 1 5,-2 2 7,-1 1 6,0 1 8,-2 1 7,-2 4 13,-4 10 19,-4 8 18,-4 9 18,-2 6 3,-2 1-16,0 2-14,-1 3-15,1-1-11,2-2-7,4-2-6,3-1-6,2-4-3,3-3 1,4-5 2,2-3 0,3-7-8,3-11-20,3-11-19,4-11-21,-1-6-4,0-3 9,-1-1 8,0-1 10,-3-1 6,-1 3 4,-3 4 2,-1 2 4,-3 3 4,-2 3 6,-4 3 4,-2 4 6,-3 1 2,0 4 0,-2 3-1,0 3-1,-3 3 3,-2 4 8,-3 4 7,-3 4 8,-2 3 2,2 1-3,1 3-1,1 2-2,2 0-7,2 1-9,4 0-11,3-1-10,2 0-8,3-3-5,4-1-6,2-2-5,1-2-1,-1-2 6,0-3 5,-2 0 5,0-2 4,0 0 5,0 0 3,-1 0 4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4559" units="cm"/>
      <inkml:brushProperty name="height" value="0.04559" units="cm"/>
    </inkml:brush>
  </inkml:definitions>
  <inkml:trace contextRef="#ctx0" brushRef="#br0">89247 48350 482,'-1'23'142,"-2"1"-32,-2-1-33,-2 1-32,0-1-18,0-2-2,2 0-1,1 0-2,0-2-4,2 1-4,0-1-5,2 1-5,2-2-4,4-1-8,3-3-5,5-1-6,3-3-9,1-2-8,3-4-9,1-2-10,0-2-2,-3 0 4,-3 0 3,-3 0 5,-2-1 3,0 0 5,-2-2 3,-1 0 5,-1-2 4,0 0 6,-2-1 5,0-2 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4211" units="cm"/>
      <inkml:brushProperty name="height" value="0.04211" units="cm"/>
    </inkml:brush>
  </inkml:definitions>
  <inkml:trace contextRef="#ctx0" brushRef="#br0">89243 48683 522,'-23'-6'65,"4"4"0,3 4-1,3 4-1,1 5-6,-1 9-11,-1 7-10,-1 9-12,-2 5-6,0 6-3,-1 4-2,-1 5-2,-2 4-11,-1 1-22,-2 3-21,-3 2-20,3-6-8,5-11 9,6-12 9,7-11 8,2-8 5,0-3 2,0-3 2,0-2 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90800 48228 574,'1'-15'0,"2"1"0,2 1 0,2 0 0,6 3 12,11 3 24,10 2 24,12 4 23,0 1 2,-8 2-23,-9 0-22,-9 2-21,-3 0-12,1 3 0,3 2 0,1 2 1,0 0-9,-4 1-17,-5 0-15,-3 0-18,-3-1-8,-2-1-4,-3-1-2,0 0-3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90642 49081 596,'-3'-8'9,"8"2"18,9 1 19,10 1 17,3 0 6,2 2-10,1 0-9,1 2-10,-1 1-12,0 2-16,-1 2-16,-1 1-16,-2 2-9,-1 2-1,-3 0-2,-1 1-2,-4 0-5,-3-1-7,-4-1-9,-4 0-6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4804" units="cm"/>
      <inkml:brushProperty name="height" value="0.04804" units="cm"/>
    </inkml:brush>
  </inkml:definitions>
  <inkml:trace contextRef="#ctx0" brushRef="#br0">93552 47722 457,'-7'-19'12,"2"7"21,2 8 22,2 8 23,-1 7 4,-2 7-13,-3 7-13,-3 7-13,-2 5-9,0 2-5,0 4-5,1 3-5,-2 2-10,-2 5-17,-1 4-15,-3 4-16,1-1-6,3-5 5,3-5 5,2-4 5,3-8-4,1-8-11,0-9-13,2-8-11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94250 48509 562,'1'-22'0,"2"3"0,2 3 0,2 3 0,4 2 11,7 2 25,7 2 23,6 3 24,3 0 2,-1 2-17,-3 0-18,-2 2-18,-2 2-18,-1 4-19,-3 3-18,-1 5-18,-4 0-6,-3-1 9,-4-2 7,-4-2 8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96346 48197 445,'-16'-7'8,"0"0"18,1 2 18,-1 1 17,1 3 5,1 7-9,1 7-8,1 8-8,0 2-6,2 2-3,1 1-2,0 1-3,2 0-4,1 1-5,0-1-4,2 0-6,1-1-2,2-5-2,2-3-1,2-5 0,3-3-7,4-2-7,3-4-10,5-2-9,2-4-4,1-4 0,1-4 1,1-4 0,0-3 2,-2-3 3,0-3 2,0-2 4,-4-2 2,-3 1 3,-4 1 4,-4 1 3,-4 2 2,-3 1 1,-2 3 1,-3 1 1,-4 3 0,-2 3 2,-3 3 2,-3 2 0,-2 4-1,1 2-6,-1 3-4,1 4-5,1 1-4,3 0-5,2-1-4,4 1-5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3813" units="cm"/>
      <inkml:brushProperty name="height" value="0.03813" units="cm"/>
    </inkml:brush>
  </inkml:definitions>
  <inkml:trace contextRef="#ctx0" brushRef="#br0">97650 48700 576,'27'29'170,"-6"-4"-44,-7-3-44,-7-5-44,-4-2-30,0-1-18,-2-1-16,0 0-17,-1-2-11,0-1-7,0-1-6,0 0-6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56950 43200 551,'28'-69'16,"6"13"19,7 12 18,6 13 20,3 7 3,0 4-14,0 3-14,0 3-13,-2 3-11,-3 3-8,-3 3-7,-2 4-7,-5 4-17,-2 6-24,-3 7-23,-3 6-25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98693 47777 429,'0'-21'8,"2"5"15,1 4 16,0 6 15,0 5 7,0 6 0,-2 6-1,0 5 0,-2 5-5,0 1-8,-2 3-8,0 1-8,-2 3-10,0 2-10,-1 4-10,-1 3-12,-2 1-8,0 2-6,-1 0-7,-1 2-6,0-2-6,2-4-3,2-4-4,3-4-4,0-4-1,2-5 3,0-5 2,2-4 2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100031 47048 424,'-3'-17'10,"-2"11"23,-5 12 21,-3 11 21,-4 9 4,-2 3-15,-1 4-16,-2 5-14,-2 1-8,3 2 0,0 0 0,1 2 0,1 0-2,3 2-5,1 0-4,2 2-5,3-3-5,3-6-3,2-6-5,4-5-3,2-5-5,2 0-5,2-1-5,2 0-6,2-5-2,5-3 0,3-6 0,5-4 0,1-6 1,1-4-1,-1-6 1,1-3 1,-3-5 1,-2-2 4,-3-1 3,-2-2 4,-5 0 3,-3 3 3,-4 3 1,-4 3 3,-4 2 0,-3 2-1,-5 3-2,-3 1-1,-5 2-1,-1 2-2,-4 2-2,-3 2-1,2 1 0,5 2 1,7 0 2,5 2 1,3-1-1,1 0-2,-1-2-2,0 0-3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101650 47796 618,'1'-20'0,"4"5"0,2 7 0,3 5 0,3 3 9,0 0 20,1 0 18,1 0 20,1 0 2,1 2-12,1 0-14,1 2-13,0 0-11,1 1-9,-1 1-9,1 2-8,-3 0-9,-3-1-5,-4 1-5,-4 0-6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101200 48515 632,'37'-7'113,"-6"3"-21,-4 1-23,-5 2-22,-2 1-17,3 2-15,1 0-14,3 1-13,-1 1-9,-3 0-4,-3-1-2,-3 1-4,-3-1-5,-1 0-10,-2-2-8,-2 0-10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102838 48197 461,'-22'0'3,"4"0"7,5 0 7,3 0 7,2 1 2,-2 1 0,0 3-1,-1 2-1,-1 2 3,1 2 6,-1 1 6,0 3 6,1 2 1,2 1-6,2 3-5,3 1-6,0 0-4,2-1-4,0-3-3,2-1-4,1-3-5,4-3-7,2-3-5,3-2-6,4-3-6,2 0-5,3-2-4,3 0-5,1-4-2,-2-4 0,0-5 2,0-5 1,-3-4 1,-1 1 3,-3-2 3,-1-1 2,-3 0 4,-2-1 4,-4 1 3,-2 0 5,-4 0 1,-4 4 0,-4 3 0,-4 3-1,-2 3 0,-3 3-2,-2 2-1,-1 4-1,-1 1-3,1 2-6,1 0-5,1 2-6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103550 48550 591,'8'22'69,"-1"-1"-4,1-3-3,0-1-3,-1-1-7,-1-1-11,-1 1-10,0-1-10,-1 1-13,0 0-13,-1-1-15,1 1-15,0-2-3,0-1 6,0-2 7,0-2 7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104493 47858 467,'-15'-29'4,"3"3"8,1 5 8,2 3 9,1 4 5,-2 2 6,0 4 6,-1 3 4,0 5 1,0 8-4,2 7-6,1 9-3,1 3-7,2 1-6,2-1-7,2 1-6,2-1-5,0 0 0,2 1-1,0-1-1,0 1-1,0 1-1,-2 1-1,0 1-2,-1 0 0,0 0-3,0 0 0,0 1-3,-1-3-2,0-3-5,-2-5-4,0-3-5,-2-4-3,-2-3-2,-2-3-1,-1-2-2,-3-3 0,0-1 0,-1 0 0,-1-1 0,-1-4 2,1-2 2,-1-5 3,0-4 3,2-3 2,3-5 3,3-3 2,2-5 3,5-1 3,6 0 3,6 0 5,6-1 3,3 2 4,1 3 3,0 3 4,3 3 4,-1 3 0,2 1-2,1 2-2,1 3-3,0 1-4,-1 0-7,-1 2-7,-1 1-6,-2 0-4,-3 2-2,-3 1-2,-2 0-1,-3 1-3,-1 0-2,-1 0-4,0 1-3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5514" units="cm"/>
      <inkml:brushProperty name="height" value="0.05514" units="cm"/>
    </inkml:brush>
  </inkml:definitions>
  <inkml:trace contextRef="#ctx0" brushRef="#br0">105872 47655 398,'-2'-13'10,"-2"6"19,-4 6 20,-2 6 19,-2 5 5,-3 3-9,-2 5-9,-1 4-10,-1 1-6,3 2-5,1 1-5,2 1-4,3 0-5,3 1-2,2-1-3,4 1-3,3-3-4,6-2-2,4-3-3,5-2-4,4-3-4,5-1-6,3-1-5,4-1-6,1-2-4,-3-2-1,-3-4-1,-3-2-2,-3-2 1,0 0 2,-1 0 3,-1 0 2,-1-2-6,-1-4-14,-1-4-14,0-4-15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105960 47690 436,'-8'-8'0,"0"2"0,0 1 0,0 0 0,1 1 4,1-2 5,0 0 8,2-1 6,-1-1 5,0 2 5,-1 1 4,-1 1 3,-3 1 2,0 3-2,-3 4-2,-1 2-1,-3 5-2,0 7-2,-1 7-2,-1 7-2,-1 6-2,-3 6-5,-1 6-4,-3 6-4,-1 5-7,-2 7-10,-3 5-10,-1 7-9,0-2-11,2-8-9,1-7-11,3-8-10,3-9-5,5-8 3,5-10 2,5-7 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3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72631 52428 494,'8'-10'6,"1"12"11,1 12 13,2 11 11,-2 8 3,-3 1-5,-2 2-5,-4 2-5,-3 2-4,-4 2-6,-4 2-4,-3 2-4,-2 0-4,1-4-3,0-2-4,2-4-3,1-3-1,1-7 1,0-5 0,2-7 0,0-5-3,1-6-9,-1-6-7,0-6-8,2-4-1,6-3 9,4-3 7,6-3 7,2-2 6,3 1 0,1 0 1,3-1 2,3-2-3,5-3-6,5-4-5,4-4-5,1 0-1,-5 5 7,-6 5 5,-3 6 6,-5 2 4,-1 2 4,-3 3 3,-1 1 3,-2 2 2,-1 2-1,0 2-1,-2 3-2,0 0 5,2 2 9,0 0 9,1 2 9,-1 2 1,-2 6-7,-4 4-8,-2 5-6,-2 3-5,0 3-2,0 1-1,0 3-3,-1-1-1,0-3-2,-2-3-1,0-3-2,-2 4-5,-2 11-4,-2 10-7,-1 12-6,-1 3-2,2-3 0,2-3 1,2-2 1,2-4 0,0-2 1,2-4 0,1-2 2,0-4-6,3-6-10,2-3-12,2-6-10,0-4-4,0-1 3,-2-2 4,0-2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4"/>
    </inkml:context>
    <inkml:brush xml:id="br0">
      <inkml:brushProperty name="width" value="0.04727" units="cm"/>
      <inkml:brushProperty name="height" value="0.04727" units="cm"/>
      <inkml:brushProperty name="color" value="#00BFF3"/>
    </inkml:brush>
  </inkml:definitions>
  <inkml:trace contextRef="#ctx0" brushRef="#br0">78652 35124 465,'0'-12'46,"-2"9"6,-1 6 6,0 9 7,-1 4-3,1 1-10,-2 2-10,2 0-12,-1 1-6,0 1-6,0 1-5,0 1-4,-1 0-3,0-1-2,-1-1-2,-1-1-1,0-1-1,2 1 2,2-1 1,2 1 0,0 0 2,0-1 0,-2 1 0,0-1 1,0 1 0,2 0-2,2-1 0,2 1-1,1-2-1,2 1 0,0-2-2,2-1 0,-1 0 0,1-1-1,0 1-1,0 0 0,0-2 0,1-3 0,2-3 0,0-2 0,1-3-2,0-1-5,-1 0-5,1-1-5,0-4-2,-1-2 3,1-5 1,0-4 3,0-3 3,1-1 1,1-3 3,2-1 2,-1-1 1,1-1 2,0 1-1,-1-1 2,0 0 0,-2-1 2,-3-1 1,-1-1 1,-1-1 0,-2-1 0,-1 0 0,0-2 0,-2 1-1,-1 1-1,0 3 1,-1 2-1,-3 1 0,-2 2 0,-4 3 1,-2 1 1,-2 2-1,1 1 2,-1 1 0,0 0 1,0 3-1,-1 1-3,-2 2-2,0 2-2,0 1-3,-1 0-2,0 0-3,1 1-2,-1 0-5,2 3-6,1 4-6,1 2-6,1 3-2,0 2 5,2 2 3,1 1 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3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47050 18500 629,'-35'0'9,"32"0"20,31 0 22,32 0 20,22-2 3,17-3-17,15-3-16,16-2-16,5-3-13,-2 1-11,-3-1-8,-3 1-11,-7-1-7,-9 1-5,-10-1-5,-8 1-5,-12 2-2,-12 7 2,-13 6-1,-12 7 2,-10 4 2,-6 3 3,-6 3 3,-6 4 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6688" units="cm"/>
      <inkml:brushProperty name="height" value="0.06688" units="cm"/>
      <inkml:brushProperty name="color" value="#F2395B"/>
    </inkml:brush>
  </inkml:definitions>
  <inkml:trace contextRef="#ctx0" brushRef="#br0">57850 41700 328,'-4'-47'3,"-5"6"3,-7 7 4,-5 6 5,-1 12 10,6 19 19,7 19 17,6 19 18,1 13 3,-3 10-12,-3 10-13,-2 9-12,-3 7-9,1 7-5,-1 6-6,1 7-5,-1 7-4,1 9-1,-1 10-4,1 10-1,-1 4-3,1 0-4,-1 0-3,1 0-3,-3 14-9,-2 28-12,-3 28-12,-3 29-13,1-3-5,6-30 0,7-32 2,6-30 1,3-23 2,0-12 3,0-13 3,0-12 4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4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75349 52515 487,'0'-28'0,"0"5"0,0 7 0,0 5 0,-2 5 9,-2 6 20,-4 4 19,-2 6 20,-2 3 3,-1 3-13,-1 3-12,-1 3-13,-2 3-8,-2 1-2,-1 2-2,-2 3-4,-2 1-2,1 2-1,-1 2-3,1 2-3,0 2-1,1-1-2,1 0-2,1 0-2,2 0-1,5 0-1,3 0 0,4 0-2,3-1-2,2-1-4,2-3-5,2-2-4,3-3-4,4-5-2,3-5-4,5-5-2,3-4-1,3-2 2,2-4 1,4-2 3,0-3-1,-3-1-1,-3 0-1,-3-1-2,-3-2-2,-1 0-1,-2-1-3,-3-2-1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4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76340 54155 492,'-1'-13'68,"-2"6"-8,-2 6-10,-1 6-9,-2 4-7,0 3-3,0 4-3,1 2-5,-2 2-1,0 1-2,-1 0 0,-1 3-2,-1-2-1,2 0-2,1-1-2,1-1-1,1 0-2,2-1-1,2 1-1,2-1-1,3-1-6,4-2-9,3-4-10,5-3-10,2-4-4,1-4 3,1-6 2,1-4 4,0-4 2,-3-1 4,-1-3 2,-2-1 4,-2-2 3,1 1 1,0-1 4,0 1 1,-2 0 3,-1 2 3,-2 3 1,-2 1 4,-2 1 3,0 1 4,-2-1 4,0 0 5,-3 2-1,-2 3-9,-4 2-8,-2 4-7,-1 0-4,1-2 2,0-2 1,2-2 2,0 1 0,-2 1-3,0 2 0,-1 2-3,-1 1-6,1 0-13,-1 0-12,0 0-12,2 1-6,1 2-1,2 2 1,2 1-1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5"/>
    </inkml:context>
    <inkml:brush xml:id="br0">
      <inkml:brushProperty name="width" value="0.03782" units="cm"/>
      <inkml:brushProperty name="height" value="0.03782" units="cm"/>
    </inkml:brush>
  </inkml:definitions>
  <inkml:trace contextRef="#ctx0" brushRef="#br0">74304 52641 581,'-11'-4'6,"-4"8"9,-5 8 12,-5 7 10,-1 4 3,1-1-4,3-1-5,1-1-5,1 1-3,-1 1 0,-1 3-2,-1 1 0,0 2-2,1 1-3,1 1-3,1 1-3,2 2 0,5 4 1,3 4 1,4 4 1,4 2-5,4 0-10,4 0-10,4 0-11,6-2-8,7-6-5,8-4-5,8-5-4,2-5-2,-3-5 3,-5-5 2,-4-5 3,-3-3 3,-3 0 4,-3-2 2,-3 0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5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77440 52432 640,'3'-19'8,"4"9"18,5 8 16,5 9 18,1 4 2,-4 0-12,-5-2-12,-3-1-12,-3 1-9,0 4-5,-2 2-5,0 3-5,-3 1-3,-2-1 3,-3-1 0,-3-1 2,-3-1-1,-2-1-6,-1-1-5,-3 0-4,0-3-3,3-1-1,1-2 0,3-2 0,2-1 2,4 1 8,4 2 7,4 0 7,4 0 3,4-2-2,3-3-1,5 0-1,2-2-5,1 0-6,1 0-7,1 0-6,-1 0-7,-1 0-9,-3 0-7,-1 0-9,-3 0-2,-1 0 5,-2 0 5,-2 0 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78233 52662 799,'-6'-9'3,"4"0"5,4-1 5,4-1 6,4 1 4,7 3 4,5 2 3,7 4 4,1 1-5,-2 0-14,-1 0-16,-3 0-13,-2 1-9,-3 2-2,-3 2-2,-3 1-3,-2 2-1,-2 0-4,-2 0-3,-2-1-4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78729 52145 667,'-8'-8'1,"2"2"2,1 1 2,1 1 2,0 2 7,0 5 12,0 6 13,0 4 12,1 4 3,1 1-9,0 3-7,2 1-9,0 3-11,0 3-16,0 3-14,0 2-14,0 0-6,0-5 6,0-5 7,0-5 5,-1-4-4,0-1-15,-2-2-14,0-2-14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79208 52116 563,'9'-7'2,"2"2"2,1 2 4,3 2 2,0 1 1,-1 2-2,-1 0-2,0 2-2,-1 2 5,3 7 15,2 6 14,2 5 13,-1 5 4,-1 1-9,-3 2-7,-1 3-8,-3 0-7,-2 2-4,-4 1-5,-2 0-4,-5 2-7,-6 1-5,-6 0-6,-5 2-7,-6 1-7,-3 4-8,-5 2-9,-3 4-9,0-3-3,2-5 3,3-6 3,3-5 3,4-6 3,3-3 0,4-5 2,5-3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7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81050 53293 596,'7'-16'12,"15"1"25,15-1 25,14 1 24,2 1 1,-8 5-23,-11 3-25,-10 4-23,-5 3-17,-1 2-11,-1 2-11,-1 1-12,-2 2-7,-4 2-6,-5 0-6,-2 1-6,-4 0 2,-1-1 8,0-1 8,-1 0 8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7"/>
    </inkml:context>
    <inkml:brush xml:id="br0">
      <inkml:brushProperty name="width" value="0.03372" units="cm"/>
      <inkml:brushProperty name="height" value="0.03372" units="cm"/>
    </inkml:brush>
  </inkml:definitions>
  <inkml:trace contextRef="#ctx0" brushRef="#br0">80922 54065 652,'-24'6'11,"13"-4"21,14-4 23,14-4 21,7-1 0,2 3-22,3 1-21,1 2-22,1 1-17,1 0-11,-1 0-11,0 0-11,-3 0-2,-5 0 4,-7 0 6,-5 0 5,-3 0 0,0 2-6,0 0-6,0 2-6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83919 53262 503,'-2'-11'9,"-1"7"20,-2 8 18,-1 7 19,-3 7 4,-4 3-11,-2 5-11,-3 3-11,0 1-9,3-2-4,3-1-6,3-3-4,1-2-3,2-3-1,1-3 1,0-2-2,3-4-2,4-1-8,4-2-6,4-2-8,3-4-3,5-6-3,3-6-3,5-5-1,0-5-1,0 0 2,-1-1 3,-1 0 1,-1-2 3,-3 1 2,-1-1 3,-3 1 2,-2 1 2,-4 1-2,-4 3 0,-4 1 0,-4 2 2,-4 3 7,-4 1 6,-4 2 6,-2 2 3,-1 0-1,-1 2-3,-1 1-1,0 0-2,1 2-3,1 0-2,1 2-3,2 1-5,2 2-6,4 2-7,3 2-5,1 0-8,0 1-6,0 0-6,0 0-8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2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57800 44000 358,'25'-93'0,"0"17"0,0 15 0,0 16 0,3 9 4,6 3 9,7 3 9,6 4 8,-1 4 2,-5 6-2,-7 7-3,-5 6-3,-3 6-2,4 6 0,3 7-1,3 6-1,-4 12-1,-8 19-3,-10 19-3,-9 19-3,-12 10-2,-11 4-1,-14 3-1,-11 3-1,-4-4-3,6-8-1,7-10-2,6-9-3,18-23-2,32-33-3,31-35-3,32-34-4,13-24 0,-3-12 3,-3-13 2,-2-12 2,-8-2 2,-8 9-1,-10 10 0,-9 10-1,-9 11 1,-5 17 2,-7 15 3,-5 16 1,-6 16 10,-3 20 17,-3 18 18,-2 20 16,-5 8 4,-2 1-11,-3-1-11,-3 1-11,-2 1-7,0 3-4,0 3-4,0 4-4,1-1-3,4-3 0,3-3-2,3-2-1,1-3-1,1 1 1,-1-1 0,1 1 0,5-4-4,14-6-10,11-6-8,14-6-10,7-13-2,3-19 3,3-18 3,4-19 3,2-18 3,4-15 1,3-15 2,3-16 1,-4-10 2,-8-3 3,-10-3 3,-9-2 4,-10-1 2,-9 3 4,-10 3 4,-8 4 3,-8 4 1,-2 6 1,-3 7-1,-3 6 0,-6 7-1,-5 10-1,-7 10-1,-5 9-2,-8 6-1,-5 3 1,-7 3 0,-5 4 0,-12 10-7,-16 19-12,-15 19-13,-15 19-12,-7 15-9,3 13-2,3 12-3,4 13-3,5 2-2,10-5 1,10-7 0,9-5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84950 53750 619,'22'0'8,"-1"2"18,-3 0 16,-1 2 18,-1 0 2,-1 1-9,1 2-12,-1 0-10,0 2-8,-2 1-6,-3 3-6,-1 1-6,-2 1-4,0-1-1,-2-1-1,0 0-3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86541 53462 506,'-8'-7'3,"0"2"8,0 3 6,0 1 8,0 2 7,-1 3 6,-2 4 7,0 2 7,-1 3-1,1 1-7,-1 3-7,0 1-7,2 2-4,3-1-4,2 1-2,4-1-3,1 0-4,2-3-5,0-1-6,2-2-4,1-3-6,3-1-4,3-2-6,4-2-5,1-3-3,3-4-2,2-4-1,1-4-3,0-3 1,-1-3 2,-3-3 1,-1-3 2,-2-1 3,-3 1 5,-1 1 5,-2 1 4,-2 1 6,-2 1 3,-3 1 4,0 1 4,-4 2 2,-4 3-1,-4 3-2,-4 2 0,-1 2-3,1 1-1,1-1-3,1 0-3,0 0 0,2 2 0,1 0 1,1 2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987" units="cm"/>
      <inkml:brushProperty name="height" value="0.04987" units="cm"/>
    </inkml:brush>
  </inkml:definitions>
  <inkml:trace contextRef="#ctx0" brushRef="#br0">87904 52666 441,'-7'-12'11,"2"8"24,2 8 23,2 8 22,1 5 5,0 3-16,0 3-16,0 3-15,0 2-9,-2 4-3,0 3-2,-2 3-3,-1 3-4,-3 6-8,-3 4-5,-3 5-8,-2 5-9,0 3-9,1 5-11,-1 3-10,2-4-1,3-11 8,3-12 7,3-11 7,0-9-3,2-2-15,-1-3-14,0-2-16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89171 53369 446,'7'-22'0,"-1"3"0,0 3 0,-2 3 0,-1 4 14,-4 6 27,-2 6 27,-3 6 27,-5 4 4,-4 5-23,-5 3-21,-5 5-23,-4 2-11,-2 1-2,-4 0-3,-3 2-2,0 1-10,4-1-20,2 0-18,3 0-19,3-2-10,3-3 2,3-5 2,3-3 0,3-6 3,2-6 5,4-8 4,3-6 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88977 53363 461,'0'-15'4,"-2"2"7,0 2 8,-1 3 7,0 1 8,3 2 9,4 2 9,2 2 7,3 3 1,2 4-8,2 4-7,1 3-9,2 4-6,1 1-5,1 3-5,2 1-6,-2 3-6,0 3-8,0 3-8,-2 3-8,0 3-11,-1 4-14,1 4-14,-1 4-13,-1-4-5,-4-8 5,-5-11 4,-2-9 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20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91691 52836 494,'-7'-15'0,"2"2"0,2 3 0,2 1 0,1 4 13,0 6 26,0 6 25,0 6 25,-1 4 4,0 5-20,-2 3-19,0 5-20,-2 2-13,-2 2-6,-1 2-7,-3 2-5,0 2-9,0 1-8,2 0-8,1 2-9,0-2-6,0-2-4,0-3-5,1-4-4,0-3 1,2-7 3,2-5 5,2-6 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21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93402 52581 469,'-9'-13'8,"0"3"17,-1 4 16,-1 4 17,-1 3 2,2 2-10,1 2-11,1 2-12,-2 3-4,-2 5 0,-3 5 1,-3 5 0,-2 3 0,-1 3-3,-1 1-1,-1 2-2,1 1-3,1 1-3,3-1-3,1 0-4,3-1-2,2-2-2,4-1 0,3-3-3,2-3-3,2-3-7,2-5-8,2-3-6,3-4-5,4-2-3,3-4-3,5-2-2,3-5 0,3-2 4,2-5 4,4-4 3,0-2 5,-3-3 3,-3-2 5,-3-1 3,-3 0 3,-3 1-1,-3 3 0,-3 1 1,-2 2-1,-2 2-1,-2 3 1,-2 1-1,-2 2 7,-4 2 14,-2 2 14,-3 2 15,-3 1 3,-2 0-7,-1 0-8,-3 0-6,0 1-5,3 2-2,1 2-4,3 2-2,1 1-13,0 2-22,2 0-22,1 1-22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1"/>
    </inkml:context>
    <inkml:brush xml:id="br0">
      <inkml:brushProperty name="width" value="0.04755" units="cm"/>
      <inkml:brushProperty name="height" value="0.04755" units="cm"/>
    </inkml:brush>
  </inkml:definitions>
  <inkml:trace contextRef="#ctx0" brushRef="#br0">93694 51914 462,'0'-15'5,"0"1"8,0 1 9,0 0 10,-1 7 4,-4 8 3,-2 11 3,-3 10 1,-1 2-2,2-3-9,2-5-8,2-3-8,1-2-6,0 1-2,0 2-3,1 0-2,1-1-5,5-3-5,6-3-5,4-2-6,3-4-2,1-2 2,1-3 1,2-4 2,-2-1 1,-1-2 1,-3 0 0,-1-1 0,-2 0 2,0 0 1,-2 2 2,-1 1 2,-1 0 4,-2 0 5,-2 0 6,-2 1 5,-2-1 4,-4 2 0,-2 1 1,-3 0 1,0 0-6,6 0-13,4-1-13,6-1-14,3-2-4,3 0 4,3-2 3,4 0 4,1-1 2,3-1 1,1-1 0,3-1 0,-4 2 12,-7 6 24,-8 6 23,-8 6 24,-5 3 4,0 2-13,-2 0-14,0 1-13,-1 2-9,0 3-2,1 3-4,-1 4-2,0-1-3,0-1-2,0-3-2,0-1-3,1-2 0,-1-1-1,0-1 1,0 0-1,-1-1 0,-2 1-2,-1 1-3,-3 2-1,-2 1-1,-3 5 2,-3 3 1,-3 5 1,-4 2-1,-3 4-2,-4 3-2,-4 2-2,-3 5-3,-2 4-4,-2 5-2,-2 6-4,-2 3-1,-2 5 1,-2 3 2,-2 5 1,-1 0-1,-1-2-5,-1-1-3,-2-3-4,3-1-1,3-1 2,4-1 3,4-1 1,5-2 2,6-3 3,5-2 2,7-4 2,5-5 1,7-8-2,5-8-1,6-7-2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1"/>
    </inkml:context>
    <inkml:brush xml:id="br0">
      <inkml:brushProperty name="width" value="0.03458" units="cm"/>
      <inkml:brushProperty name="height" value="0.03458" units="cm"/>
    </inkml:brush>
  </inkml:definitions>
  <inkml:trace contextRef="#ctx0" brushRef="#br0">95661 55309 636,'-8'-6'66,"2"4"-9,1 4-11,0 4-11,1 3-5,0 1-2,0 3-2,1 2-2,1 0-3,5-1-5,6-1-6,4-1-6,4-3-4,1-4-7,3-6-5,1-4-5,2-4-4,-1-3-1,0-4 0,1-1-2,-2-3 2,-3 1 3,-3-1 3,-3 1 3,-3 0 1,-4 2 1,-4 3-1,-4 1 1,-5 3 4,-6 3 6,-5 2 8,-7 4 8,-2 3 2,0 4-1,-1 3 0,1 5-2,2 0-11,5-1-23,5-2-23,5-2-22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2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80544 58012 504,'-29'0'0,"5"0"2,5 0 1,5 0 0,6-1 13,8-2 24,8-2 23,7-1 24,6-2 2,1 0-18,3 0-19,1 1-18,2 0-13,1 2-9,1 2-10,1 2-7,-1 2-4,0 2 1,-1 2 3,-1 2 1,-2 2-5,-1 3-15,-3 3-14,-1 3-14,-4 0-5,-3 0 2,-4 0 2,-4-2 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30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56250 41900 499,'-46'-4'0,"10"-5"0,10-7 0,9-5 0,4-4 5,1 0 7,-1 0 8,1 0 8,5 0 7,14 0 3,11 0 4,14 0 3,5 4 0,1 10-5,-1 10-6,1 9-6,-1 12-4,1 16-2,-1 15-4,1 17-3,-4 7-2,-6 0-2,-6 0-2,-6 0-2,-6 1-1,-2 4-3,-3 3-3,-3 3-1,-6-2-2,-5-6 0,-7-6 0,-5-6 1,-8-2-2,-5 3-2,-7 3-4,-5 4-2,-8 1-2,-5 0 0,-7 0 1,-5 0 1,-4-2 0,0-3 3,0-3 0,0-2 3,1-6 1,4-6 1,3-6 2,3-6 1,17-9 2,31-8 3,32-10 3,31-9 2,21-9-1,14-5-5,11-7-5,14-5-5,8-4-5,7 0-6,6 0-7,7 0-5,-4 1-1,-12 4 5,-13 3 4,-12 3 5,-12 3-4,-8 3-10,-10 3-10,-9 4-11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2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80504 59000 516,'-22'0'0,"5"0"0,3 0 0,4 0 0,6 0 13,8 0 27,8 0 27,7 0 26,6 0 2,3 0-21,3 0-22,3 0-22,2 0-16,2 2-8,2 0-10,3 2-10,0 0-9,3 1-13,2 2-12,3 0-11,-5 0-4,-9-1 8,-8 0 8,-8-2 6,-7 0 5,-1 0 2,-2 0 2,-2 0 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2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85535 57811 556,'-8'-13'96,"2"8"-17,1 7-17,0 6-16,0 5-11,-2 3-6,-1 3-5,-3 3-5,-1 2-5,0-1-4,1 1-3,-1-1-4,0 1 0,1 1 0,-1 1 2,0 1 1,0 0-4,1-1-8,-1-1-9,0-1-8,1-2-7,2-2-3,3-1-3,1-2-4,1-2-1,2 1 1,0 0 1,2-1 1,1-1 1,2-4 2,2-5 1,2-2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3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86300 58800 521,'8'14'141,"0"-1"-32,-1-2-31,1-2-31,0-1-17,0 0-5,0-1-2,-1 1-5,2 0-11,0 0-17,1 0-17,2-1-19,-2 1-8,1-2-1,-2-1 1,0 0-1,-1-2 3,1-2 3,1-2 4,2-2 5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3"/>
    </inkml:context>
    <inkml:brush xml:id="br0">
      <inkml:brushProperty name="width" value="0.05001" units="cm"/>
      <inkml:brushProperty name="height" value="0.05001" units="cm"/>
    </inkml:brush>
  </inkml:definitions>
  <inkml:trace contextRef="#ctx0" brushRef="#br0">88123 57224 439,'-3'-11'11,"-2"10"19,-5 10 20,-4 10 20,-3 5 5,-3 4-12,-3 3-11,-3 3-11,-1 0-9,1 0-5,1-1-6,2-1-4,-2-1-3,0 2-2,-1 1-1,0 1 0,0-1-3,5-2-1,3-1-2,4-3-2,4-2-2,3-1-3,2-3-1,4-1-3,2-4-1,4-3-2,2-4 0,3-4-1,3-3-2,2-1-2,1 0-2,3-1-3,2-3-1,3-2-3,3-4-3,3-2-3,-1-2 1,-3-1 3,-5-2 3,-3 0 4,-4 0 2,-3-1 3,-3 1 4,-2-1 2,-4 1 2,-4 0-2,-4 2-1,-4 1-2,-3 2 2,-5 2 4,-4 4 3,-3 3 4,-3 1 1,-1 2-1,-1 0-3,0 1-1,0 2-3,3 2-7,3 2-6,3 2-5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89515 57802 480,'7'-21'4,"-1"3"11,0 4 9,-2 5 10,-1 4 8,-4 8 8,-2 6 7,-3 7 8,-5 5-2,-6 5-13,-5 3-10,-7 4-13,-3 2-8,-4-1-4,-3-2-6,-2 0-3,-1-1-7,3-1-7,4-2-6,2 0-8,3-2-5,3-3-6,3-3-5,4-3-6,3-4-5,6-6-7,6-6-6,6-6-6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89377 58011 481,'0'-14'0,"-2"3"0,0 3 0,-1 2 0,0 5 13,3 6 23,4 6 25,2 5 25,3 5 4,4 3-13,2 3-15,3 3-13,2 1-17,1 0-20,1 1-18,1-1-19,0 0-11,-1 0-3,-2 0-2,1 1-4,-3-4 2,-3-4 4,-3-5 4,-3-5 5,-1-3 0,0-2-6,0-2-4,0-2-6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626" units="cm"/>
      <inkml:brushProperty name="height" value="0.04626" units="cm"/>
    </inkml:brush>
  </inkml:definitions>
  <inkml:trace contextRef="#ctx0" brushRef="#br0">91614 57901 475,'-8'-21'6,"2"3"11,1 5 12,0 3 11,1 5 9,1 6 6,-1 6 6,0 6 7,-2 3-4,-2 4-13,-3 4-13,-3 2-13,-2 2-11,1 2-7,-1 2-7,1 2-7,0 0-10,3-3-11,1-3-10,2-3-10,3-4-6,2-3 0,4-5 0,2-3 0,3-3 6,0-2 8,1-3 11,2 0 8,0-3 5,-1 0-3,1-2-1,0 0-3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5615" units="cm"/>
      <inkml:brushProperty name="height" value="0.05615" units="cm"/>
    </inkml:brush>
  </inkml:definitions>
  <inkml:trace contextRef="#ctx0" brushRef="#br0">92525 58086 391,'6'-14'10,"-2"1"18,-4 2 19,-2 2 19,-3 5 4,0 6-11,-1 8-11,-1 6-11,-2 5-6,0 3-2,-2 2-1,0 4-2,0 1-2,-1-1-2,0-2-2,0 1-2,2-3-3,3 0-3,2-1-2,4-1-2,4-3-7,7-3-11,8-4-9,6-4-11,4-7-5,2-9 0,3-8-1,1-8 0,0-7 2,-2-1 3,-1-2 5,-3-2 4,-3-1 4,-5 3 4,-5 2 4,-4 2 4,-5 1 2,-3 3-1,-2 1-1,-4 3 0,-2 2 2,-5 5 4,-4 3 6,-3 4 4,-5 3 2,-2 2-3,-2 2-1,-4 2-3,0 2-5,3 3-6,3 4-8,3 2-6,3 0-2,3-1 3,2-2 4,4-2 4,2-1-3,0 0-10,2-1-10,1 1-9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4894" units="cm"/>
      <inkml:brushProperty name="height" value="0.04894" units="cm"/>
    </inkml:brush>
  </inkml:definitions>
  <inkml:trace contextRef="#ctx0" brushRef="#br0">94016 57712 449,'-7'-15'9,"2"3"17,2 1 18,2 2 17,2 3 6,4 1-7,2 2-5,3 2-6,3 1-7,2 0-8,1 0-7,3 0-8,1 0-5,1 0 0,1 0-1,1 0 0,0 0-9,-1 2-18,-1 0-17,-1 2-17,-2 0-7,-3 1 1,-3 1 2,-2 2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5281" units="cm"/>
      <inkml:brushProperty name="height" value="0.05281" units="cm"/>
    </inkml:brush>
  </inkml:definitions>
  <inkml:trace contextRef="#ctx0" brushRef="#br0">95069 56937 416,'22'-6'10,"-1"6"21,-3 4 20,-1 6 21,-4 2 3,-3 3-14,-4 2-14,-4 1-14,-3 3-11,-2 1-7,-2 3-6,-1 1-8,-4 0-5,-2-3-3,-3-3-3,-3-3-3,0-2-1,2-3 1,4-1-1,3-2 1,3-1 2,2 2 5,4 0 4,2 1 5,4 0 3,4-2 2,3-2 1,5-2 1,2-1 2,1 1 0,1 1 1,1 2 1,-1-1-1,-1-1-1,-2 0 0,-3-2-2,-2 2 1,-4 4 3,-4 4 2,-4 3 2,-6 3 1,-8 0-3,-8-1 0,-7 1-3,-5-2-6,-2 1-13,-3-2-13,-1-1-11,0 0-9,0-1-6,2 1-4,0 0-6,4-2-4,7-3-1,7-3-3,7-2-1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5"/>
    </inkml:context>
    <inkml:brush xml:id="br0">
      <inkml:brushProperty name="width" value="0.04777" units="cm"/>
      <inkml:brushProperty name="height" value="0.04777" units="cm"/>
      <inkml:brushProperty name="color" value="#6ADCAB"/>
    </inkml:brush>
  </inkml:definitions>
  <inkml:trace contextRef="#ctx0" brushRef="#br0">72100 18650 460,'-22'-169'-2,"6"63"20,7 62 21,6 63 22,-2 43 5,-9 26-8,-10 24-8,-8 26-9,-11 16-6,-8 10-4,-10 10-4,-9 9-4,-4-1-4,4-8-4,3-10-4,3-9-4,1-7-1,1-3 2,-1-3 0,1-2 2,1-6-3,3-6-6,3-6-6,4-6-6,4-9-8,6-8-6,7-10-7,6-9-7,7-20-7,10-27-4,10-28-5,9-28-5,6-17 3,3-2 11,3-3 11,4-3 11,1-2 5,0 0-1,0 0-1,0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97715 58630 999,'-1'-13'-6,"-2"3"-12,-2 5-12,-1 3-12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59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72507 4203 840,'-33'-70'71,"12"19"-21,11 17-20,12 17-21,6 9-20,0 1-17,-1-1-18,1 0-17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1:59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72507 4203 840,'-33'-70'71,"12"19"-21,11 17-20,12 17-21,6 9-20,0 1-17,-1-1-18,1 0-17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19351 25141 488,'-8'-15'7,"2"2"15,1 3 14,0 1 14,0 1 4,0 2-10,-1 1-7,-1 0-10,-3 3-6,-4 4-6,-4 4-4,-3 4-6,-2 4-3,3 5 0,1 5-1,3 5 0,1 2 1,4-1 0,3-1 2,3-1 1,0-2 1,2 0 1,-1-1 0,0 0 1,0-3 1,2 0-1,0-1 0,2 0 0,1-4-1,2-1-1,2-4-1,2-3-1,1-1-1,1-2-3,2-1-1,0 0-2,2-4-3,3-6-3,3-6-3,3-5-2,2-5-3,-1 0 1,1-1-1,-1-1-1,0 0 1,-3 0 0,-1-1 1,-2 1 0,-3-2 1,-1 0 1,-2-1 1,-2 0 0,-3-1 2,-1 1 2,-2 1 3,-2 1 1,-1 1 3,0 3 3,0 1 1,0 3 3,0 0 3,-2 2 3,0 1 4,-1 1 3,0 4 5,3 8 6,4 8 8,2 7 6,2 7 0,-2 3-8,-1 5-8,0 3-8,-2 3-6,-1 0-4,0 2-4,-1 1-3,-2 0-3,-1 0 0,0 0 1,-1 0 0,-1-3-7,2-5-13,0-7-13,2-5-14,0-8-8,0-10-3,0-10-4,0-10-3,-1-4 3,0-1 11,-2 1 10,0-1 10,0 2 8,2 1 7,2 3 5,2 1 6,1 2 8,0 3 12,0 1 11,0 2 10,0 1 7,2 1-2,0-1 1,1 0 0,1 0-4,2 2-6,0 1-6,2 0-7,-1 1-3,1 1-2,0-2-1,0 2-2,-1-1-6,1 2-12,0 0-11,0 2-12,-2-1-9,1 0-3,-2-2-5,0 0-5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20939 24177 452,'-7'-36'45,"2"9"-2,3 7-2,1 9-3,0 5-1,0 4-1,-2 4 1,0 4-1,0 6-2,2 9-3,2 9-4,2 9-3,0 6-3,0 7-2,-2 6-3,0 6-1,-1 3-2,0 3-1,0 1-2,0 3-2,0 2-4,2 4-6,0 4-8,1 4-7,1 1-8,0-4-12,0-2-10,0-3-12,-1-8 0,1-13 8,0-13 8,0-12 10,-1-9 5,0-5 6,-2-5 5,0-4 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21300 25550 593,'0'-22'34,"2"4"1,0 5-1,2 3 1,0 4 0,2 6 1,0 4 0,1 6 1,0 2-2,-2 3-5,-2 2-4,-2 1-4,-1 1-11,2-3-15,0-1-17,2-2-16,0-2-6,3-1 5,2 0 6,2-2 4,0 0 7,-1 0 5,0 0 7,-2-1 7,-1 3 5,-2 4 4,-3 3 4,0 5 5,-5 2 1,-2 3-2,-5 1-2,-4 3-1,-1-1-2,1 0-2,1-1-3,1-1-1,0-2-1,2-3 0,1-3 0,1-3 1,1-5-3,2-6-6,2-8-6,2-6-7,2-7-5,4-5-8,2-7-7,3-5-7,1-1-1,-2 7 3,-2 6 4,-2 5 4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5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22181 25336 447,'20'-31'27,"-6"13"12,-8 16 11,-7 14 10,-3 9 1,-2 1-12,0 2-12,-1 3-10,-1-1-9,0 0-2,0-1-4,1-1-3,0-2-2,2-1 1,2-3 2,2-1 0,3-4-9,4-5-18,4-4-20,3-6-18,3-3-4,2-5 8,0-4 11,1-3 8,0-2 8,-1 1 5,-1 0 4,-1 3 5,-1 1 5,-2 4 5,-3 4 5,-1 4 4,-2 4 9,-2 4 12,-2 4 11,-2 4 11,-1 1 3,0-1-7,0-1-8,0-1-7,1 0-9,2-1-10,2 1-10,2 0-10,2-4-9,5-6-7,4-8-8,3-6-8,0-4 0,-3-1 6,-4-1 6,-4-1 6,-4 0 5,-1 1 2,-2 1 3,-2 1 3,-1 1 1,-2 2 0,0 3-1,-1 1 1,-2 2 3,0 2 9,-2 2 10,0 3 8,-1 0 6,-2 1 3,0 2 3,-1 0 4,3 1-7,6 0-16,7 0-16,8 0-15,2-1-8,-1 0 1,-1-2 2,0 0 2,-1-1-1,1 2 1,1 0-1,1 2 0,0 1 8,-2 3 17,-3 3 17,-1 3 17,-2 1 7,-2-1-4,-2 0-4,-2-2-4,-1 0-4,2 1-6,0 1-6,2 1-5,1-1-8,3-4-7,4-5-8,2-2-8,2-6-3,-1-4 2,1-5 2,0-5 2,-2-3 1,-3 1 3,-3-1 1,-2 1 2,-3-1 2,-1 1 3,0-1 1,-1 1 3,-3 0 1,0 3 2,-3 1 0,-2 3 1,-1 1-1,-2 2-2,0 2-5,-1 2-2,-1 2-3,0 2-2,0 2-3,1 2-2,-1 3-8,0 4-14,1 3-12,-1 5-14,1 1-3,0-3 5,2-1 5,1-2 6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24848 24500 561,'0'46'110,"0"-2"-18,0-2-18,0-2-18,0-1-13,0 0-12,0 0-10,0 0-10,-1-1-10,0-4-9,-2-2-9,0-3-8,0-4-8,0-3-6,2-5-7,1-3-6,-1-5-3,-1-4 2,0-6 2,-1-4 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24800 25495 622,'8'-42'28,"0"10"4,-1 9 6,1 11 4,0 4 2,0 0-3,0 1-2,-1-1-3,2 0-5,2 2-7,2 1-9,1 1-7,2 0-9,0 0-9,-1 0-8,1 0-8,-2 1-3,-1 2 5,-2 2 4,-2 2 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25630 23900 478,'-7'11'164,"2"5"-36,3 7-38,1 5-37,0 8-21,0 10-8,-2 10-7,0 10-7,0 6-6,1 4-8,0 4-7,2 5-8,0-4 0,0-8 3,0-9 4,0-9 4,0-6-11,2-6-25,0-4-25,1-5-26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5"/>
    </inkml:context>
    <inkml:brush xml:id="br0">
      <inkml:brushProperty name="width" value="0.05059" units="cm"/>
      <inkml:brushProperty name="height" value="0.05059" units="cm"/>
      <inkml:brushProperty name="color" value="#6ADCAB"/>
    </inkml:brush>
  </inkml:definitions>
  <inkml:trace contextRef="#ctx0" brushRef="#br0">71900 19400 434,'-2'-68'3,"-3"17"4,-3 15 6,-2 16 4,-1 13 7,3 14 5,3 11 7,4 14 6,4 10 0,6 9-7,7 10-6,6 10-7,3 4-4,0 0-1,0 0-3,0 0 0,-2 0-2,-3 0 2,-3 0 0,-2 0 1,-3-2 0,1-3-1,-1-3-1,1-2-1,-1-6 0,1-6-2,-1-6-1,1-6-1,2-7-3,7-6-3,6-6-3,7-6-4,4-9-3,3-8-2,3-10-3,4-9-2,4-15-3,6-18-2,7-19-1,6-18-3,-1-12 0,-5-3 3,-7-3 2,-5-2 2,-6 2 4,-3 9 4,-3 10 5,-2 10 3,-6 8 5,-6 10 4,-6 10 3,-6 9 3,-6 17 6,-2 25 4,-3 25 5,-3 25 6,-4 15-1,-3 7-7,-3 6-5,-2 7-7,-3 4-3,1 3-1,-1 3-2,1 4-2,-1 1-1,1 0-3,-1 0-3,1 0-2,-1-2-3,1-3-4,-1-3-2,1-2-5,1-3-5,3 1-11,3-1-9,4 1-10,2-6-4,4-8 2,3-10 2,3-9 2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7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37804 24303 455,'-1'-14'0,"-1"2"0,0 4 0,-1 3 0,-1-3 6,0-6 12,0-7 13,0-7 12,-1 0 4,0 7-5,-1 7-5,-1 7-4,-2 4-6,0 2-5,-2 2-5,0 2-6,0 3-2,-1 4 1,0 3-1,0 5 2,1 3-1,-1 3 0,0 3 0,0 3 0,2 0 0,3 0-1,2-1-1,4-1 0,1-1-1,2-1-3,0-1-1,2-1-3,0-2-2,2-3-1,0-3-1,1-3-3,2-3-1,4-2-3,2-4-2,3-2-3,2-6-2,1-6-2,1-7 0,1-7-2,0-6 1,-1-3 0,-1-4 2,-1-4 0,0-2 2,0 0 0,-1 0 1,1 0 1,-2 3 2,-3 5 1,-3 7 2,-2 6 2,-4 4 2,-1 2 2,-2 4 1,-2 3 3,-1 3 11,0 6 22,0 4 22,0 6 22,0 4 3,0 5-17,0 5-18,0 5-16,0 2-12,0 0-5,0 1-7,0-1-5,0 1-3,-2 2 0,0 3 1,-2 1-1,0-1-6,1-6-13,-1-4-13,0-5-13,0-7-9,2-8-6,0-10-5,2-8-6,0-7 5,2-5 13,0-5 13,2-5 15,0 0 11,1 4 8,2 3 10,0 5 8,1 3 8,2 2 7,0 4 7,1 3 7,1 2 2,0 0-4,-1 2-5,1 1-3,1 0-3,0 2-4,1 0-2,1 2-3,0 0-6,-1 0-9,0 0-9,-2 0-8,-1-1-9,-1 0-5,0-2-6,-2 0-6,-1-2-1,0-2 3,-2-2 5,0-1 4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7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39596 23493 410,'-1'-16'0,"0"-1"0,-2-1 0,0-1 0,0-1 4,0 1 7,2-1 7,0 1 7,1 5 11,0 14 12,0 12 13,0 13 12,0 8 1,-2 5-12,0 3-12,-1 4-12,0 5-9,0 5-6,2 7-7,0 6-7,1 4-3,-2 4-2,0 4-2,-1 5-1,-1 1-9,2 2-13,0 0-14,2 2-15,0-3-6,0-4-2,0-5 0,0-5-1,0-9 4,0-13 8,0-12 7,0-13 9,0-8 3,2-3 3,0-3 0,2-2 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8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39850 24676 609,'7'-24'57,"-1"15"2,0 14 0,-2 16 1,-1 4-8,0-2-18,-2-3-18,0-2-19,0-4-8,2-3 0,2-3 2,2-2-1,1-3-2,1-1-6,1 0-7,2-1-6,-1-1 0,1 0 7,-1 0 8,1 0 7,-1 2 6,-1 5 8,0 5 5,-2 6 7,-1 3 5,-2 2 1,-3 4 2,0 3 3,-4 1 0,-4 1-3,-4-1-1,-3 0-3,-2-2-3,2-3-6,3-5-5,1-3-5,1-6-13,2-8-18,1-8-18,1-8-18,1-5-4,3-3 12,4-3 12,2-3 11,2 0 7,0 3 0,0 3 1,-1 3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8"/>
    </inkml:context>
    <inkml:brush xml:id="br0">
      <inkml:brushProperty name="width" value="0.0542" units="cm"/>
      <inkml:brushProperty name="height" value="0.0542" units="cm"/>
      <inkml:brushProperty name="color" value="#F2395B"/>
    </inkml:brush>
  </inkml:definitions>
  <inkml:trace contextRef="#ctx0" brushRef="#br0">40816 24261 405,'8'-9'0,"3"-2"0,2-1 0,2-3 0,-1 1 5,-3 2 9,-3 4 9,-2 3 9,-5 6 9,-4 11 6,-5 12 8,-6 9 7,0 7-3,1-1-13,2 0-12,2 0-13,2-1-9,1-4-5,0-2-5,2-3-5,0-3-5,2-5-4,0-3-6,2-5-5,4-7-4,10-12-3,7-11-5,11-12-3,1-5-1,-4 3 3,-3 3 3,-5 3 3,-2 4 4,-3 5 5,-1 5 4,-2 4 5,-3 5 7,-3 2 7,-2 4 9,-4 2 7,-1 4 7,0 4 7,0 3 5,0 5 7,0 1 0,-2-1-3,0-2-5,-1 1-3,-1-3-5,2-1-4,0-2-6,2-3-4,3-3-5,5-6-7,7-6-6,6-6-6,2-5-6,-1-5-5,-1-5-5,-1-5-5,-2-2-1,-1 2 1,-2 0 1,-2 1 2,-3 2 2,-3 5 6,-2 3 4,-4 5 5,-2 2 5,-4 4 5,-2 2 5,-3 4 4,-3 2 4,-2 4 2,-2 2 2,-1 4 3,0 0 0,2-1-1,4-1-2,3 0-2,4-4-3,8-2-7,6-6-6,8-2-6,4-5-5,2-2-2,4-3-2,4-3-1,-1 0-1,-2 5 3,-2 3 4,-1 4 2,-2 3 5,-1 2 5,-1 2 6,-1 2 6,-2 3 5,-4 4 3,-5 3 3,-3 5 4,-3 3 3,-2 3 1,-2 3 3,-2 3 2,-1 0-2,-2 0-3,0-1-5,-1-1-4,0-2-3,2-3-3,2-3-1,2-3-3,4-4-5,8-6-8,6-6-9,7-6-8,3-5-6,-1-4-1,-1-3-1,-1-5-2,-2-2 1,-1-3 1,-3-1 3,-1-2 1,-3-1 5,-4 3 4,-5 2 6,-2 1 5,-6 3 3,-2 3-1,-5 3 0,-4 3-1,-3 2 1,-1 2 3,-3 2 2,-1 2 2,-1 2 1,1 2-3,1 2-3,1 2-2,2 2-7,4 2-10,4 2-9,5 2-11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9"/>
    </inkml:context>
    <inkml:brush xml:id="br0">
      <inkml:brushProperty name="width" value="0.05976" units="cm"/>
      <inkml:brushProperty name="height" value="0.05976" units="cm"/>
      <inkml:brushProperty name="color" value="#F2395B"/>
    </inkml:brush>
  </inkml:definitions>
  <inkml:trace contextRef="#ctx0" brushRef="#br0">44300 23900 368,'8'21'125,"1"-6"-22,2-3-21,0-6-22,2-3-14,3 0-6,3-2-6,3 0-5,3-1-6,1 0-2,2 0-3,3 0-4,-1 0-2,0 0-2,-1 0-3,-1 0-1,-3-1-4,-1 0-5,-4-2-3,-3 0-5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0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32654 39705 489,'-22'-8'75,"4"2"-17,5 1-18,3 0-16,0 4-8,-2 6 0,-3 6 1,-3 6 1,-1 3 0,3 3 1,1 1-1,2 2 0,3 2 0,3 1-2,2 1-2,4 1-2,1-2-1,0-6-2,0-4-2,0-4-2,3-4-2,6-1-4,5-1-3,7 0-4,3-5-1,1-6-2,1-8 1,1-6-2,1-5-2,0-4-3,2-5-4,1-3-5,-2-2-1,-3 0-2,-5-1-1,-3 1-1,-4 1 2,-3 2 3,-2 1 3,-4 3 4,-2 1 4,0 1 3,-2 1 3,0 1 4,-1 7 12,0 11 22,0 12 22,0 11 22,0 8 4,2 3-12,0 3-12,2 3-13,-1 1-10,-1 2-8,0 1-9,-1 0-6,-1 1-8,0 1-5,0-1-6,0 0-5,0-3-1,0-6 2,0-6 3,0-5 2,0-7-5,0-6-13,0-8-14,0-6-12,0-6-4,0-5 4,0-5 4,0-5 5,-1-3 8,-1-1 10,0-1 11,-1 0 10,-1 2 13,2 7 15,0 7 14,2 7 15,1 4 5,2 2-6,2 2-5,2 2-5,2 0-6,3-2-3,3-2-5,3-1-3,1-2-8,-1 2-9,0 1-8,-2 0-10,-1 1-10,-1 0-10,-1 0-11,0 1-10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1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34515 38325 432,'0'-40'37,"0"14"4,0 13 7,0 14 5,0 12 1,-2 11-5,0 11-3,-1 11-5,-1 5-4,2 1-4,0 1-4,2 2-5,0 1-2,0 3-4,0 3-2,0 3-4,0 8-5,0 11-7,0 12-9,0 11-7,0 4-11,0-7-11,0-5-12,0-6-12,0-10-1,2-15 10,0-15 10,2-14 9,-1-10 3,1-3-3,0-5-4,0-3-4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1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34850 39795 615,'1'-13'90,"2"4"-11,2 6-11,2 5-10,-1 4-13,-1 5-15,-2 5-15,-2 5-16,0 1-9,0-1-3,2-2-2,0-3-3,2-2-1,2-2 0,1-4 1,3-3-1,1-1 0,0-2 0,-1 0-1,1-2-1,-1 0 2,-1 0 3,0 0 4,-2 0 3,-1 1 4,0 2 4,-2 2 2,0 2 4,-3 3 3,-3 3 1,-2 5 1,-3 3 2,-3 3 1,-2 1 2,-2 1 2,-1 1 1,-1-2 1,1-3-1,0-5-3,2-3 0,2-5-8,2-6-14,4-6-12,3-6-13,2-3-10,2 1-5,2-1-6,1 0-6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2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35822 39633 428,'5'-6'8,"-4"4"18,-6 4 16,-4 4 17,-3 3 3,1 3-8,-1 3-10,0 3-10,0 3-6,1 1-3,-1 3-3,0 1-4,0 1-2,1 1-3,-1-1-1,0 1-2,2-3-1,3-2-1,2-3 0,4-3-1,5-7-8,8-10-16,7-11-16,9-11-16,1-5-4,-2 1 7,-3 1 8,-3 1 7,0 2 6,1 1 4,2 3 4,3 1 3,-2 4 4,-5 3 4,-5 4 2,-5 4 3,-3 3 5,-2 4 8,-2 2 7,-2 4 7,-2 1 6,0 1 2,-2 1 3,0 1 2,-1 0-1,0-1-5,0-1-5,1 0-6,0-2-3,3 1-1,4 0-2,2 0 0,3-3-7,2-3-12,2-4-10,1-4-11,1-3-5,-1-3 1,0-4 3,-2-2 2,-1-1 0,-1-1-2,0 0-2,-2 1-1,-1 0 1,-2 1 5,-2 0 4,-2 2 5,-3 1 5,-4 1 8,-4 0 6,-3 2 6,-3 1 6,0 2 3,1 2 2,-1 3 4,3-2-2,6-1-7,6-2-7,6-1-7,4-2-4,0 2-1,1 1-1,1 0 0,1 2-2,0 1-4,0 0-3,-1 2-4,0 2 2,-2 3 6,-2 5 6,-2 4 6,-2 2 6,2 1 3,-2 1 6,1 1 3,-1 1 3,0-1-2,-1 1-1,-2-1-1,0 1-1,0-1-2,0 1-2,0-1-2,1 0-2,4-3-5,2-1-3,4-2-6,1-5-2,1-8-5,1-8-3,1-8-4,1-3-1,0-1 0,-1 1 1,1-1 0,-2 1 1,-1 3-1,-2 1 1,-2 3 1,-3 0 1,-4 2 6,-4 1 6,-4 1 4,-4 0 3,-2 0 1,-3 0 0,-3 0 0,-1 1-3,1 1-6,1 0-8,1 2-7,0 1-7,2 0-8,1 1-8,1 2-8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2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38694 38150 427,'-8'8'41,"0"2"2,0 0 1,0 1 0,1 2 0,-1 1 0,0 3-1,0 2-1,-1 2-3,-1 5-4,-3 3-5,-2 4-5,-1 3-2,-1 2-3,-1 2-1,-1 3-3,-1 0-3,1 2-6,-1 0-6,1 2-7,0-2-5,3-2-7,1-4-6,2-2-7,3-5-3,3-6-3,2-5-1,4-6-2,2-7-4,2-8-8,2-8-8,2-8-8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6"/>
    </inkml:context>
    <inkml:brush xml:id="br0">
      <inkml:brushProperty name="width" value="0.05159" units="cm"/>
      <inkml:brushProperty name="height" value="0.05159" units="cm"/>
      <inkml:brushProperty name="color" value="#6ADCAB"/>
    </inkml:brush>
  </inkml:definitions>
  <inkml:trace contextRef="#ctx0" brushRef="#br0">74100 20200 426,'-2'-46'0,"-3"10"0,-3 10 0,-2 9 0,-1 2 5,3-2 10,3-3 11,4-3 10,2 10 6,4 26 4,3 24 2,3 26 3,-2 15-3,-6 6-9,-6 7-9,-6 6-9,-6 1-7,-2-3-2,-3-3-3,-3-2-3,-1-6-3,4-6-3,3-6-3,3-6-4,1-7-1,1-6 0,-1-6 1,1-6 0,4-15-3,9-21-7,10-22-7,10-22-6,7-15-2,6-5 4,7-7 4,6-5 4,1 0 4,-3 10 3,-3 10 3,-2 9 2,-5 6 5,-2 3 4,-3 3 6,-3 4 4,-2 2 5,0 4 4,0 3 5,0 3 3,1 7 2,4 14 1,3 11-1,3 14 0,-4 7-2,-8 3-3,-10 3-4,-9 4-3,-5 4-2,0 6-2,0 7 0,0 6-2,-4 3-2,-5 0-3,-7 0-3,-5 0-5,-3-2-3,4-3-6,3-3-6,3-2-5,3-6-12,3-6-19,3-6-19,4-6-19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3"/>
    </inkml:context>
    <inkml:brush xml:id="br0">
      <inkml:brushProperty name="width" value="0.06203" units="cm"/>
      <inkml:brushProperty name="height" value="0.06203" units="cm"/>
      <inkml:brushProperty name="color" value="#F2395B"/>
    </inkml:brush>
  </inkml:definitions>
  <inkml:trace contextRef="#ctx0" brushRef="#br0">38733 38350 354,'14'53'151,"-3"-4"-35,-3-4-36,-2-4-33,-2-2-21,0 2-5,-1 1-5,1 0-6,0 0-2,-2-2-1,0-1-1,-2-3-1,-1-2-3,-2-2-4,-2-1-5,-1-3-4,-5-5-11,-4-9-17,-5-9-18,-5-8-17,-2-6 0,1-3 13,1-4 16,2-1 14,1-3 8,4 0 4,5 1 3,3-1 3,3 1 1,0 3 2,2 1 0,1 3 0,2 0 6,5 2 7,6 1 10,4 0 9,4 2 5,3-1 3,3 0 3,3 0 2,1 1-2,1 0-9,-1 2-9,0 1-9,0-1-4,-1 0 1,-1-2 2,-1 0 0,0-1-5,1-2-12,1 0-11,1-1-13,-1-2-2,-2-2 7,-1-1 6,-2-3 6,-4 1 7,-3 1 7,-4 2 6,-4 3 7,-3 0 5,-1 2 5,0 1 4,-2 1 4,-2 2 1,-3 6-1,-6 4-3,-2 5-1,-2 6 0,1 7 4,1 7 4,0 7 3,2 2 1,3-3-3,1-4-1,2-2-4,2-3-2,0-3-3,2-3-3,0-3-4,5-5-4,8-8-6,7-8-6,9-8-6,1-4-9,-6-1-13,-4-1-11,-4-1-12,-5 0-1,-1 3 9,-2 1 10,-2 2 8,-3 4 16,-2 5 20,-4 4 22,-2 5 20,-1 4 7,2 2-6,3 2-7,1 1-7,1 3-5,0 3-4,0 4-4,0 2-4,0 3-4,1 4-2,2 4-4,0 5-2,1 2-4,0 5-5,0 4-3,0 4-5,-1 1-3,0-3 0,-2-1-1,0-2 0,-1-3-1,0-4-2,0-4 0,0-3-2,-2-6 0,-2-4 1,-4-5 1,-2-5 1,-1-4 1,-1-2 1,0-4 3,1-3 2,-1-2 1,0-4 2,0-2 1,1-3 2,-1-6 1,2-6-2,1-7-1,0-6-1,3-10-2,2-11-3,4-10-2,3-11-4,3-3-2,5 4-4,5 3-3,5 5-3,1 6-1,-3 12-1,-3 10 0,-2 11-1,-3 6 0,1 3-2,0 1-2,0 3-2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4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36566 46857 453,'-2'-18'0,"0"-2"0,-3-3 0,-2-3 0,-1 2 7,0 5 14,1 6 14,-1 7 15,-1 2 2,0 2-7,-1 0-8,-1 2-8,-2 0-6,-2 2-2,-1 0-2,-3 2-4,0 0-1,3 2 0,1 0-2,3 1 0,0 3-3,2 4-5,1 3-6,1 5-5,1 1 0,4-1 3,2-1 4,4-1 4,1 0 3,0 1 1,-1 1 2,1 1 2,0 2 0,-2 1 1,0 2-1,-2 3 0,0 0-1,-2 2-1,0 1-2,-2 1-1,0-1-1,1 0-1,-1-1-2,0-1 0,0-3-1,2-2-1,0-3 0,2-3 0,1-2-5,2-2-9,2-3-7,2-1-9,2-4-7,5-6-4,4-6-5,3-6-5,0-2 3,-3 1 7,-4 0 10,-4 2 7,-3 0 1,1-2-8,0 0-7,0-1-8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37410 47406 457,'-14'-6'30,"4"6"4,4 4 1,4 5 3,1 2 2,-2 0 3,-2-2 1,-1 0 2,-2-1-3,2 3-7,1 2-9,0 2-7,1 0-6,0 1-1,0-1-1,0 1-3,0 0 0,1-1-2,-1 1-2,0 0-1,0-1 1,2-1 0,0-1 0,2 0 2,2-3-1,6-1-2,4-2-2,5-2-3,2-3-3,-1-4-5,-1-4-4,0-4-3,-2-3-4,-1-1-1,-1-3-1,-1-1-2,-1-2 1,0 0 1,-2 1 1,0-1 3,-3 1 0,-1-1 1,-2 0 0,-2 1 1,-2-1 2,-4 1 4,-2-1 4,-3 1 3,-1 1 4,2 2 2,2 4 2,2 3 2,4 1 2,6 2 5,6 1 2,6 1 4,1 1-2,-3 3-6,-3 4-7,-3 2-6,-1 3-3,-2 2 2,-1 2 1,0 1 2,-2 4 0,0 3-1,-2 5 0,0 3-2,-2 2 2,-2-1 5,-2-2 5,-2 1 4,0-4 2,0-2-3,2-3-2,1-2-3,1-8-8,2-9-15,2-10-13,2-9-15,2-5-3,3-1 8,3 1 9,4-1 8,0 3 6,-1 3 4,-1 4 4,0 5 3,-2 1 3,1 2 0,0 0 0,0 2 1,-1 1-6,-1 0-10,-1 2-12,0 0-11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38700 47015 436,'0'-28'1,"0"5"-1,0 7 1,0 5-1,0 5 13,0 6 25,0 4 25,0 6 26,0 5 4,0 7-16,0 7-17,0 7-16,0 2-12,0 0-7,0-2-9,0 0-7,0 4-7,2 10-3,0 10-5,2 9-4,-1 3-8,1-5-10,0-5-12,0-4-10,-1-9-9,0-10-6,-2-12-7,0-9-5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39050 47146 606,'9'-8'103,"3"2"-15,3 1-17,4 1-16,0 0-15,0 0-15,1 0-14,-1 1-14,0-1-5,-3 2 3,-1 0 5,-2 2 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39531 45950 381,'23'7'76,"-1"-2"-20,-1-3-19,-1 0-21,-1-2-11,-1 0 0,-1 0-1,0 0-1,-2 1 0,-1 1 0,-1 3-1,-1 2 0,-2 3 2,-2 4 3,-4 3 4,-2 5 3,-2 1 3,0 1 0,0-1 2,0 1 1,0 1 3,0 4 5,0 5 3,0 3 5,0 1 0,2 0-5,0-1-4,2-1-5,0-2-4,1-2-4,2-2-2,0-1-3,0-3-4,-2 0-1,-3-1-2,0-1-3,-2 0-1,0-1 0,0 1 0,0-1 0,-2 0-3,-4-1-5,-4-1-5,-4-1-5,-2-2-4,-3-3-3,-2-2-1,-1-4-4,-2-2-1,-1-2-4,-1-3-2,0 0-2,1-4-1,5-2 3,4-4 2,6-2 2,2-2 1,1 1 1,-1-1-1,0 0-1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612" units="cm"/>
      <inkml:brushProperty name="height" value="0.0612" units="cm"/>
      <inkml:brushProperty name="color" value="#F2395B"/>
    </inkml:brush>
  </inkml:definitions>
  <inkml:trace contextRef="#ctx0" brushRef="#br0">41900 45061 359,'0'-13'12,"0"8"23,0 7 24,0 6 24,0 6 5,2 5-14,0 5-12,2 5-14,0 4-10,1 5-6,2 3-7,0 4-6,0 5-4,-1 7-2,0 7 0,-2 7-2,0 3-3,0-1-3,0-1-4,0-1-5,-1 5-3,-2 12-2,-2 12-3,-2 12-3,-2-2-7,0-15-12,-1-14-12,-1-15-12,-1-12-5,0-10 2,0-10 2,1-9 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41297 44922 523,'-2'-19'12,"-2"7"25,-4 8 25,-2 8 24,-2 7 4,-1 7-19,-1 7-18,-1 7-18,-2 4-15,0 2-10,-1 2-10,-1 2-10,-1 0-7,-1-4-3,-1-2-5,-1-3-4,2-5-3,3-4-4,5-5-4,3-4-4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42150 44950 477,'16'1'60,"1"4"7,1 2 6,1 3 6,1 3-4,-1 1-15,1 3-14,-1 1-16,1 1-11,1-1-8,1-1-9,1-1-7,-1-1-19,-3-1-29,-3-1-27,-2 0-28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4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69185 8561 494,'0'-14'-13,"2"3"4,0 3 2,2 2 5,-1 2 4,-2 0 7,-2 0 7,-2 1 6,-1-2 2,2 0-1,0-2-1,2 0-2,-1 0-1,-2 0 0,-2 2-2,-2 1 1,0 0-2,-1 0-1,0 0-1,0 0-1,0 1-1,-2 0-2,0 1-2,-1 2 0,0 1-2,0 2-1,2 2 0,1 2-1,-1 2 0,0 1 0,-2 3 1,0 2-1,0 0 0,1 1 0,0 0 0,2-1-1,1 0 0,1-1 0,0 0 1,2-2-1,0 1 1,2 1 1,0 3 0,2 2 0,1-1 1,2-1-1,2-3 0,2-1-1,2-3-2,3-2-1,3-4-4,3-2-1,1-2-2,-1 0 0,0 0 0,-2 0 0,2-3 0,3-2-1,5-5 0,3-4-1,1-1 0,-3-1-2,-3 0 0,-3 1-1,-3-1-2,-1 1 0,-2-1-2,-2 0-2,-2-2-2,1-3-4,0-5-5,0-3-4,-2-2 0,1 0 6,-2 0 6,0-1 5,-2 2 4,-1 3 5,-1 4 2,0 2 5,-2 2 2,0 4 3,-2 3 3,0 3 2,-1 3 9,0 4 15,0 4 14,0 4 15,0 4 2,0 3-11,0 5-12,0 3-11,0 3-8,0 1-3,0 1-5,0 1-4,0 0-2,0 1-3,0-1-1,0 1-2,-1-1-3,0 0-5,-2 1-5,0-1-4,-2-1-5,0-1-5,-1-3-5,-1-1-6,-1-5-7,0-9-9,0-7-9,0-7-9,1-6 2,2 0 15,3-1 15,1-1 14,2-1 12,1 1 7,3-1 6,2 0 8,2 1 5,2 1 3,2 1 4,1 1 4,2 0 0,0 2 0,-1 1-2,1 0 0,0 2-3,-1 1-3,1 0-2,0 2-4,-1 0-5,-1 0-9,-1 0-8,0 0-8,-3 1-9,1 0-7,-2 2-7,0 0-9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354" units="cm"/>
      <inkml:brushProperty name="height" value="0.0354" units="cm"/>
      <inkml:brushProperty name="color" value="#6ADCAB"/>
    </inkml:brush>
  </inkml:definitions>
  <inkml:trace contextRef="#ctx0" brushRef="#br0">75050 18300 621,'-38'-49'1,"26"4"0,24 3 2,26 3 1,15 7 6,6 14 10,7 11 11,6 14 11,-1 8 2,-5 7-5,-7 6-6,-5 7-6,-9 4-4,-9 3-3,-10 3-4,-8 4-3,-12 7-2,-12 13 0,-13 12 0,-12 13 1,-12 4-5,-8-3-12,-10-3-11,-9-2-12,-2-8-4,6-8 2,7-10 2,6-9 1,3-9 2,0-5 4,0-7 3,0-5 3,3-8 3,6-5 5,7-7 3,6-5 3,13-8 8,23-5 8,22-7 9,22-5 10,13-4 0,7 0-5,6 0-7,7 0-5,2 3-8,1 6-7,-1 7-7,1 6-8,-4 3-3,-6 0 0,-6 0 1,-6 0 1,-7 0-6,-6 0-12,-6 0-12,-6 0-12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4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71192 7665 441,'0'-28'4,"2"5"7,0 7 6,2 5 8,-1 5 6,0 6 7,-2 4 8,0 6 8,-1 4-1,0 5-6,0 5-7,0 5-6,-1 3-6,0 4-3,-2 3-5,0 3-4,-1 2-2,0 3-1,0 4 0,0 2-1,0 2-3,-2 2-3,0 0-4,-1 1-3,-2 4-6,0 5-6,-1 7-8,-1 5-6,0 4-7,2 1-5,2 0-5,3 2-7,0-5-1,2-10 0,0-9 0,2-10 1,-1-10 4,0-10 7,-2-9 6,0-10 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5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71981 9028 573,'1'-15'6,"2"1"14,2 1 12,2 0 13,1 3 6,1 3-2,1 2-3,2 4-2,-1 3-5,-1 4-7,-1 4-8,0 3-8,-3 4-5,-1 1-4,-2 3-5,-2 2-3,-2-1-1,-2 0 2,-2-1 1,-1 0 3,-2-4-4,0-1-8,0-4-10,0-3-9,3-2-4,6-2 2,6-2 1,6-2 2,1-1 4,-1 2 7,-2 0 7,-2 2 8,-3 1 4,-3 5 4,-2 4 1,-3 4 4,-4 2 0,-2 1 1,-3 1 1,-3 1-1,-2 0 0,0-1-1,1-2-3,-1 1-2,1-3-2,1-3-5,1-3-5,1-2-3,4-7-12,8-9-17,8-8-17,7-9-17,3-3-3,-3 3 13,-2 3 12,-4 3 12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6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73159 8681 405,'14'-22'0,"-3"5"0,-3 3 0,-2 4 0,-1 0 1,3-3 5,4-5 2,2-3 4,-2 4 9,-8 14 13,-8 13 13,-8 15 13,-4 7 0,1 1-10,-1 0-13,0 2-11,2-2-8,1-3-4,2-5-5,2-3-5,3-4-7,2-1-10,4-2-11,3-3-10,2-3-3,5-6 4,4-6 2,4-6 4,2-4 3,1-3 1,1-3 3,1-3 0,0 0 4,-1 5 3,-1 3 5,-1 4 3,-3 5 6,-3 4 9,-4 6 8,-4 4 8,-4 3 6,-2 2 3,-4 0 3,-2 1 2,-2 0-1,0-1-4,1-1-7,-1 0-4,2-2-6,4 1-5,4 0-7,4 0-6,3-2-5,1-3-4,3-2-5,2-4-3,1-3-3,1-4 0,1-4-1,1-3-1,1-3 0,-1-2 2,1 0 1,0-1 2,-3-1 1,-1-1 0,-4-1 0,-3-1 1,-2 1 1,-2 3 3,-2 3 3,-2 3 3,-3 2 2,-4 2 4,-4 2 4,-3 3 3,-3 0 3,2 2 2,1 0 4,1 2 1,3 1 0,8 2-7,6 2-6,8 1-6,3 1-3,3-2-1,2-2-2,1-2-1,0 0 0,-1 2-2,-2 2 0,-3 2 0,-1 1-1,-4 1 1,-3 2-1,-2 0 0,-3 1 7,-1 1 12,0 1 13,-1 2 12,-2-1 6,-1 1-1,0 0-1,-1-1-2,-1 1-1,0 0-2,0-1-2,0 1-2,3-2-3,6-3-3,5-3-3,7-2-4,3-3-2,1-2-1,1-2 0,2-2-1,-2-3-6,0-2-15,-1-3-14,0-3-14,-3-2-7,-3 2-1,-3 1-1,-2 1 0,-4 0 3,-3-2 9,-2 0 9,-4-1 8,-2 0 7,-2 1 5,-1 1 4,-3 1 5,-1 1 2,-2 2 1,0 2 1,-1 2 0,2 1-6,6 0-9,7 0-10,5 1-11,4-3-5,3-4-2,3-4 0,3-3-2,2-3 4,0 1 6,-1-1 8,1 0 6,-2 2 6,-1 1 1,-2 2 2,-3 3 2,0 1 7,0 2 13,0 2 12,-1 3 12,0 1 8,0 3 3,-2 4 3,0 2 2,-3 3-1,-1 4-6,-2 2-7,-2 3-6,-1 2-6,0 1-6,0 1-5,0 1-6,0 2-5,0 1-4,0 2-4,0 3-5,-1-1-5,-4 0-3,-2-1-5,-3-1-3,-1-3-5,2-3-5,2-4-3,2-5-6,1-5-3,1-6-4,-1-7-3,0-8-5,2-3 4,4-3 7,3-2 8,5-1 9,3 0 8,0 1 6,1 3 9,1 1 7,1 2 7,0 1 7,-1 0 8,1 2 6,0 1 3,1 3-4,1 1-3,1 2-2,0 1-6,-1 2-5,0 0-7,-2 2-6,0 0-5,-1 0-7,1 0-5,0 0-6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6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77512 7759 433,'-1'-15'3,"0"4"5,-2 3 6,0 3 6,0 2 10,0 3 17,2 4 16,0 2 17,1 6 0,0 8-15,0 7-14,0 8-15,0 6-10,0 6-7,0 4-5,0 6-6,-1 3-5,-2 5-7,-2 3-5,-1 5-5,-2 1-2,2 0 2,1 0 2,1 1 3,0-6-7,2-9-16,0-10-14,2-10-15,0-7-7,0-6 2,0-3 2,0-6 3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78800 8579 512,'39'-7'176,"0"2"-43,0 2-44,1 2-43,0 1-26,4-2-6,2 0-6,4-1-7,0-1-3,-1 2 0,0 0-2,-2 2 0,-1-1-6,-4 0-14,-2-2-13,-3 0-13,-5-1-9,-4 1-4,-4-1-3,-6 0-5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80950 7650 540,'10'15'129,"3"-1"-25,5-1-24,4-1-24,1 0-17,2 0-12,1-1-9,1 1-12,0 0-7,-1-1-7,-1 1-5,-1 0-6,-1-1-3,-1-1 2,-2-1 1,1 0 2,-4-2-4,-3 1-12,-4 0-10,-4 0-11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78984 9589 531,'-9'6'7,"0"-1"12,-1-2 15,-1-2 12,1-2 6,6 0-3,4-2-3,6 0-2,6 0-4,9 0-5,9 2-4,9 1-5,6-1-6,4-1-7,3 0-7,5-1-6,1-1-7,0 0-8,-2 1-8,-1-1-8,-2 1-5,-4 2-3,-4 2-2,-4 2-4,-6 0 2,-7-1 6,-9 0 6,-7-2 5,-4 1 2,0 0-3,0 2-4,0 0-3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79250 9691 506,'-26'-4'90,"10"8"-7,12 8-9,11 7-7,7 5-10,5-1-9,4 0-11,6 1-10,3-2-17,1-1-24,0-3-25,2-1-25,-4-3-11,-6-1 1,-7-2 2,-6-2 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8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83127 8171 413,'0'-15'6,"-2"1"10,-1 1 11,0 0 12,-2 2 3,-2 1-1,-1 0-3,-3 2-2,-2 2-3,0 2-6,-1 4-4,-1 3-6,-2 3-4,-1 5-2,-3 5-2,-1 5-2,-1 4-1,1 1 1,1 2 2,1 3 0,1 0 1,3 2-2,1 1-2,2 1-1,2-2-1,3-2-1,1-3 0,2-3-1,5-3-5,8-3-8,7-3-8,9-3-8,4-5-3,1-6 3,0-7 3,2-8 3,1-5 1,1-5-1,1-5-2,0-4 0,0-4 0,-1-1 3,-3 0 3,-1-2 3,-4 2 2,-3 6 3,-5 4 2,-3 5 2,-4 4 5,-1 3 5,-2 2 7,-2 4 6,-2 5 11,0 8 19,-2 8 16,0 8 19,-2 5-2,-2 4-20,-2 4-19,-2 5-20,-1-1-12,1 0-3,-1-3-4,0-2-3,-1 0-6,-2 1-10,-2 1-10,-1 0-10,0-1-5,2-7 0,4-6 0,3-5 0,3-8-1,4-10-1,4-10-3,4-9-1,1-6 3,1 1 7,0 0 7,0-1 8,0 2 8,1 1 8,1 3 8,1 2 9,0 2 7,-1 4 5,0 4 6,-2 5 5,0 1 2,0 0-4,-1 0-1,1 0-4,0 1-5,1 0-7,1 1-7,2 2-7,-1 0-9,-1 0-7,-1 0-9,0 0-8,-2 0-6,-1-2-3,-1-1-3,0 0-3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8"/>
    </inkml:context>
    <inkml:brush xml:id="br0">
      <inkml:brushProperty name="width" value="0.05694" units="cm"/>
      <inkml:brushProperty name="height" value="0.05694" units="cm"/>
      <inkml:brushProperty name="color" value="#F2395B"/>
    </inkml:brush>
  </inkml:definitions>
  <inkml:trace contextRef="#ctx0" brushRef="#br0">84903 7504 386,'7'-47'32,"-2"17"17,-3 17 15,0 16 15,-3 12 2,0 6-13,-2 5-14,0 6-14,-1 6-9,0 6-4,0 6-7,0 6-4,-1 5-3,-2 3-1,-1 5-1,-3 3 0,-1 2-6,-2-3-7,0-2-8,-1-1-9,0-1-7,1 3-3,1 1-6,1 3-3,1-3-2,2-7 3,2-7 3,2-7 2,1-7 2,-2-7 0,0-9 0,-1-7 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3058" units="cm"/>
      <inkml:brushProperty name="height" value="0.03058" units="cm"/>
      <inkml:brushProperty name="color" value="#6ADCAB"/>
    </inkml:brush>
  </inkml:definitions>
  <inkml:trace contextRef="#ctx0" brushRef="#br0">76100 18550 719,'-33'-4'-6,"34"-5"16,35-7 17,35-5 16,18-3 6,3 4-6,3 3-4,4 3-6,-1 1-8,-3 1-10,-3-1-12,-2 1-12,-9 1-8,-12 3-9,-13 3-7,-12 4-8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9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85611 9083 607,'7'-16'0,"1"-1"0,0-1 0,0-1 0,-2 3 11,-1 6 21,-2 8 22,-2 7 22,-2 4 2,-4 5-19,-2 4-17,-3 3-18,-1 1-13,2-3-6,2-3-6,3-3-6,2-2-8,6 0-9,4-2-8,5-1-9,3 0-1,-1-2 6,1-1 6,0 0 5,-2 0 8,-3 1 6,-3 3 7,-2 2 8,-4 2 5,-3 1 5,-2 3 5,-3 2 4,-4 0 2,-2 1 2,-3-1-1,-3 1 2,-1-2-3,1-1-3,1-3-5,1-1-5,3-4-15,4-6-30,6-6-29,5-6-29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9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86648 8561 420,'12'-13'21,"-5"8"16,-6 7 18,-6 6 16,-4 6 2,-3 7-15,-4 5-14,-1 7-15,-3 2-9,2 0-2,1 0-4,1 0-2,1-2-4,2-6-7,3-4-6,1-4-7,5-6-9,8-5-11,8-5-13,7-4-11,5-5-3,1-4 9,1-3 7,1-5 8,-1 0 6,-3 3 6,-3 3 5,-3 3 4,-2 1 8,-2 2 9,-3 1 10,-1 0 8,-2 4 10,-2 4 9,-2 5 11,-2 6 9,-2 1 0,0-1-9,-2-1-10,0-1-10,1 0-8,4 0-7,4-1-9,4 1-6,3-2-5,3-3 2,3-2 1,3-4 0,2-3-3,-1-3-8,1-5-7,-1-4-8,-1-2-4,-3-1 0,-3-1-1,-2-1 1,-4-1 2,-1 1 4,-2-1 5,-2 1 5,-3 1 4,-4 3 2,-4 2 3,-4 4 3,-2 2 2,1 1 2,-1 0 1,0 2 2,0 1 4,1 4 4,-1 2 5,0 4 5,2 1 1,5 1-3,3 1-3,4 2-2,3-2-7,3-3-10,3-2-9,4-4-11,1-1-4,1 0 0,1 0 0,1 0 0,-1 0 4,-2 2 5,-4 0 6,-3 2 6,-2 0 6,0 2 6,-2 0 6,0 1 6,-2 1 3,-1 2 3,0 0 1,-2 1 2,0 1 3,0 0 2,0-1 3,0 1 2,0 0 0,0 1-5,0 2-4,0 0-5,2 1-3,2 3-3,4 1-3,2 3-3,4-3-5,5-5-7,5-6-9,5-6-7,0-5-3,-5-2 2,-5-4 2,-5-2 3,-2-3 1,0-3 3,-1-3 2,1-3 1,-2-1 3,-2 1-1,-4 1 2,-2 1 0,-4 1 0,0 1-2,-3 1-1,-2 1-1,-3 2-2,-6 2-2,-4 4-1,-4 3-2,-3 2-3,1 4-5,1 2-5,1 4-5,1 1-4,3 1 0,1 2-1,2 0-1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89500 8180 556,'17'-7'126,"1"2"-22,3 3-22,1 1-24,3 0-19,1 0-14,2-2-15,3 0-16,0 0-10,0 1-7,0 0-7,1 2-6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90761 9478 555,'-13'-8'94,"8"2"-13,7 1-13,6 0-14,6 1-11,7 1-6,5-1-9,7 0-7,3-1-8,0 0-8,2-1-7,0-1-8,0 0-7,-3 2-6,-4 2-7,-2 2-7,-3 1-7,-5 0-9,-3 0-10,-4 0-8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91390 8516 445,'-8'-7'6,"0"2"10,0 2 10,1 2 11,-1 2 9,0 4 4,0 2 6,1 3 6,0 5-4,2 5-9,2 7-11,2 5-9,0 5-8,-2 2-1,-2 4-3,-1 3-2,-2 0-7,2-1-10,1 0-12,0-2-11,1-2-9,1-6-7,-2-4-8,2-5-6,-1-4-5,2-3-2,0-3 0,2-2-2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93793 8149 414,'0'-15'6,"0"1"9,0 1 12,0 1 10,0 2 10,2 6 10,1 4 10,0 6 11,0 6-3,0 9-13,-2 9-14,0 9-15,-3 4-11,0 3-11,-3 2-10,-2 2-11,-2 0-7,-1-2-4,-3-2-4,-1-2-3,-1-4-4,2-4-6,3-5-4,1-5-5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94000 9056 549,'29'-50'54,"-6"12"-1,-4 10-1,-4 11-1,-4 7-2,1 3-6,0 2-4,0 4-7,0 1-4,1 0-6,1 0-6,1 0-5,0 0-12,-1 0-18,-1 0-20,0 0-18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6528" units="cm"/>
      <inkml:brushProperty name="height" value="0.06528" units="cm"/>
      <inkml:brushProperty name="color" value="#F2395B"/>
    </inkml:brush>
  </inkml:definitions>
  <inkml:trace contextRef="#ctx0" brushRef="#br0">94687 7673 337,'0'-22'2,"2"3"7,0 3 5,2 3 5,-1 5 12,0 6 18,-2 7 19,0 8 17,-2 5 0,0 7-15,-2 5-18,0 6-16,-2 7-10,0 6-5,-1 7-5,-1 8-5,-3 3-2,0 0 0,-3 2-1,-1 1 1,-2 0-1,1-1 0,-1-1 1,0-1 0,2-2-15,1-3-30,2-3-28,3-2-29,1-8-10,2-10 11,2-12 10,2-9 11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95850 7474 711,'10'-21'1,"3"7"5,5 5 3,4 6 3,1 3 8,2-2 11,1 0 12,1-2 11,1 2-2,1 2-16,1 4-16,1 2-15,-2 2-15,-3 0-13,-5-1-12,-3 1-13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96443 6689 505,'-27'-5'72,"7"6"0,9 6-1,7 6-1,4 6-5,0 9-13,0 7-11,0 8-12,-1 6-12,0 3-12,-2 5-10,0 4-11,0-3-4,0-7 5,2-8 6,0-8 5,0-5-11,-2-1-26,-2-3-28,-1-1-26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4448" units="cm"/>
      <inkml:brushProperty name="height" value="0.04448" units="cm"/>
      <inkml:brushProperty name="color" value="#6ADCAB"/>
    </inkml:brush>
  </inkml:definitions>
  <inkml:trace contextRef="#ctx0" brushRef="#br0">76750 17750 494,'-69'-47'5,"13"6"10,12 7 10,13 6 10,10 9 5,10 13-1,10 12-1,9 13 0,2 12 0,-2 13 0,-3 12 1,-3 13 0,-1 10-3,4 10-6,3 10-6,3 9-6,-1 7-10,-2 7-10,-3 6-11,-3 7-12,-4 10-11,-3 16-13,-3 15-13,-2 17-13,-5-8-1,-2-27 10,-3-28 10,-3-28 11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69194 14509 516,'-8'-16'4,"-1"0"7,-2 1 8,0-1 7,-1 2 2,1 2 0,-1 4-1,0 3-2,0 2-2,1 2-1,-1 2-4,0 2-1,0 2-3,1 3-3,-1 4-2,0 2-4,-1 4-1,-3 3-1,-3 4-1,-3 5-1,0 0 1,3-2 1,3-1 1,2-3 1,4 0 0,3-1 0,2 1-1,4-1 0,2-1-1,2-1-1,2-3 0,2-1 0,2-3-2,5-2-2,4-4-2,3-3-3,5-3-2,3-6 0,4-4-3,5-5 0,0-5-3,0-5-3,-2-5-3,0-5-3,-2-1-2,-1 0 0,-3 1 1,-1 1-1,-4 1 2,-2 0 4,-3 0 2,-2-1 3,-4 1 4,-3 2 5,-3 0 4,-2 1 5,-3 3 4,-1 5 5,0 5 5,-1 5 5,-1 5 6,0 8 8,0 6 8,0 7 8,0 4 0,0 3-9,0 1-9,0 3-9,-1 1-5,-1 2-4,0 3-4,-1 1-2,-2 0-2,-2 0 2,-2-1 0,-2-1 2,0-2-7,1-2-17,0-1-14,2-3-16,1-6-11,1-12-5,0-12-4,2-12-7,2-5 5,4 1 11,3 1 12,6 1 13,0 2 11,1 1 10,0 2 11,-1 3 11,1 1 7,0 0 5,0 2 4,-1 1 4,2 0 0,0 2-4,1 1-5,1 0-4,1 2-7,0 0-9,-1 2-9,1 1-8,-1 0-5,-1 0 1,-1 0-1,0 0-1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71235 13394 509,'0'-18'9,"0"10"18,0 11 18,0 12 19,-1 7 3,-1 5-10,0 4-10,-1 6-10,-2 4-8,0 4-4,-1 4-4,-2 4-3,-1 3-4,-1 3-3,-3 4-2,-2 2-2,-1 5-4,-1 7-5,-1 6-5,-1 8-6,0 1-5,3-4-7,1-4-7,2-4-6,3-7-2,3-12 3,2-13 2,4-10 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72061 14904 647,'7'-8'0,"-1"2"0,-1 1 0,0 0 0,-1 0 4,2-2 7,0-1 8,1-3 6,0 2 4,-2 6-4,-3 6-2,0 6-2,-4 4 0,-2 5 3,-4 3 4,-2 5 4,-1 0-4,1-1-8,1-3-10,1-1-8,3-4-9,6-3-9,5-4-8,7-4-9,3-3-2,1-3 5,1 0 5,1-3 4,-1-1 5,-3 2 7,-3 0 6,-3 2 6,-2 2 3,-2 4 2,-3 3 2,0 5 1,-4 3 2,-4 1 3,-4 3 3,-3 1 4,-3 2 1,-1-1-1,-1 1-2,-1-1 0,0-1-2,3-3-4,1-3-4,3-3-4,4-5-11,6-10-16,7-8-16,8-9-17,2-3-8,-1 1 2,-1 2 2,-1 3 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4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73080 14936 458,'10'-17'3,"7"-3"3,6-3 5,5-2 3,-2 3 11,-13 10 13,-11 12 15,-12 10 13,-5 7 2,-1 1-12,0 3-12,1 1-13,-1 1-7,0-1-5,1-1-4,-1-1-5,2-1-3,2-1-2,4-1-2,3-1-3,5-3-7,8-5-14,7-4-15,9-5-13,3-6-4,1-4 6,-1-5 6,1-5 6,-2 0 6,0 3 3,-1 4 3,-1 5 5,-2 3 7,-4 6 15,-5 4 13,-3 5 14,-4 3 7,-4 0 0,-4-1 1,-4 1-1,-1 0-2,0 0-2,2-1-4,1 1-4,1-1-2,6-1 0,2 0-2,5-2-2,4-3-9,5-6-22,5-6-19,5-6-21,1-2-6,-3-1 7,-3 1 7,-3-1 7,-3 0 6,-3-1 4,-2-1 4,-4-1 4,-2 0 3,-2 3 0,-3 1 1,0 2 1,-4 3 4,-4 3 6,-4 2 8,-4 4 6,-1 1 5,-1 0 5,0 0 3,1 0 4,3 0 2,8 2 0,8 0 0,8 2 0,4-2-9,1-2-16,1-4-16,1-2-16,1-1-6,-1 2 5,1 2 5,0 2 6,-3 2 5,-3 2 6,-4 2 6,-4 2 6,-3 2 3,-1 1 0,0 3 0,-2 2 0,-1 0 5,-2 1 11,-2 0 9,-1-1 12,-2 0 1,2-1-5,1-1-6,0 0-6,4-2-8,4 1-8,5 0-9,6 0-10,2-2-5,3-3-3,1-3-3,3-2-3,0-4-2,-1-4-1,-1-4-3,-1-3-1,-2-2 1,-3 1 2,-2 0 4,-4 2 2,-2 0 4,-2 1 2,-3-1 2,0 0 3,-5 1 1,-2-1-1,-5 0-1,-4 1 0,-2 0 2,-1 2 4,-1 2 4,-1 2 5,1 1-1,2 1-3,4-1-4,3 0-5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4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76777 13495 457,'-2'-13'84,"0"4"-10,-3 6-11,-2 5-11,-1 4-6,0 5-5,1 5-3,-1 5-4,-2 5-5,-2 5-4,-3 5-5,-3 4-4,-2 4-5,-1 0-5,-1 1-3,-1 2-3,0-1-4,-1 0-1,1-2-1,-1 0-1,3-4-5,3-6-8,5-6-8,3-5-9,4-7-9,4-7-14,4-6-12,4-8-12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5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77172 13314 405,'7'-8'3,"-2"0"5,-2 1 5,-2-1 6,0 2 9,2 4 13,2 4 14,2 4 12,0 4 2,-1 5-11,-1 5-12,0 5-11,-1 5-8,0 5-3,0 4-4,0 6-5,-1 3-2,-1 2-2,0 2-3,-1 2-1,-3-1-3,0-1-3,-3-2-2,-2-2-3,-1-3-4,0-4-5,1-4-5,-1-3-5,-2-6-9,-4-7-12,-4-7-11,-3-7-12,-2-8 0,3-9 11,1-11 12,3-9 12,1-6 8,2 1 6,2 0 6,3 0 5,1 0 4,2 3 3,2 2 3,2 2 1,2 2 6,2 2 7,2 4 7,2 3 8,1 3 2,3 1 1,2 2-2,2 2 1,1 2-5,3 2-7,1 3-8,3 1-7,1 2-6,3 1-1,1 3-3,3 2-2,-1 2-7,0 0-10,-1 1-11,-1 2-10,-1-2-4,-1-1 5,-1-2 3,-1-2 5,-2-2 3,-1-2 6,-3-2 3,-1-2 6,-3-3 2,-2-2 3,-4-3 2,-2-3 3,-4-3 3,-1 0 5,-2-1 5,-1-1 5,-4 1 6,0 3 5,-3 2 6,-2 4 6,-1 3 2,1 1 1,-1 2 0,0 2 0,0 3-3,1 5-6,-1 6-4,0 4-5,1 3-3,1 1 3,0 1 2,2 1 3,1 0-2,2-1-4,2-1-4,2-1-4,4-2-7,6-3-11,6-2-10,5-4-11,3-4-6,-1-6-2,-1-6-2,0-6-2,-4-3 1,-1-1 1,-4-1 4,-3-1 1,-1 0 5,-2 1 6,-1 0 6,0 2 6,-3 4 13,-2 7 22,-4 6 21,-2 8 21,-1 3 5,2 3-12,2 1-12,2 3-13,1 2-8,0 3-4,0 3-5,0 3-3,0 2-3,0 2-1,0 3 0,0 1 0,0 3-1,-2 4 0,0 4 0,-1 4 1,-2 0-2,-1-1-2,0-2-3,-1-1-2,-1-1-3,2 3 0,1 4-2,1 2 0,-1-2-3,-1-6-1,0-8-3,-1-6-2,-2-6-1,-2-5-2,-2-5-2,-1-5-1,-2-4 1,-2-2 2,0-4 3,0-2 3,-2-5 1,2-2 3,1-5 0,1-4 2,2-5 0,2-9 0,4-7-1,3-8-1,4-7-3,7-6-3,8-6-5,6-5-3,6-3-5,7 1-4,5 1-4,6 1-4,0 6-1,-8 10 3,-6 12 4,-7 10 3,-4 7 1,-1 3 0,-1 3-2,0 2-1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6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80900 14820 503,'53'-14'127,"-4"3"-27,-4 3-27,-4 2-26,-2 2-15,0 1-3,0-1-3,0 0-2,1 1-4,-1 2-8,0 2-5,0 2-8,-2 1-8,-4 2-11,-3 0-10,-5 1-11,-3 0-11,-3-1-8,-3-1-11,-2 0-9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82024 13716 548,'-15'-7'20,"2"2"14,3 2 13,1 2 14,3 4 3,1 7-10,2 8-8,2 6-9,0 5-8,-2 6-6,-2 5-5,-2 4-7,0 3-5,1 0-4,1 0-6,0 0-3,1-1-9,0-2-11,0-2-12,1-2-11,-1-5-7,2-8-3,0-7-2,2-8-3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84159 13638 427,'-14'2'109,"1"5"-21,2 6-20,3 4-21,0 3-13,2 3-5,0 1-6,2 3-6,-1 0-4,0 0 0,-1 1-1,-1-1-1,0-1 0,2-3-3,2-3 0,2-3-2,5-5-8,8-6-12,7-8-14,9-6-13,1-5-3,-4-3 7,-3-3 7,-5-3 7,-3-2 5,-2 3 3,-4 0 2,-2 1 3,-3 0 3,-1 0 2,0 1 2,-2-1 3,0 1 2,-2-1 5,0 1 3,-1-1 3,-1 0 2,2 1-1,0-1 0,2 1-1,2 0-1,4 1-1,3 1-3,5 1-2,2 1 0,1 2 1,1 2 0,1 3 1,1 1 0,-1 2 2,1 2 2,0 2 0,-3 3 1,-1 6-1,-4 4-1,-3 5 0,-1 3-1,-2 3 1,-1 1 1,0 3-1,-2 1 0,-2 2-2,-2 3-2,-2 1-2,-2 0-1,-2-2 1,-2-1 1,-2-3 1,0-2 0,1-5 0,1-3-1,0-5 0,6-4-12,10-4-20,10-5-20,9-6-22,4-2-4,-1-2 13,-3 0 13,-1-1 12,-2-1 7,-1-2-1,-1 0 1,-1-1 0,-2-1 1,-1-1-1,-2-1-1,-3-1 1,-1 1 2,-2 3 4,-2 2 5,-2 4 4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5616" units="cm"/>
      <inkml:brushProperty name="height" value="0.05616" units="cm"/>
      <inkml:brushProperty name="color" value="#F2395B"/>
    </inkml:brush>
  </inkml:definitions>
  <inkml:trace contextRef="#ctx0" brushRef="#br0">86227 13424 391,'0'-38'33,"0"19"22,0 19 21,0 18 22,-1 12 1,0 5-21,-2 4-22,0 6-20,-2 4-12,0 5-4,-1 5-4,-1 6-3,0-1-8,1-1-15,0-4-12,2-3-14,0-2-10,0-2-5,0-3-8,1 0-5,-1-7-2,2-6 3,0-9 3,2-7 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50"/>
    </inkml:context>
    <inkml:brush xml:id="br0">
      <inkml:brushProperty name="width" value="0.04589" units="cm"/>
      <inkml:brushProperty name="height" value="0.04589" units="cm"/>
      <inkml:brushProperty name="color" value="#6ADCAB"/>
    </inkml:brush>
  </inkml:definitions>
  <inkml:trace contextRef="#ctx0" brushRef="#br0">83150 23000 479,'-24'-43'8,"4"17"18,3 15 17,3 16 17,-2 15 4,-6 16-7,-6 15-8,-6 17-7,-10 16-7,-12 19-4,-13 19-4,-12 19-4,-7 10-4,1 4-4,-1 3-4,1 3-3,2 3-6,7 3-4,6 3-5,7 4-5,7-12-3,9-24 2,10-26 0,10-24 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307" units="cm"/>
      <inkml:brushProperty name="height" value="0.0307" units="cm"/>
      <inkml:brushProperty name="color" value="#F2395B"/>
    </inkml:brush>
  </inkml:definitions>
  <inkml:trace contextRef="#ctx0" brushRef="#br0">86800 12862 716,'8'-15'7,"2"3"13,0 1 15,1 2 12,2 3 4,3 1-7,3 2-8,3 2-8,2 1-13,-1 0-18,1 0-18,-1 0-20,-2 0-10,-3 0-2,-4 0-2,-4 0-2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87361 13940 471,'-13'-9'11,"8"0"22,7-1 22,6-1 22,4 0 4,1 4-15,1 3-15,2 2-13,2 2-10,8-2-2,7 0-3,7-2-2,1 2-7,-2 2-9,-4 4-11,-2 2-10,-3 3-10,-3 2-8,-4 1-10,-1 3-9,-5 1-5,-5 1-2,-5 1-3,-4 1-2,-5-1 5,0-3 12,-3-3 13,-2-2 11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87030 14900 565,'-15'6'4,"2"-1"8,3-2 9,1-2 7,3-1 6,4-2 3,4 0 3,4-1 3,5-1 0,7 2-3,7 0-4,7 2-2,6 0-7,4 0-7,6 0-8,4 0-9,2 0-7,0 2-10,-2 0-9,0 2-9,-3-1-9,-2 1-10,-4 0-9,-2 0-10,-5-1 1,-8 0 13,-6-2 12,-6 0 13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9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90776 12816 448,'-8'-7'6,"0"2"10,0 2 12,0 2 10,0 3 7,-1 4 4,-2 4 3,0 3 3,-2 5-1,-1 3-7,-3 5-8,-1 3-6,-2 4-6,1 2-5,-1 4-4,0 3-5,0 2-6,-1 2-5,-1 2-5,-1 2-5,1-2-2,1-3 2,3-4 3,1-3 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90943 12911 414,'1'-13'50,"4"8"9,2 7 11,4 6 9,-1 8-1,-1 7-13,-2 8-13,-2 9-12,-2 3-10,-2 3-8,-2 2-6,-2 2-7,-2 0-6,-2 0-4,-2-2-5,-1 0-4,-2-5-5,0-6-6,0-7-6,1-7-6,-1-6-4,0-3-2,0-4-4,1-4-3,-2-5 1,0-4 4,-1-6 4,-1-4 5,-1-4 3,1-3 3,-1-3 4,0-3 3,2-1 3,3 1 1,2 1 1,4 2 2,2 0 1,2 4-1,2 3 1,2 3 0,3 2 11,6 2 19,4 3 21,5 1 21,4 1 3,5 0-11,3 0-13,4 0-11,2 0-11,0 0-8,1 0-8,-1 1-8,-1-2-9,0-2-7,-2-2-8,0-2-8,-3-1-3,-5-1 5,-5-1 3,-5-1 4,-4-1 4,-3 2 6,-2 1 5,-4 1 6,-3 1 5,-6 0 6,-4 2 7,-5 1 5,-3 0 3,2 2 0,1 1-1,1 0 0,0 2 0,1 2 2,-1 2 0,0 2 1,1 2 6,0 2 7,2 2 9,1 1 8,0 4 0,0 2-6,0 3-8,1 3-6,0 1-7,2-1-5,2-1-5,2-1-5,2-2-6,2-1-8,2-2-8,2-2-7,1-3-7,3-3-7,2-3-8,2-2-6,0-4-2,1-2 5,0-3 5,-1-3 4,0-3 5,-3 0 5,-1-1 6,-2-1 5,-2 0 3,-2 2 1,-2 3 1,-2 1 1,-2 2 6,-2 2 12,-2 2 10,-2 2 12,0 2 8,0 4 5,2 2 5,1 4 4,0 3 1,0 5-5,0 5-3,0 5-5,0 3-4,0 4-4,0 3-4,0 2-5,-1 3-5,-2 2-3,-1 2-4,-3 2-4,-2 2-5,-2 2-3,-1 1-5,-3 3-4,0 1-3,-1-1-2,1 1-2,-1 0-2,1-4 0,3-8 0,1-8 1,3-8 1,0-7 2,0-7 0,0-7 1,1-6 2,-1-6 1,2-2 3,1-4 2,0-2 3,3-5 2,1-9 2,2-7 2,2-8 2,1-5 0,2-1 0,0 0 0,2-1-1,3-1-1,7 0-2,7 0-3,7 0-3,5-1-3,2 0-6,4-1-5,3-2-5,1 1-7,0 2-5,0 2-7,0 3-6,-4 4 1,-8 7 9,-7 9 9,-8 7 8,-5 5 5,-1 1 1,-1 0 0,0 2 1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93322 13228 419,'-15'10'110,"1"4"-21,1 3-19,1 5-21,0 2-12,2 1-4,0 1-4,2 1-4,-1 2-3,-1 4-1,-3 4 0,-2 5-1,2-3-2,3-6-3,4-7-3,4-7-3,5-6-9,6-5-12,5-4-12,7-6-14,3-5-5,1-9 3,1-8 2,1-7 2,-1-5 3,-3 0 1,-3-2 2,-3-1 1,-3 2 4,-4 4 3,-5 4 4,-3 3 4,-3 4 4,-2 3 4,-2 3 3,-1 3 4,-2 2 6,0 4 5,0 3 7,0 2 6,3 1 2,4-4-3,6-2-2,4-3-2,4-1-3,3 0-2,4 2-4,2 1-3,1 1-4,-1 2-4,-1 2-5,-1 2-4,-2 3 1,-1 4 6,-2 4 6,-2 3 6,-3 4 5,-1 1 3,-2 3 4,-2 2 3,-2 1 1,-2 2-1,-2 3-2,-2 1-2,-3 1-2,-2-1-3,-3-2-3,-3 1-2,-1-4-4,2-3-5,3-5-5,1-3-4,4-6-9,8-6-13,6-8-14,7-6-13,4-4-2,-1 1 9,1-1 9,0 0 9,-2 1 6,1-1 1,-2 0 1,-1 1 2,-1-1 0,-3 2-1,-1 1-2,-2 1-2,-2 1 0,0 0 2,-2 2 2,0 1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781" units="cm"/>
      <inkml:brushProperty name="height" value="0.05781" units="cm"/>
      <inkml:brushProperty name="color" value="#F2395B"/>
    </inkml:brush>
  </inkml:definitions>
  <inkml:trace contextRef="#ctx0" brushRef="#br0">94939 12980 380,'0'-15'4,"0"2"7,0 3 7,0 1 7,-1 3 11,0 4 12,-2 4 14,0 4 11,-1 4 3,0 5-8,0 5-10,0 5-8,0 5-10,-2 5-12,0 4-11,-1 6-11,-1 4-7,0 4-2,1 3-1,-1 5-1,-1 0-8,0-3-13,-1-3-13,-1-2-13,0-7-4,2-8 6,2-10 5,3-7 6,0-7 0,0-1-7,0-2-6,0-2-6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2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96200 13865 516,'18'-7'38,"3"3"6,4 1 5,5 2 5,2 1 0,2 0-5,3 0-5,1 0-5,0 0-5,-2 0-5,-2 0-6,-1 0-5,-2 0-9,0 0-15,0 0-14,1 0-13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2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96800 13283 565,'-22'-6'8,"5"4"16,3 4 17,4 4 16,2 4 4,-2 5-7,0 5-8,-1 5-7,-1 4-8,1 5-4,-1 3-7,0 4-5,1 1-6,1 0-6,1-2-7,0 0-6,1-1-9,-1 2-12,-2 1-12,0 0-12,1-3-5,3-10 0,2-8 2,4-8-1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98922 13209 416,'7'-14'4,"-2"1"8,-2 2 8,-2 3 8,-1 0 3,0 0-2,0 0 0,0 0-2,-1 1-1,-2 1 0,-2 0 0,-2 2 0,-1 0-3,-1 2-5,-2 0-5,0 2-5,-3 2-3,-3 4 0,-5 4 0,-3 3 1,-2 4-1,1 1 2,1 3 1,1 1 1,1 3 1,1 3 2,1 3 2,1 3 0,2-1 1,5-2-2,3-3-3,4-3-1,4-3-4,4-1-5,4-3-6,4-1-4,4-3-4,7-4 0,5-5-1,7-3-1,2-5 0,2-7 1,1-8 0,0-5 1,0-5-3,-1 1-6,-3-1-7,-2 1-7,-2-1 1,-1-1 6,-3 0 8,-1-2 7,-4 1 5,-3 3 1,-4 3 3,-4 3 1,-3 3 4,-1 1 7,-1 2 6,0 3 6,-1 4 11,2 8 16,0 8 17,1 7 15,0 7-1,-4 3-17,-3 4-18,-2 5-19,-3 2-11,-2 0-7,-1 2-8,-3 0-6,-2 0-3,-2-1 0,-1-3 1,-3-2 0,1-3-5,3-5-9,3-5-11,3-5-9,1-5-4,2-6 2,0-6 1,2-6 3,3-6 2,4-5 5,5-6 4,6-7 4,2-2 6,1 0 7,1 0 8,1 0 6,0 2 6,-1 5 3,-1 5 3,-1 5 3,0 4 5,0 2 6,-1 4 5,1 3 6,0 1 1,1 2-5,1 0-5,2 2-4,0 0-4,1 0-1,0 0-2,3 0-1,-2 0-7,0 2-10,-1 0-11,0 2-10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3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48150 17900 613,'-49'-29'2,"4"-5"1,3-7 4,3-5 1,6 6 8,9 23 13,10 22 13,10 22 12,4 19 2,0 20-9,0 18-9,0 20-9,-2 11-7,-3 7-5,-3 6-6,-2 7-5,-3 5-7,1 7-6,-1 6-7,1 7-7,-1 0-6,1-2-6,-1-3-5,1-3-6,2-17-1,7-27 3,6-28 5,7-28 3,2-18 3,1-6 2,-1-6 1,1-6 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50"/>
    </inkml:context>
    <inkml:brush xml:id="br0">
      <inkml:brushProperty name="width" value="0.06009" units="cm"/>
      <inkml:brushProperty name="height" value="0.06009" units="cm"/>
      <inkml:brushProperty name="color" value="#6ADCAB"/>
    </inkml:brush>
  </inkml:definitions>
  <inkml:trace contextRef="#ctx0" brushRef="#br0">82900 23250 366,'3'-69'32,"6"13"0,7 12 2,6 13 0,3 15 1,0 19-1,0 19 0,0 19 0,-2 12-3,-3 6-2,-3 7-4,-2 6-2,-5 4-3,-2 4-2,-3 3-3,-3 3-1,-1-1-3,4-2 0,3-3-3,3-3 0,6-10-6,9-16-8,10-15-8,10-15-8,7-23-6,6-28-1,7-28-1,6-27-2,3-20 1,0-9 3,0-10 3,0-8 3,-5 0 4,-9 14 1,-10 11 2,-8 14 2,-11 11 5,-8 14 6,-10 11 5,-9 14 7,-5 19 11,0 29 18,0 28 15,0 28 18,0 18 1,0 10-14,0 10-12,0 9-15,-2-1-8,-3-8-4,-3-10-5,-2-9-4,-5 2-5,-2 17-2,-3 15-5,-3 16-4,-1 4-1,4-6 1,3-6 1,3-6 0,1-7-6,1-6-15,-1-6-14,1-6-15,-1-10-10,1-12-8,-1-13-7,1-12-7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5999" units="cm"/>
      <inkml:brushProperty name="height" value="0.05999" units="cm"/>
      <inkml:brushProperty name="color" value="#F2395B"/>
    </inkml:brush>
  </inkml:definitions>
  <inkml:trace contextRef="#ctx0" brushRef="#br0">101011 12033 366,'1'-18'0,"2"-7"0,2-5-1,1-6-1,2 0 3,-2 7 4,-1 7 4,0 7 4,-2 4 2,0 0-1,-2 2-1,0 1 0,-1 2 5,0 4 14,0 4 13,0 4 13,-2 4 3,-2 7-8,-4 6-9,-2 5-7,-2 5-5,1 2-3,-1 4-3,0 3-3,1 3-3,-1 4-1,0 3-4,1 5-1,-2 3-3,0 3-3,-1 4-4,-1 2-2,-1 1-2,1 1 0,-1-1 1,0 1 1,1-1-6,-1 0-10,1 1-11,-1-1-10,1-1-6,2-5-2,3-3-2,1-4-1,2-6-2,0-6 1,2-8 0,1-6 0,0-6 2,0-5 1,0-5 3,0-4 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101645 13524 511,'9'-8'3,"3"1"7,3-1 5,3 0 7,1 0 5,-3 2 4,-1 1 5,-2 1 5,-2 1 1,-1 3-1,-1 4-1,0 2-3,-3 4-2,-1 6-6,-2 4-5,-2 5-5,-3 2-5,-6 2-3,-4 1-4,-5 1-3,-2-1-4,1-4-3,1-2-4,1-2-4,5-6-7,10-3-12,10-6-11,10-4-11,3-3 0,-1 0 11,-3 0 12,-1 0 12,-3 2 6,-3 5 1,-3 5 3,-2 6 2,-5 1 3,-6 1 7,-6-1 5,-5 1 7,-5-1 2,0-1 1,0-1 0,-2-1-1,0-1-2,3-3-5,1-1-7,3-2-5,3-4-12,4-4-21,6-6-20,5-4-20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4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103075 13459 372,'21'-14'4,"-5"3"7,-5 3 9,-4 2 7,-5 4 8,-4 4 6,-4 4 7,-4 4 6,-4 3-1,-3 5-10,-5 3-9,-3 5-9,-2 2-7,3 2-3,1 3-4,3 1-4,2-1-2,2-2-2,4-3-1,3-3-2,3-4-7,6-5-14,4-5-13,6-4-14,4-7-4,5-6 4,5-7 6,5-7 5,1-3 4,-3 3 4,-4 1 4,-1 3 5,-4 1 4,-3 4 6,-3 3 5,-2 3 7,-5 3 9,-5 7 16,-4 6 14,-5 6 15,-3 2 4,2-1-8,1-1-8,1-1-9,1-1-5,2-1-3,2-1-3,2 0-4,4-2-7,5-1-11,7 0-11,6-2-11,2-1-5,1-1 0,-1 0 2,1-2 0,-1-1 0,1-4 2,-1-2 1,1-3 1,-3-3 2,-3 0 3,-5-1 3,-3-1 3,-3-2 1,-2 0 0,-2-1-1,-2-1-1,-2 0 2,-4 2 4,-2 3 3,-3 1 4,-3 2 3,0 2 4,-1 2 3,-1 2 3,-1 2 3,2 0 0,1 2 0,1 0 1,3 0-3,6 0-3,6-2-3,6 0-4,4-1-7,3 0-8,3 0-9,3 0-9,1 0-4,-3 0 2,-1 0 2,-2 0 1,-3 1 6,-1 4 11,-2 2 10,-2 3 11,-3 3 6,-3 0 0,-2 1 1,-3 1 1,-2 0 2,0-1 5,0-1 4,0 0 5,0-1 3,0 3-2,0 2 0,0 1 0,4 0-6,8-3-13,8-2-12,7-4-11,4-2-8,-3-2-3,-1-3-1,-3 0-2,-1-4-2,-3 0 1,-1-3 1,-2-2-1,-2-1 3,-1-2 3,0 0 3,-2-1 3,-1-2 2,-2 0 2,-3-1 0,0-1 1,-5 0 1,-2 1 0,-5 1 1,-4 1 0,-1 1-1,-1 2 1,0 2-2,1 2 1,-2 2-10,0 0-16,-1 2-16,-1 0-17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4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105900 12780 373,'22'-7'124,"-1"1"-19,-3 1-20,-1 0-19,0 2-13,3 1-7,3 0-7,3 2-7,3 0-6,5 2-5,3 0-6,4 1-4,0 0-7,-2 0-10,-3-2-8,-3 0-8,-4-1-7,-3 2-1,-5 0-2,-3 1-3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28"/>
    </inkml:context>
    <inkml:brush xml:id="br0">
      <inkml:brushProperty name="width" value="0.02525" units="cm"/>
      <inkml:brushProperty name="height" value="0.02525" units="cm"/>
      <inkml:brushProperty name="color" value="#00BFF3"/>
    </inkml:brush>
  </inkml:definitions>
  <inkml:trace contextRef="#ctx0" brushRef="#br0">59856 14250 871,'-63'1'90,"17"2"-51,15 1-52,15 3-49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0"/>
    </inkml:context>
    <inkml:brush xml:id="br0">
      <inkml:brushProperty name="width" value="0.0314" units="cm"/>
      <inkml:brushProperty name="height" value="0.0314" units="cm"/>
      <inkml:brushProperty name="color" value="#00BFF3"/>
    </inkml:brush>
  </inkml:definitions>
  <inkml:trace contextRef="#ctx0" brushRef="#br0">25098 35550 700,'-7'36'98,"2"-8"-25,2-6-23,3-6-25,0-4-12,1 1-2,2 1-2,0 2-1,0 1-3,0 5-1,-2 3-1,0 4-3,-1 2-3,0-1-9,0-1-8,0-1-8,0-2-3,0-1 2,0-3 1,0-1 2,0-2 1,0-1 2,0-1 2,0-1 1,0-1 2,0-1-1,0-1 1,0 0 0,0-1 3,0-1 6,0 1 7,0 0 6,-1 0 4,0-1 2,-2 1 2,0 0 2,0-1 0,0-1 2,2 0 0,1-2 1,0 0-1,0 2-2,0 0-1,0 1-2,0 1-2,0 0 1,0-1-2,0 1 0,0 0-1,0 0-1,0-1-2,0 1-1,0 1-2,0 3 0,0 3-1,0 4-2,0-1 0,0 0 0,0-1 0,0 0 0,0-2-1,0 1-5,0-1-3,0 1-4,0-1-2,1-1 1,2-1 1,0-1 1,0-1 0,0-2 0,-2-3 1,0-1 1,-1-1 2,0 0 5,0 0 6,0 0 4,0-1 4,0 1 1,0 0 3,0 0 2,0 0 1,0 0 0,0-1-1,0 1 0,-1 0-2,0 2-2,-2 0-1,0 1-3,0 0 0,0 0-2,2-2 0,1-1-1,0 0-1,0 0 0,0 0-2,0 0 0,0 0 0,0-1 1,0 1 0,0 0 1,0 0-1,0 2-2,0 0-3,0 1-2,0 1 0,0 2 0,0 0 1,0 1 1,0-1-1,0-1-4,0-2-2,0-2-3,0-1 0,0 0 2,0-1 3,0 1 2,0 0 4,0 2 4,0 0 5,0 1 4,0 2 2,0 0 0,0 1-2,0 1 0,0 1-1,0 0-1,0-1 1,0 1-1,0-2-1,0-1-2,0-2-2,0-2-3,0-1-1,0-1 0,0 1-1,0 0 1,0 0-1,0 0 1,0 0 0,0-1 1,-1 1-1,-1 0-4,0 0-3,-1 0-4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1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23512 45487 482,'-8'-32'58,"0"15"2,1 14 2,-1 16 2,1 8-4,2 6-12,2 5-10,2 5-11,1 4-6,-2 4-2,0 4-2,-1 4-1,-1 2-4,2 1-3,0 1-4,2 2-3,0-3-4,0-3-3,0-4-4,0-4-2,0 0-2,2 6-3,0 4 0,2 5-3,-1 0-1,1-8-2,0-7-2,0-6-1,0-6-4,0-3-2,-1-5-4,2-3-3,-1-6 0,1-3 2,1-6 2,2-4 1,-1-5 3,-1 0 2,-1-3 1,0-2 3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1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23926 46995 447,'0'-21'8,"1"3"10,2 4 10,0 5 11,1 3 3,-2 4-3,0 4-3,-2 4-4,-1 3-4,-4 3-5,-2 3-7,-3 3-5,-3 2-4,-2 1-2,-1 1-2,-3 1-3,0 0 0,1-3-1,1-1 0,1-2 0,1-3 0,0-1 2,2-3 1,1-1 1,1-1 1,1 0 2,0 0 1,2 0 1,4 0 4,8 3 5,8 2 7,7 1 6,4 1 0,-1 0-4,-1-2-6,-1-1-4,0-1-6,-1-2-4,1-3-7,0-1-4,-2-1-7,0 0-7,0 0-8,-2 0-7,-1 0-5,-1 2-3,-1 0-3,0 1-2,-2 1-2,-1 0-3,-1 0-3,0 0-3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2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25019 47644 479,'0'-16'47,"0"2"0,0 1-1,0 1 2,-1 1-5,-2 2-6,-2 2-7,-2 3-6,-2 0-6,-3 2-4,-4 0-2,-2 2-5,0 2-1,3 4-2,3 3 0,3 5-1,0 2-1,0-1-1,-1 1 0,-1 0-1,0-1 0,2 3 1,2 0 1,2 1 2,1 1 0,1 1 2,-1 0 0,0 3 1,0-3 0,2-2 0,0-3-1,2-2-1,2-5-1,6-5-5,4-4-5,5-5-3,2-5-4,-1-4-4,-1-4-2,-1-3-4,-1-2-1,-1-1 0,0 1 0,-2 0-1,-1 0 2,-1 3 1,0 1 1,-2 3 2,0 4 11,0 10 18,0 8 18,-1 9 19,0 4 7,-2-1-6,-2-1-7,-2 0-5,0-2-6,2 1-8,2-1-5,2 1-7,0 0-7,1-1-8,0 1-6,0-1-8,0 0-4,1-3-1,2-1-3,0-2-2,1-2-3,1-2-8,1-3-7,2 0-6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3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26500 47365 497,'36'-1'175,"-6"0"-43,-5-2-42,-7 0-43,-2 0-23,0 1-6,-1 0-7,1 2-5,-1 0-7,-1 0-5,-1 0-5,0 0-6,-2 0-8,1 0-12,0 0-12,-1 0-11,0 1-2,-2 2 6,-2 1 6,-2 3 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0"/>
    </inkml:context>
    <inkml:brush xml:id="br0">
      <inkml:brushProperty name="width" value="0.0431" units="cm"/>
      <inkml:brushProperty name="height" value="0.0431" units="cm"/>
      <inkml:brushProperty name="color" value="#6ADCAB"/>
    </inkml:brush>
  </inkml:definitions>
  <inkml:trace contextRef="#ctx0" brushRef="#br0">84750 23900 510,'-21'-27'4,"10"-3"6,10-3 9,9-2 6,2 10 6,-2 25 5,-3 25 3,-3 25 5,-2 10-1,0-2-8,0-3-7,0-3-8,0-1-4,0 4-3,0 3-4,0 3-2,0 3-3,0 3-3,0 3-2,0 4-3,0-3-2,0-5 1,0-7-1,0-5 1,-2-6-1,-3-3 0,-3-3 0,-2-2-1,0-22-2,7-36-5,6-39-5,7-36-5,7-18 0,9 3 3,10 3 3,10 4 2,4 5 3,0 10 1,0 10 1,0 9 2,-2 10 3,-3 14 5,-3 11 6,-2 14 5,-5 7 4,-2 3 5,-3 3 4,-3 4 4,-4 4 2,-3 6-1,-3 7-1,-2 6-1,-3 4-2,1 4-3,-1 3-3,1 3-3,-1 3-2,1 3-2,-1 3-2,1 4-2,-3 2-1,-2 4 0,-3 3-1,-3 3 0,-2 1-2,0 1 0,0-1-2,0 1-2,-2-3-3,-3-2-4,-3-3-6,-2-3-3,-1-4-10,3-3-11,3-3-13,4-2-12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4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26670 48115 480,'-12'6'44,"10"-3"16,8-2 13,10-3 15,2-2-2,0 2-19,-1 0-18,0 2-20,-1 0-13,1 0-8,1 0-10,1 0-7,0-1-10,-1 0-8,-1-1-9,-1-1-9,-1-1-5,-1 2 0,-1 0-2,0 2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0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46131 49003 438,'-13'-23'0,"3"3"0,4 1 0,4 2 0,3 3 6,4 3 14,2 3 12,4 2 13,1 7 5,3 10-5,1 10-4,3 9-4,1 8-5,-1 4-5,1 5-5,0 6-5,0 2-3,1 0-1,1-1-2,1 1-1,0-1 0,1 0-2,-1-2-1,1 0 0,-1-3-1,1-1 0,-1-2 0,1-1 1,-1-5 0,-1-4-1,-1-5-1,-1-5-1,0-6 0,1-5 1,1-6 0,1-6 0,3-11 0,5-16 1,4-15 0,6-16 2,5-15-2,6-16-1,6-16-1,6-15-3,7-15-1,12-13-2,11-12-2,10-12-2,4-2-5,-4 11-8,-5 11-6,-3 10-8,-7 18-1,-13 23 6,-11 23 6,-12 25 4,-10 13-5,-6 7-19,-7 5-18,-7 7-18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4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28427 46590 572,'0'-27'51,"0"11"-4,0 9-4,0 10-3,0 9-4,0 7-5,0 9-4,0 7-5,0 6-3,0 4 1,0 4 0,0 4 0,0 0-2,0-3-4,0-2-3,0-4-4,0 4-6,-2 8-5,0 9-6,-2 9-6,2 1-6,2-7-6,4-7-4,2-7-7,2-7-3,0-6-2,-1-7-2,1-7-2,0-7 1,-1-5 6,1-6 6,0-6 5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5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29255 47697 568,'-7'17'159,"0"3"-40,2 3-41,1 3-41,0 2-22,0 2-4,0 3-4,0 1-3,1-1-3,2-2 0,2-3-2,2-3-1,1-4-1,2-3-2,0-4-2,1-4-3,2-4-2,4-3-4,2-2-3,3-3-3,1-5-1,-1-6 2,-1-6 3,-1-5 3,-2-4 3,-1-1 3,-2-1 4,-2 0 5,-1 0 1,0 5 2,-1 3 1,1 5 1,-1 1 0,-2 1 1,-3-1 0,0 0 1,-3 2 0,0 1 1,-2 2 2,0 3 2,-1 0 0,0 0 2,0 0 0,0 0 1,-1 1-2,-3 1-6,-4 0-5,-2 2-7,-1 0-3,-1 2-2,1 0-2,-1 2-2,0 0-3,1 2-2,-1 0-4,1 2-4,0 0-2,4 2-2,3 0-2,3 1-3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5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29800 46947 674,'9'-8'141,"3"2"-40,4 1-39,2 0-41,0 1-27,1 1-15,-2-1-16,-1 0-16,-1 0-6,-1 2 3,-1 0 2,0 2 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6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30550 46129 431,'7'17'90,"-1"1"-20,0 3-21,-2 2-20,0-1-12,-2 0-1,0-1-1,-2 0-2,0-1-3,0 0-4,0 2-5,0 1-4,0 0-4,0-1 0,0-1-2,0-1-2,1-5-4,0-8-8,2-10-9,0-8-8,2-7 0,4-3 6,2-4 8,3-5 7,1 0 4,-1 4 0,-1 2 2,0 3 1,-1 3 1,-1 5 2,1 3 2,0 4 2,-1 3 6,-1 0 10,0 1 9,-2 2 10,-1 1 5,-2 2-3,-3 2-1,0 2-2,-2 2-2,1 1-5,2 3-2,0 2-4,1 1-3,-2 3-1,0 1-1,-2 3-1,0-1-1,0-3 0,0-3-2,0-3 1,1-6-9,0-10-13,2-10-13,0-9-15,2-7-4,4-1 5,2-2 6,3-2 6,1 0 6,-3 5 8,-1 4 7,-2 3 8,-1 5 3,0 3-2,0 4-1,-1 5-2,2 3 6,0 5 16,1 6 14,1 4 15,0 3 5,-2 1-7,-2 1-5,-2 1-7,-1 1-4,0-1-3,-1 1-2,1 0-3,0-1-2,0 1-1,0-1-1,0 1-2,0-1 0,0 1-2,0-1 0,0 1-1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79072 36027 552,'-19'1'28,"7"0"13,8 2 12,8 0 11,7 0 1,5 0-13,7-2-12,5 0-13,6-2-8,5 0-2,4-2-3,6 0-3,1-1-3,1 0-2,0 0-3,0 0-4,0 2 0,0 2 0,0 4 1,0 2 1,0 2-7,3 2-14,2 0-14,2 1-15,-1 1-7,-3-1 0,-2 1 0,-4 0-1,-5-2 4,-10-1 8,-8-2 7,-8-2 8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8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84527 32550 538,'-7'46'152,"2"0"-37,2-2-36,2 0-37,1 0-21,-2 4-4,0 2-5,-1 4-5,-2 1-3,0 1 0,-1 1 1,-1 1-1,-1 0-8,2 0-13,1-2-15,1-1-13,0-3-8,2-8 0,0-6-1,2-7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8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85228 33940 565,'-14'22'113,"3"0"-25,2-1-26,4-1-26,0 1-13,0 1-1,-1 3-2,-1 1-2,0 1-2,2-1-3,2-1-2,2-1-4,1-1-3,2-1-3,0-2-1,2 1-4,1-4-2,5-3-4,4-4-4,4-4-3,1-7-2,1-8 0,-1-9 2,1-9 0,-1-4 0,-1-1 2,-1 1 0,-1 0 2,-1 0 1,-3-1 1,-1 1 4,-2 0 1,-2 2 2,-2 3 3,-3 5 3,0 3 2,-4 4 1,-4 3-1,-4 2 0,-4 4-1,-2 2-1,-1 2-1,-1 2-1,-1 2-1,-1 2-2,-1 2-2,-1 1-2,-1 3-1,1 1-5,3 0-7,3-1-7,3 1-7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9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86161 32582 632,'-13'0'10,"8"0"20,7 0 21,6 0 20,5 0 2,3 0-17,3 0-16,3 0-17,2 0-12,-1 0-8,0 0-9,1 0-8,-2 0-2,-2 0 4,-1 0 3,-2 0 4,-2 0-7,-1 0-18,-1 0-18,-1 0-18,-2-1-4,-4 0 12,-4-1 10,-4-1 12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1"/>
    </inkml:context>
    <inkml:brush xml:id="br0">
      <inkml:brushProperty name="width" value="0.05115" units="cm"/>
      <inkml:brushProperty name="height" value="0.05115" units="cm"/>
      <inkml:brushProperty name="color" value="#6ADCAB"/>
    </inkml:brush>
  </inkml:definitions>
  <inkml:trace contextRef="#ctx0" brushRef="#br0">86750 23500 430,'-2'-46'4,"-3"10"11,-3 10 9,-2 9 10,-5 9 5,-2 9-1,-3 10 1,-3 10 0,-2 7-3,0 6-6,0 7-5,0 6-5,-2 3-4,-3 0 0,-3 0-1,-2 0 0,0 1-1,7 4-1,6 3 0,7 3-1,2 1-2,1 1 0,-1-1-1,1 1-1,1 2-1,3 7-3,3 6-1,4 7-3,4-4-2,6-12-2,7-13-1,6-12-1,4-10-2,4-6 0,3-6 0,3-6-1,3-9-2,3-8-1,3-10-3,4-9-3,2-13 0,4-16 0,3-15 1,3-15 1,-1-9 1,-2 1 2,-3-1 1,-3 1 2,-9-1 1,-11 1 0,-14-1 0,-11 1 0,-7 2 1,0 7 5,0 6 3,0 7 4,-5 5 3,-9 7 2,-10 6 1,-8 7 3,-6 5-1,1 7 0,-1 6-1,1 7-1,-1 5-2,1 7-1,-1 6-3,1 7-2,1 4-3,3 3-4,3 3-4,4 4-5,7 1-7,13 0-14,12 0-14,13 0-12,10-5-2,10-9 12,10-10 10,9-8 12,6-11 8,3-8 4,3-10 6,4-9 3,-3-5 4,-5 0 1,-7 0 1,-5 0 0,-6 1 1,-3 4 1,-3 3-1,-2 3 1,-5 1 3,-2 1 8,-3-1 7,-3 1 6,-2 2 7,0 7 3,0 6 3,0 7 4,0 5 0,0 7-4,0 6-2,0 7-4,-2 7-2,-3 9 2,-3 10 1,-2 10 1,-5 7-1,-2 6-3,-3 7-1,-3 6-3,-9 7-3,-11 10-4,-14 10-3,-11 9-4,-7 6-3,0 3-1,0 3-2,0 4 0,1-1-5,4-3-4,3-3-7,3-2-6,6-11-6,9-15-9,10-15-7,10-16-9,8-29-6,10-40-3,10-40-4,9-41-4,2-19 5,-2 3 10,-3 3 11,-3 4 12,-2 5 9,0 10 9,0 10 9,0 9 9,0 9 6,0 9 6,0 10 6,0 10 4,3 4 4,6 0-2,7 0 1,6 0-2,3 3 0,0 6-3,0 7-3,0 6-2,-2 3-3,-3 0-4,-3 0-4,-2 0-3,-3 0-5,1 0-4,-1 0-5,1 0-3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9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87189 31800 457,'14'23'113,"-4"-1"-26,-5-1-26,-3-1-26,-2 1-15,0 3-3,0 3-4,0 3-4,-1 1-2,-4 0-3,-2 1-1,-3-1-2,-2 0-2,0-2-3,1 0-1,-1-1-3,0-3 0,0-7-1,1-5 1,-1-6-1,4-9-1,6-12-6,7-12-4,8-10-6,4-7-1,3 3 2,3 2 2,3 2 3,1 3 2,1 5 6,-1 5 5,1 5 4,-2 4 5,-2 3 5,-1 3 5,-3 2 5,-1 4 4,-2 2 2,-3 4 4,-1 2 2,-3 3 1,-2 3-2,-4 4-2,-2 2-1,-4 3-3,0 3-3,-3 3-2,-2 3-3,-1 0-3,0-2-2,0-2-1,1-1-3,1-8-6,6-13-13,4-12-11,5-13-13,5-7-4,2-3 3,3-1 3,3-2 3,0 0 2,-1 3 4,-3 3 3,-1 4 4,-1 1 2,1 3 2,2 1 1,0 3 2,-2 3 13,-3 8 23,-4 6 24,-4 8 24,-3 3 6,1 1-14,0 1-12,0 1-12,0 2-9,0 3-6,0 4-4,0 2-5,0 2-6,2 4-7,0 3-5,1 2-6,1 2-8,-2-1-7,-1-2-8,0 0-7,-2-3-3,0-6 2,-2-3 2,0-6 2,-1-4-1,0-1-8,0-2-6,0-2-6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50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79404 31550 538,'-16'3'102,"0"7"-19,1 8-19,-1 6-19,-1 6-12,-3 6-4,-3 6-5,-3 6-4,-2 5-4,-1 6-1,-1 4-3,0 5-2,0-1-3,3-5-5,3-6-6,3-6-4,2-5-11,3-1-16,1-2-17,2-1-17,3-6-4,3-8 6,2-7 7,4-8 6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50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78959 31830 497,'-8'-15'3,"0"2"5,0 3 6,0 1 5,2 3 9,2 4 13,4 4 12,2 4 14,4 6 0,4 9-13,4 9-13,3 9-12,5 7-9,3 9-4,4 8-6,5 7-3,2 5-3,4 3 2,2 1 1,4 2 1,-4-7-16,-9-15-34,-8-16-35,-8-15-34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05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60625 15575 333,'49'20'167,"16"14"-1,15 14 1,17 16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09"/>
    </inkml:context>
    <inkml:brush xml:id="br0">
      <inkml:brushProperty name="width" value="0.03913" units="cm"/>
      <inkml:brushProperty name="height" value="0.03913" units="cm"/>
      <inkml:brushProperty name="color" value="#FED406"/>
    </inkml:brush>
  </inkml:definitions>
  <inkml:trace contextRef="#ctx0" brushRef="#br0">34694 26000 562,'0'29'119,"0"-3"-29,0-5-28,0-3-29,0-1-22,0 3-13,0 3-14,0 3-12,0 0-10,0-3-3,0-3-3,0-3-5,0-2 2,0-1 6,0 0 5,0-2 7,-1-1 5,0-2 5,-2-3 6,0-1 4,-1 0 12,0 2 13,0 2 16,0 2 15,0 1 6,-2 1 0,0 1-2,-1 2-1,0 0-6,2 1-8,2 1-10,2 1-9,1 1-8,0-1-9,0 1-8,0-1-7,0 2-8,0-1-5,0 2-7,0 2-5,1-2-1,0-1 1,2-3 3,0-1 2,1-2 4,0-1 3,0-1 5,0 0 5,-1-2 3,-3-1 3,0-1 4,-3 0 3,-1-2 9,0-1 12,0 0 13,0-2 12,0 1 6,0 0-1,0 1-1,0 2 0,1 1-4,1 1-6,0 3-6,2 2-5,0 1-8,0-1-8,0 1-9,0 0-8,0-1-4,0-1 1,0-1 0,0-1 0,0 1-4,0 0-12,0 1-10,0 1-10,0 0-3,2-2 8,0-3 7,1-1 7,1-1 7,-2 2 6,0 0 5,-2 1 6,0 2 6,0 0 4,0 1 6,0 1 4,0 0 3,0-3 1,0-1 0,0-2 0,0-1 3,0 2 3,0 0 3,0 1 4,0 0 0,-2 0-3,0-2-2,-2 0-3,1-1-4,1 1-3,0 1-5,2 2-3,0 0-6,0 1-5,0 1-6,0 2-6,0 0-3,0 1-4,0 1-1,0 1-4,0 0 0,0 1 3,0 0 1,0-1 3,0 0-1,0-3-2,0-1-2,0-2-3,0-1 2,0 0 3,0-1 5,0 1 4,0 0 7,0 0 9,0-1 9,0 1 9,-1-1 9,-1-1 7,0 0 8,-1-2 6,-1 0 1,2 0-9,0 0-7,2 0-9,0 1-7,0 5-7,0 4-8,0 3-6,0 2-8,0-1-7,0-1-8,0-1-6,0-1-5,2-1 1,0 0-1,2-2-1,-1 0 3,-1-1 5,0 1 4,-1 0 6,-1-1 4,0-1 3,0-1 3,0-1 4,0-1 4,0 0 3,0-2 4,0-1 3,0 0 4,0 0 3,0 0 2,0 0 4,0 0 0,0 1 1,0 2 0,0 0 0,0 1 0,0 1-1,0 1-2,0 2 0,0-1-3,0 1-2,0 0-4,0-1-4,0 1-2,0-2-4,0-1-2,0-1-4,0 1-3,0 0-4,0 1-4,0 1-4,0 1-3,2-1-4,0 1-4,1 0-3,1-1 0,-2-1 2,0-1 4,-2 0 3,0-2 4,0 1 3,0 0 4,0 0 4,0-1 2,0 1 3,0 0 1,0 0 3,0-1 6,0-1 13,0-1 11,0 0 13,0-1 4,0-1-4,0 1-4,0 0-3,0 0-4,0 2-3,0 0-4,0 1-4,0 2-3,0 2-4,0 1-5,0 3-3,0 0-5,0 1-4,0 0-5,0-1-5,1 2-1,0 3-2,2 3-1,0 3 0,1 0-5,0-1-6,0-3-6,0-1-7,-1-2-3,2-1 4,-2-1 3,1-1 3,-1-2 4,0-1 7,-1-2 5,-2-2 6,0-2 6,0 1 5,0 0 4,0 0 4,0-2 4,-2-1 2,-1-2 2,0-2 3,0-1 3,0 2 6,2 0 5,1 1 6,-1 2 1,-1 0-3,0 1-3,-1 2-3,-1 0-4,2 1-5,0 1-4,2 1-4,0 1-5,0 0-3,0-1-5,0 1-3,0 0-5,0-1-3,0 1-5,0 0-3,0 0-2,2 1 1,0 1 1,2 1 1,-1 1 1,2-1 0,-2 1-1,1 0 0,-1-2-1,0 1-3,-1-2-3,-2-1-2,0 0 1,0-1 5,0 1 6,0 0 5,0-1 2,0-1 1,0-1-1,0 0 0,0-2 5,0 1 10,0 0 12,0 0 11,0-1 3,0 1-4,0 0-3,0 0-4,0-1-2,0 1-2,0 0-1,0 0-2,0-1-2,0 1-1,0 0-2,0 0-2,0-2-1,0 1 1,0-2 0,0 0 0,0-1-1,0 1-3,0 2-2,0 0-4,0 0-1,0-1 1,0 0-1,0-2 1,0 0-1,2 0 1,1 0 0,0-1-1,0 1 2,0 0 0,-2 0 1,0 0 2,-1 0 0,2 1 2,0 2 1,2 0 0,-1 0 2,1-1-1,0 0 0,0-2 1,-1 0 0,0 2 0,-2 0 2,0 1 0,-1 1 0,0 2-2,0 0-1,0 1-1,0 0-1,2-1 0,0-1 0,2 0-1,-1-2 1,-1 1-1,0 0 1,-1 0 0,-1 0 0,0 3 0,0 2 0,0 1 1,0 1 0,0-2 0,0-3-1,0-1 0,0 0-1,0 1 0,0 3 0,0 2 0,0-1 0,0-1-1,0-2 1,0-3-1,0 0 1,0 0-1,0 0 0,0-1 1,0 1-1,0 0-1,0 0 1,0-1-1,0 1 0,0 0 1,0 0-1,0-1 1,0 2-1,0 0 0,0 1 1,0 1-2,0 1 1,0 0 0,0-1-1,0 1 0,0 0 1,0-1-1,0 1 1,0 0 1,0-1-1,0 1 0,0 0 0,0-1-1,0 0 0,0-1 1,0 0-1,0-2 0,0 0 0,0 0 0,0-1 1,0 1-1,0 0 1,0 0 0,0-1 0,0 1 1,-1-3-1,-1-6 1,0-6 1,-1-6 0,-2-5-2,0-5-7,-1-5-5,-2-5-5,2-1-3,1 1 0,2 3 2,2 1 0,1 3 0,0 3 0,0 3-2,0 3 0,0 1-1,0 0 2,0 0 2,0 1 1,0-2 2,0 0 0,0-1 2,0-1 2,-1-1 0,0-2 0,-2 0-1,0-1 1,0 0-1,0-1 0,1 1 0,2-1 0,0-1-1,0-1 0,0-3-1,0-1-1,0-1 0,0 1 1,0 1-1,0 1 0,0 1 1,-2 1-2,-1 1-1,0 1 0,-1 0 1,-2 1 2,0-1 4,-1 1 2,-1 1 3,2 2 0,1 4 1,0 3 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1"/>
    </inkml:context>
    <inkml:brush xml:id="br0">
      <inkml:brushProperty name="width" value="0.04774" units="cm"/>
      <inkml:brushProperty name="height" value="0.04774" units="cm"/>
      <inkml:brushProperty name="color" value="#FED406"/>
    </inkml:brush>
  </inkml:definitions>
  <inkml:trace contextRef="#ctx0" brushRef="#br0">34697 24779 460,'0'-15'0,"0"2"0,0 2 0,0 3 0,0-2 2,0-4 3,0-4 3,0-3 4,0-2 1,2 1 1,0 1 0,1 1 0,1 1 1,-2 1 0,0 0-1,-2 2 1,0 1 0,0 1 1,0 1 0,0 1 1,0 0 1,0 0 1,0 0 1,0 1 1,0 4-1,0 11-2,0 12-3,0 10-2,0 4-2,-2 0-1,0-1-1,-2-1 0,0-1-1,1 1 1,-1-1 1,0 1 1,1-1 0,0 1-1,1-1-1,2 0-1,0 0 0,-2-1-1,-1-1 0,0-1 0,0-1 0,0-1-1,2-1 1,1-1-1,0 0 0,0 0-1,0-1-1,0 1-2,0 0 0,0 1-1,0 1-1,0 1 1,0 1-2,1 1 0,2 1-1,0 1 0,1 0-1,0 2 0,0 1 0,0 1 1,-1-1-2,0-1 1,-2-3-2,0-1 1,-1-3-1,0-1 0,0-3 0,0-1 1,-1-1 1,0-1 0,-2 1 0,0 0 2,-1-1 0,0 1 0,0 0 0,0-1 1,0 1 0,1 1 0,-1 2 1,0 0 1,0 1-1,2 1 1,0 1-1,2 1 0,0-1-1,0-1 0,0-3 1,0-1-1,0-1 0,0 0 1,0-1-1,0 1 0,0-1 0,0-1 0,0-1-1,0 0 1,0-1-1,0 1 0,0 1 1,0 1 0,0 2-1,0 2 1,0 1 0,0 3 0,0 1 0,0 3 0,0 1 0,0 2 0,0 1 0,2-1-1,0-1 0,2-1 0,-1-1-1,-1 1-1,0-1 0,-1 0-1,-1 0 0,0-3 0,0-1 0,0-3-1,0 0 1,0 0 0,0-1 0,0 1 0,0-1 0,0 1 0,0-1 0,0 1 0,0 0 0,0 3 1,0 1-1,0 3 2,0 1-1,0 1 0,0 0-1,0 2-1,0 0 0,0-1 0,0-1 0,0-1-1,-1-2 0,-1-1 2,0-3 0,-1-1 1,-1-2 1,2 1 1,0-1 0,2 1 2,0 0 1,0-1 1,0 1 1,0-1 2,0 2 0,0 0-1,0 0-1,0 3-1,0-1-1,0 2 0,0 1-1,0 1 1,0 0-1,0-1-1,0-1 0,0-1-1,0 0 1,2-1-1,0 1 0,2-1 0,-1 1 1,-1-1-1,0 1 0,-1-1 1,-1 2-1,1 1 0,2 2 0,0 3 1,0-1-1,0 0 2,-1-1 0,-2-1 1,0-2-1,0-3 0,0-3-1,0-3-2,0-1 0,0 2-1,0 0-1,0 1 0,0 1-1,0 1 0,0 1-1,0 1 1,0 0-1,0 1 2,0-1 0,0 1 1,0-1 0,2 1 0,1-1 1,0 1-1,1-1 0,0-1 2,-1-1-1,1-1 1,0 0 0,0 1 0,0 1 0,0 1 0,0 0-1,0-1-1,0-1 0,0-1-1,-1 0-1,-1-1-2,0 1-1,-2 0-2,1 0 0,0 1-1,2 1-1,0 1 0,1-1-1,0-1-1,0-3-1,0-1-2,-1-1 1,-1-1 2,0 1 2,-1 0 2,-1-1 1,1-1-1,2-1 0,0 0-1,0-2 1,0 1 1,-1 0 2,-2-1 2,0 2 0,0 0 0,0 1 0,0 1-1,0 0 0,2-1 3,0 0 2,2-2 2,-1 1 1,0 1 1,-2 3-1,0 2 0,-2 0 0,0-1 2,-2-1 0,0-1 0,-1 0 2,2 1 0,0 2 1,2 0 0,0 1 1,-2 1 1,-1 1 0,0 1 1,-1 0 0,1 1-1,-1-1 0,0 1-1,0-1 0,2 1-2,0-1 0,2 1-2,0-1 0,0-1 0,0-1 0,0-1 0,0-1-1,0-1 0,0-1-1,0-1 0,0 0 0,0 0 0,0-1 1,0 1-1,0 0 1,0 1 0,0 1 0,0 2 0,0-1 0,0 1-1,0-1-1,0 1 0,0-1-1,0 1 0,0-1 1,0 1-1,0 0 1,0 1-2,0 1-1,0 1-1,0 0-1,0-1-2,0-1-2,0-1-2,1 0-2,2 0-5,2-1-4,2 1-5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3"/>
    </inkml:context>
    <inkml:brush xml:id="br0">
      <inkml:brushProperty name="width" value="0.04156" units="cm"/>
      <inkml:brushProperty name="height" value="0.04156" units="cm"/>
      <inkml:brushProperty name="color" value="#FED406"/>
    </inkml:brush>
  </inkml:definitions>
  <inkml:trace contextRef="#ctx0" brushRef="#br0">80787 39478 529,'-6'-8'8,"6"2"15,4 1 17,6 0 15,3 1 5,5 1-7,3-1-6,5 0-6,1 0-7,1 2-5,-1 0-5,1 2-5,0 0-5,1 0-2,0 0-5,2 0-2,0 0-6,-1 0-7,-1 0-6,-1 0-8,-2-1-5,-1 0-4,-3-2-4,-1 0-5,-3-1-5,-3-2-7,-3 0-6,-2-1-6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3"/>
    </inkml:context>
    <inkml:brush xml:id="br0">
      <inkml:brushProperty name="width" value="0.05316" units="cm"/>
      <inkml:brushProperty name="height" value="0.05316" units="cm"/>
      <inkml:brushProperty name="color" value="#FED406"/>
    </inkml:brush>
  </inkml:definitions>
  <inkml:trace contextRef="#ctx0" brushRef="#br0">81812 38321 413,'-14'-29'0,"5"7"4,3 5 6,4 6 5,1 8 11,-2 8 19,-2 9 18,-2 10 18,1 3 2,1 2-14,2 1-15,2 1-15,1 1-10,0 0-7,0 2-7,0 1-6,0 2-4,0 2 1,0 3 0,0 4 0,0 1-10,0 2-17,0 0-20,0 2-17,0-6-7,0-8 7,0-11 5,0-9 6,0-5 2,2 1-1,0 1-2,2 2-2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5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84268 37145 495,'6'-13'17,"-4"4"13,-4 6 14,-4 5 13,-2 2 3,2 1-7,1 2-9,0 0-7,0 2-7,-1 1-5,-3 3-6,-2 2-5,0 2-3,1 1-3,0 3-1,2 1-3,0 3 0,1 1 0,-1 2 1,0 3 0,-1 2 0,-2 4-1,-1 4-1,-3 4-1,0 2-1,1 0 2,1 0 0,1 0 1,0-3-3,0-5-5,0-4-8,1-5-5,1-8-11,6-11-13,4-10-13,6-11-14,1-5 0,-1 2 14,0 3 15,-2 1 14,1 0 5,0-2-5,1-2-4,2-1-4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6"/>
    </inkml:context>
    <inkml:brush xml:id="br0">
      <inkml:brushProperty name="width" value="0.0609" units="cm"/>
      <inkml:brushProperty name="height" value="0.0609" units="cm"/>
      <inkml:brushProperty name="color" value="#FED406"/>
    </inkml:brush>
  </inkml:definitions>
  <inkml:trace contextRef="#ctx0" brushRef="#br0">84463 36987 361,'7'-15'17,"-2"2"3,-2 2 3,-2 3 3,0 3 2,4 8 2,2 6 0,4 7 1,-1 4 0,-1 1-2,-2 1-2,-2 1-2,-1 2-3,0 1-1,-1 3-4,2 1-2,-2 2-2,-1 4-1,0 3 0,-2 3-2,0 1-1,0 4-1,0 0-1,0 4 0,0-3-6,0-5-7,0-4-8,0-5-7,-1-6-7,-4-5-5,-2-7-5,-3-5-5,-2-6 1,0-6 4,0-6 6,1-5 4,-3-8 5,-3-6 2,-5-6 4,-3-8 2,-1-1 3,5 6 4,3 4 3,4 5 3,3 4 1,1 5-1,0 3-1,2 4-2,4 5 11,8 4 20,8 6 21,7 4 20,5 1 0,1-2-19,1-4-21,1-2-20,2-4-14,3 0-8,2-3-7,4-2-7,2-3-4,-1-6 1,0-4 1,0-4 0,-3-2 2,-7 2 4,-7 4 4,-7 4 3,-4 0 4,-1 0 3,0 1 3,-2-1 3,-1 1 3,-2 0 5,-3 2 3,0 1 4,-3 1 1,0 0 0,-2 2-2,0 1-1,-2 1 4,0 2 9,-1 2 8,-2 2 9,0 3 2,-1 4-1,-2 4-4,0 4-1,-1 3-3,-1 5-3,-2 3-3,0 5-2,1 0-3,1 0-3,2-1-1,2-1-4,2-2-2,2-3-1,3-3-2,1-3-3,2-2-3,1-1-5,3-1-7,2 0-5,2-3-6,2-3-6,2-2-6,1-4-6,2-3-1,0-3 4,-1-5 3,1-4 4,-1-3 2,-1-1 3,-1-3 2,0-1 2,-3-1 3,-3 3 5,-2 1 5,-4 2 5,-2 3 7,-2 1 11,-2 2 11,-1 3 10,-2 3 7,2 7 4,1 8 4,0 6 4,2 5-2,0 3-9,2 3-9,0 3-9,1 2-5,0 2-3,0 2-2,0 3-3,0 0-2,0 0 0,0 0 0,0 0-1,0 2-1,-2 2-3,0 4-1,-1 2-2,-2 4-2,2 2-2,-1 3-2,0 3 0,0 1-1,0-1 0,0 0 2,0-2 1,0-3-1,-2-5-4,0-4-4,-1-5-3,-1-6-4,0-6-1,0-5-1,0-7-3,-1-4 0,-1-4 2,-3-5 1,-2-2 1,-2-6 2,-1-4 0,-3-6 1,-1-3 0,-1-8 1,3-5 1,1-8 1,3-7 1,1-4 0,4-3 3,3-4 1,3-2 1,3 0 2,7 2-2,6 4 1,6 3-1,4 2 1,3 2 3,3 2 3,3 1 3,2 2-1,2-2-3,2-1-3,3 0-4,-1 0-4,0 2-4,-1 2-4,-1 1-5,-4 5-3,-6 4 1,-5 5-1,-6 5-1,-5 3 1,1 4 1,-2 3 1,0 3 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6123" units="cm"/>
      <inkml:brushProperty name="height" value="0.06123" units="cm"/>
      <inkml:brushProperty name="color" value="#6ADCAB"/>
    </inkml:brush>
  </inkml:definitions>
  <inkml:trace contextRef="#ctx0" brushRef="#br0">88650 23000 359,'-2'-61'2,"-3"-22"3,-3-22 4,-2-21 3,-1 1 4,3 25 4,3 25 3,4 25 3,2 25 8,4 25 12,3 25 11,3 25 13,-1 15-1,-2 7-11,-3 6-12,-3 7-11,-2 10-7,0 16-4,0 15-4,0 17-4,-4 14-3,-5 17-5,-7 15-4,-5 16-5,-4 9-5,0 3-7,0 3-7,0 4-7,3-7-7,6-16-6,7-15-8,6-15-6,3-15-3,0-12 1,0-13 1,0-12 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7"/>
    </inkml:context>
    <inkml:brush xml:id="br0">
      <inkml:brushProperty name="width" value="0.07032" units="cm"/>
      <inkml:brushProperty name="height" value="0.07032" units="cm"/>
      <inkml:brushProperty name="color" value="#FED406"/>
    </inkml:brush>
  </inkml:definitions>
  <inkml:trace contextRef="#ctx0" brushRef="#br0">87063 36795 312,'-8'38'123,"0"0"-28,0-2-27,0 0-27,1-1-15,1 1-2,0-1-4,2 0-2,0-2-3,2-3-1,0-5-2,2-3-2,2-5-4,6-5-9,4-5-8,5-4-9,2-7-4,-1-8-3,-1-7-1,0-9-2,-3-4 0,-1-2 2,-2-3 3,-2-1 1,-2 1 4,-1 2 3,-1 3 3,0 3 3,-3 4 4,-2 3 4,-3 5 3,-4 3 3,-1 3 3,1 0 1,-1 2 0,0 1 1,2-1 4,6 0 9,4-1 7,6-1 9,2 0-1,3 4-10,2 3-9,1 2-9,2 2-6,0 0-1,-1 0-2,1 0-1,-2 2-1,-3 4-1,-3 4-1,-2 4-1,-3 2-1,-1 3 0,-1 1 1,0 3 0,-3 1 5,-2 3 10,-4 1 12,-2 3 10,-3 0 2,-2 0-7,-1 0-5,-3 1-7,3-6-9,9-9-12,6-10-12,9-10-12,4-7-3,1-2 5,2-3 6,0-3 5,2-3 4,5-3 2,3-3 2,4-3 2,0 2 1,-3 5-1,-5 7 0,-3 5 0,-4 3-4,-3 0-7,-3 0-7,-2 1-8,-4-1-1,-1 0 4,-2 0 4,-2 0 5,-2-1 3,-2-1 0,-2-3 3,-1-2 0,-1-1 3,2-1 3,2-1 3,2-1 3,0-2 2,0 0 0,-2 0 1,0-2 1,0-1 1,2 1 5,2-1 3,2 1 3,1 0 4,0 1 3,0 1 4,0 1 4,-1 1 2,0 2 2,-2 3 2,0 1 1,0 8 9,1 14 14,3 13 13,2 15 15,1 7-1,-2 3-18,-1 4-16,0 2-17,-2 9-13,-1 13-11,0 14-9,-1 14-12,-1 8-10,0 1-12,0 3-11,0 1-12,0-3-6,0-11 3,0-9 0,0-9 3,0-12 1,0-9 2,0-12 3,0-10 3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6"/>
    </inkml:context>
    <inkml:brush xml:id="br0">
      <inkml:brushProperty name="width" value="0.02237" units="cm"/>
      <inkml:brushProperty name="height" value="0.02237" units="cm"/>
      <inkml:brushProperty name="color" value="#FED406"/>
    </inkml:brush>
  </inkml:definitions>
  <inkml:trace contextRef="#ctx0" brushRef="#br0">26250 38800 983,'0'15'17,"2"-1"-19,0-2-18,1 1-17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7"/>
    </inkml:context>
    <inkml:brush xml:id="br0">
      <inkml:brushProperty name="width" value="0.03054" units="cm"/>
      <inkml:brushProperty name="height" value="0.03054" units="cm"/>
      <inkml:brushProperty name="color" value="#FED406"/>
    </inkml:brush>
  </inkml:definitions>
  <inkml:trace contextRef="#ctx0" brushRef="#br0">26027 39416 720,'-14'-12'-7,"3"8"15,3 8 16,2 8 16,3 3 2,1-1-9,0-1-9,2-1-10,0 0-7,0 0-7,0-1-6,0 1-6,0-1-3,0-1-1,0 0 0,0-2 0,-2-1 6,0 0 15,-3-2 14,-2 0 13,1-1 5,1 1-4,2 2-6,2 0-4,1 2-14,2 2-21,0 1-23,2 3-21,-1-1-9,-1-1 7,0-2 5,-2-2 7,1-2 7,0-1 9,2 0 9,0-2 8,0 0 10,-2 0 13,-2 0 12,-2 0 12,-1 0 8,0 0 3,0 0 4,1 0 4,-1 0-3,2 3-8,0 2-9,2 2-7,0 0-11,0 1-11,0 0-12,0 0-12,0-1-10,2 1-7,0 0-9,2 0-8,-1-1 0,1-1 8,0-1 7,0 0 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8"/>
    </inkml:context>
    <inkml:brush xml:id="br0">
      <inkml:brushProperty name="width" value="0.02933" units="cm"/>
      <inkml:brushProperty name="height" value="0.02933" units="cm"/>
      <inkml:brushProperty name="color" value="#FED406"/>
    </inkml:brush>
  </inkml:definitions>
  <inkml:trace contextRef="#ctx0" brushRef="#br0">25981 41200 749,'-14'9'99,"5"1"-26,3 3-24,4 2-25,2 1-19,0-1-13,0 1-15,0-1-13,0 0-7,2-1-1,0 0 2,2-2-1,-1 0 3,-1 0 5,0-1 6,-2 1 5,0-1 16,0-1 25,0 0 27,0-2 27,0 1 2,0 1-20,0 3-19,0 2-20,0-1-16,0-1-10,0-2-10,0-2-11,0-3-6,0-4-2,0-4 0,0-4-2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8"/>
    </inkml:context>
    <inkml:brush xml:id="br0">
      <inkml:brushProperty name="width" value="0.02853" units="cm"/>
      <inkml:brushProperty name="height" value="0.02853" units="cm"/>
      <inkml:brushProperty name="color" value="#FED406"/>
    </inkml:brush>
  </inkml:definitions>
  <inkml:trace contextRef="#ctx0" brushRef="#br0">26147 38698 771,'-15'-1'31,"4"-2"5,3-2 5,3-1 5,1 0-6,2 4-15,0 4-15,2 4-16,0 3-12,2 3-8,0 3-9,2 3-7,0 0-4,0-3 2,-1-3 2,1-2 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26055 38950 582,'-8'7'2,"0"-2"3,0-3 2,1 0 4,0-1 2,4 3 0,2 4 0,4 2 0,1 2-2,0 1-6,-1 1-6,1 2-5,0-2-7,0-1-8,0-3-9,0-1-8,-2-2 7,-2-4 20,-4-3 20,-2-2 21,-2-2 9,1 0-1,-1 0-2,0 1-1,0 0 1,1 2 3,-1 2 5,0 2 3,2 2-4,2 3-8,4 3-11,2 4-8,2 0-11,0 1-11,0-1-10,0 1-11,0-1-9,2-1-6,0-1-6,1 0-6,1-2-1,0-1 5,-1-1 5,1 0 5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3098" units="cm"/>
      <inkml:brushProperty name="height" value="0.03098" units="cm"/>
      <inkml:brushProperty name="color" value="#FED406"/>
    </inkml:brush>
  </inkml:definitions>
  <inkml:trace contextRef="#ctx0" brushRef="#br0">26180 39950 710,'-13'15'119,"4"-1"-31,3-1-31,4 0-33,2-1-23,2 3-14,0 1-14,2 3-15,-1-1-4,1-3 7,0-3 7,0-2 6,-1-3 1,1 1-3,0 0-5,0 0-3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2594" units="cm"/>
      <inkml:brushProperty name="height" value="0.02594" units="cm"/>
      <inkml:brushProperty name="color" value="#FED406"/>
    </inkml:brush>
  </inkml:definitions>
  <inkml:trace contextRef="#ctx0" brushRef="#br0">26173 40500 848,'-8'14'3,"0"-3"6,1-3 6,-1-2 7,1-2 2,1 1 0,1 1-1,0 2-1,3 0-12,2-1-26,4 1-25,2 0-25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7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51670 52738 501,'0'-16'66,"0"2"-15,0 1-13,0 1-13,0 0-10,0 0-2,0 1-3,0-1-3,-2 0-3,-1 1-1,-2-1-1,-1 0-2,-2 1-1,0 2 2,0 3 0,1 1 1,-2 1 0,0 2 0,-2 0 1,0 2-1,-1 1 0,-1 2 1,-1 2 1,-1 2 0,-1 2 0,0 3 0,1 3 1,-1 3 0,1 1-1,1-1 0,1-1-2,0 0 0,1-1-1,-1 3 3,-1 1 0,-1 3 2,-1 0 1,2-1-1,1-1 0,1-1 0,0-1-1,2-1 2,1-1 0,1-1 2,0 0 0,0 1-1,0 1 0,0 2 0,1 0 0,1 1 0,0 0 1,2 3 1,0-2 0,2 0-1,0-1 1,2 0-1,1-3-1,2 0-1,2 0 0,2-2-1,1-2-2,3-1-1,2-2-3,2-2-1,0-1-3,1-1-3,0 1-2,-1 0-3,1-1-2,1-2-1,2-3-1,0 0 0,1-2-3,1 0-5,1 0-4,1 0-4,0-2-2,-2 0 0,0-3 0,0-2 1,-2-2 1,-1-2 3,-1-1 4,-1-3 2,-1 0 2,-3 1 0,-1 1-1,-2 0 0,-2 2 1,0 1 3,-2 0 4,0 2 3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52897 53850 519,'6'16'132,"-1"1"-28,-2 1-27,-2 1-29,-1 1-16,-2 1-5,0 1-6,-1 1-5,-1 1-5,0 1-3,0 1-4,0 1-3,-1-1-6,0-2-5,-1-1-7,-1-3-5,0-4-11,2-8-16,2-8-15,2-8-16,1-6 0,0-1 15,0-5 13,0-1 16,1-2 10,2 3 7,2 1 6,2 3 8,0 0 6,1 2 4,0 1 6,0 1 5,0 1 4,-1 2 5,1 2 5,0 3 3,0 0 2,0 2-2,-1 0-3,1 2-1,1 0-6,1 0-11,3 0-10,2 0-10,-1 0-9,-1 0-6,-2 0-7,-2 0-6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3566" units="cm"/>
      <inkml:brushProperty name="height" value="0.03566" units="cm"/>
      <inkml:brushProperty name="color" value="#6ADCAB"/>
    </inkml:brush>
  </inkml:definitions>
  <inkml:trace contextRef="#ctx0" brushRef="#br0">89400 22400 617,'-22'-27'0,"6"-3"0,7-3 0,6-2 0,6-6 6,6-6 14,7-6 12,6-6 14,10 2 4,17 14-3,15 11-3,16 14-4,9 5-6,3 1-7,3-1-7,4 1-8,1 1-7,0 3-10,0 3-7,0 4-9,-10 4-11,-18 6-13,-19 7-13,-18 6-15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53378 53755 521,'0'-30'-2,"0"17"26,0 18 26,0 18 26,-1 8 6,0 2-15,-2 1-14,0 1-14,-2 1-10,0 4-6,-1 2-5,-1 4-5,-1 1-7,2 2-6,1 0-8,0 2-8,1-2-1,1-4 3,-1-4 3,0-4 2,0-5 2,2-4-1,0-4-1,2-6-1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2784" units="cm"/>
      <inkml:brushProperty name="height" value="0.02784" units="cm"/>
      <inkml:brushProperty name="color" value="#00BFF3"/>
    </inkml:brush>
  </inkml:definitions>
  <inkml:trace contextRef="#ctx0" brushRef="#br0">53800 53630 790,'17'-13'41,"1"3"-3,3 5-4,1 3-5,0 2-4,-1 0-5,-3 0-6,-1 0-6,-2 0-8,-1 0-9,-1 0-12,0 0-9,-2 0-8,-1 0-4,-1 0-5,0 0-5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54207 53020 619,'-8'-8'4,"0"1"7,0-1 8,1 0 8,-1 3 6,2 6 5,1 6 4,0 6 5,1 4-1,1 3-9,-1 3-7,0 3-9,-1 1-7,0 0-5,-1 0-7,-1 1-4,-1 0-10,2 2-12,1 3-13,0 1-12,1-2-7,1-6 0,-1-5-2,0-6-1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0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55050 53777 570,'22'0'123,"-1"0"-29,-3 0-27,-1 0-28,-1 0-15,-1 0-4,1 0-2,-1 0-4,1 0-2,1 0-3,2 0-3,0 0-3,-1-1-3,-2 0-7,-1-2-7,-2 0-5,-2 1-11,-1 2-16,-1 4-15,0 2-17,-3 1 0,-4-1 14,-4-1 15,-4 0 13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3452" units="cm"/>
      <inkml:brushProperty name="height" value="0.03452" units="cm"/>
      <inkml:brushProperty name="color" value="#00BFF3"/>
    </inkml:brush>
  </inkml:definitions>
  <inkml:trace contextRef="#ctx0" brushRef="#br0">54937 54450 637,'-6'6'6,"6"-1"14,4-2 13,6-2 13,2-1 4,3-2-7,2 0-7,1-1-7,2-1-4,-1 2-4,1 0-3,-1 2-3,1 1-4,0 2-4,-1 2-4,1 1-5,-2 2-6,0-2-8,0-1-9,-2 0-7,-1-2-5,-1 1-3,-1 0-2,0 0-3,-2-1 1,-1 0 2,-1-2 2,0 0 3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4325" units="cm"/>
      <inkml:brushProperty name="height" value="0.04325" units="cm"/>
      <inkml:brushProperty name="color" value="#00BFF3"/>
    </inkml:brush>
  </inkml:definitions>
  <inkml:trace contextRef="#ctx0" brushRef="#br0">56512 53159 508,'0'-15'8,"2"4"17,0 3 16,2 3 16,-1 2 4,1 3-9,0 4-9,0 2-10,-1 3-5,0 4-3,-2 2-2,0 3-2,-2 2-2,0 3-3,-2 1-2,0 3-3,-2 1-3,-2 2-3,-1 3-4,-3 1-2,0 2-4,1 0-1,0 2-3,2 1-2,2-2-5,1-2-9,2-4-8,2-2-8,1-3-6,0-5-2,0-3-3,0-4-2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57412 53450 479,'-14'43'145,"3"-8"-33,3-8-33,2-7-32,2-4-19,1 1-4,-1 1-4,0 1-5,0 1-3,2 1-1,0 1-2,2 1-1,0-1-2,0-1-2,0-2-3,0-3-3,2-2-5,4-2-6,3-4-8,5-3-6,2-3-2,-1-6 3,1-4 4,0-5 4,-1-4 3,-1-3 2,-1-3 4,-1-3 2,-1-1 2,-1 1 1,0 1 0,-2 2 1,-1-1 1,-2 2 1,-3 2 2,0 0 1,-3 1 0,0 2-1,-2 3-1,0 1 0,-2 2-1,-2 2-1,-2 2-1,-1 3 0,-3 1-3,0 2-3,-1 2-5,-1 2-4,0 1-4,-1 3-5,0 2-6,1 2-4,0 0-2,2-3 2,3-1 2,1-2 2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2"/>
    </inkml:context>
    <inkml:brush xml:id="br0">
      <inkml:brushProperty name="width" value="0.03177" units="cm"/>
      <inkml:brushProperty name="height" value="0.03177" units="cm"/>
      <inkml:brushProperty name="color" value="#00BFF3"/>
    </inkml:brush>
  </inkml:definitions>
  <inkml:trace contextRef="#ctx0" brushRef="#br0">58200 52946 692,'15'-14'28,"-1"3"3,-1 3 4,0 3 2,-1 1 1,3 2-3,1 0-3,3 2-3,1 0-6,-1 0-9,1 0-8,-1 0-10,0 0-9,-1 0-9,0 0-9,-2 0-9,-2 0-5,-1 0 2,-2 0 1,-2 0 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2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59275 52400 485,'6'22'91,"-1"-1"-20,-2-3-21,-2-1-20,-1-1-10,-2 1 0,0 1 1,-1 1 1,-2 1-2,-2 1-2,-2 1-3,-2 1-3,0 0-2,3-1-1,1-1-1,2-1-1,3-4-10,4-8-20,4-8-19,4-8-19,2-5-4,3-3 10,1-3 10,3-3 11,0-2 7,-1 3 3,-1 0 4,-1 1 3,-1 1 6,-1 2 8,-1 3 9,0 1 7,-3 5 13,-1 8 16,-2 8 17,-2 8 17,-2 3 0,0-1-13,-2-1-15,0-1-15,-1 1-8,0 1-5,0 3-4,0 1-4,-1 1-6,0-1-9,-2-1-9,0-1-7,-1-1-4,2-3 2,0-1 2,2-2 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4"/>
    </inkml:context>
    <inkml:brush xml:id="br0">
      <inkml:brushProperty name="width" value="0.02848" units="cm"/>
      <inkml:brushProperty name="height" value="0.02848" units="cm"/>
      <inkml:brushProperty name="color" value="#00BFF3"/>
    </inkml:brush>
  </inkml:definitions>
  <inkml:trace contextRef="#ctx0" brushRef="#br0">51303 57320 772,'-1'-12'6,"0"10"10,-2 8 9,0 10 10,-2 7 2,0 8-7,-1 9-5,-1 6-7,0 1-4,2-10-4,2-8-3,2-8-4,0-4-2,-2 7-1,-2 3 0,-2 6 0,0 3-2,-1 1 0,0 0-1,0 2 0,-1 1-1,-1 2-1,-3 2 1,-2 2-2,1 0-1,3-2-2,3-2-2,2-2-2,2-2-2,1-3-2,-1-4-2,0-2-2,0-4-1,2-5 1,0-4 1,2-6 0,0-5-1,0-2-3,0-6-2,0-2-3,0-3 2,2 2 6,0 1 6,2 0 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5036" units="cm"/>
      <inkml:brushProperty name="height" value="0.05036" units="cm"/>
      <inkml:brushProperty name="color" value="#6ADCAB"/>
    </inkml:brush>
  </inkml:definitions>
  <inkml:trace contextRef="#ctx0" brushRef="#br0">90350 21050 436,'-71'-49'5,"10"4"10,10 3 10,9 3 10,9 15 10,9 29 11,10 28 10,10 28 11,5 20-2,4 13-15,3 12-13,3 13-16,1 12-12,1 13-12,-1 12-11,1 13-11,-3 7-10,-2 4-9,-3 3-8,-3 3-8,-1-13-8,4-28-5,3-28-6,3-27-6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5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51750 58724 674,'7'-14'0,"0"3"0,-2 2 0,0 4 0,-2 1 0,2 0 1,-2 0 2,1 1 0,-1 0 3,-4 3 7,-2 4 6,-3 2 5,-4 2 2,0 0-5,-3 0-5,-1 0-4,-2 0-3,0 1-3,1 1-2,-1 2-3,0-1-1,1-1-3,-1-1-1,0 0-3,1-2 1,1-1 1,1 0 1,1-2 2,0 0 2,2 0 1,1 0 2,1 0 1,1 1 2,2 1 5,2 3 4,2 2 4,2 1 1,2 0-2,2-1-3,2 1-2,1 0-2,3 1-1,2 1-1,2 2-2,0-1 0,-1 1-1,-1 0 0,-1-1-2,0 1 0,2 0-2,0-1-1,1 1-1,1-2-1,-1-1-3,1-2-1,0-2-3,-2-2 0,-1-1 0,-3 0 1,0-2 0,-2 0-4,1 0-8,1 0-9,2 0-9,-1-1-6,-1-2-2,-1-2-4,0-2-2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5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53384 59059 629,'0'-21'49,"0"3"-11,0 5-13,0 3-11,-1 2-8,0 0-1,-2 0-2,0 1-2,-1 0 0,-2 2 0,0 2 2,-1 2 1,-1 1 1,0 2 0,0 0 0,1 2-1,-2 1 2,-2 3 1,-2 3 1,-1 4 1,-1 1 1,0 3 1,2 1 0,1 3 1,0 0-2,1-1 0,-1-2-3,0 1 0,2-3-3,3-1 0,2-3 0,4-1-2,2-3-2,4-2-3,2-4-3,3-2-4,3-4-2,0-2-3,1-4-1,1-2-3,1-2 0,1-1 0,1-1 0,1-1 1,-1 0 0,-3 2 0,-3 2 1,-2 3 1,-3 0 2,-1 0 3,0 0 3,-2 1 4,-1 1 10,0 6 19,-2 4 18,0 5 19,-1 3 2,2 0-14,0-1-13,2 1-14,0 0-9,2 1-4,0 1-4,1 2-5,1-1-4,0 1-6,0 0-6,-1-1-6,1 1-6,0-1-6,0 1-6,0 0-7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2927" units="cm"/>
      <inkml:brushProperty name="height" value="0.02927" units="cm"/>
      <inkml:brushProperty name="color" value="#00BFF3"/>
    </inkml:brush>
  </inkml:definitions>
  <inkml:trace contextRef="#ctx0" brushRef="#br0">54750 58662 751,'1'-14'4,"2"2"7,2 4 8,2 3 7,1 1 3,3 0-3,2 0-3,2 1-3,1-1-3,3 2-1,1 0-3,3 2-1,0 0-3,1 0-2,-1 0-3,1 0-1,-2 0-2,-2 0 2,-1 0-1,-2 0 2,-2 1-6,-1 2-11,-1 2-10,0 1-12,-2 2-6,-1-2-3,-1-1-4,0 0-3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54811 59350 732,'-13'6'6,"8"-1"11,7-2 11,6-2 11,5-1 3,3 0-7,3 0-5,3 0-6,2 1-6,1 0-4,1 2-5,1 0-4,0 2-6,1 0-11,-1 1-8,0 1-10,0 0-4,-1 0 4,-1-2 3,-1 0 4,0-2 1,-1 1 0,1 0 2,-1 0-1,-2-1 0,-5-2-2,-5-2-2,-4-2-3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57091 58050 554,'-7'-26'7,"2"10"17,2 12 16,2 11 15,0 5 4,0 3-9,-2 1-10,0 3-8,-1 1-7,0 1-1,0 1-3,1 1-3,-2 2-2,0 1-3,-2 2-3,0 3-2,-1 1-4,1 2-8,-1 3-5,0 1-8,0 1-4,0 0-5,0 0-3,1 0-5,0-1-3,2-3-2,2-4-3,2-2-2,1-4 1,0-5 5,0-5 5,0-4 4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7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57894 58731 536,'-2'-18'30,"0"13"8,-3 10 9,-2 13 9,-1 5 0,0-1-9,1-1-10,-1-1-9,0 0-6,0-1-1,0 1-2,1-1-2,0 1-2,2 1-3,2 1-2,2 1-5,1-1-2,0-3-3,0-3-2,0-2-4,2-4-3,6-1-3,4-2-3,5-2-3,2-3-2,1-4 0,-1-4-1,1-4 1,-1-3-1,1-1 2,0-3 1,-1-1 1,0-2 3,-3 1 4,-1-1 3,-2 1 4,-3-1 2,-1 1-1,-2-1 1,-2 0-1,-2 1 1,0 1 2,-2 1 1,0 1 1,-2 1 1,0 1-2,-2 1 0,0 0-2,-3 3-1,-2 3-1,-3 2 0,-3 4-2,-2 1-3,1 0-4,-1 0-6,0 0-4,1 0-5,1 2-3,1 0-4,1 2-3,1 0 1,2 0 6,2-1 4,3 1 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7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59216 57979 666,'-12'-14'30,"8"5"6,8 3 6,8 4 7,2 2-1,-1 0-7,-3 0-8,-1 0-8,1 0-7,2 0-8,3 0-8,3 0-9,2 0-7,1 0-7,1 0-7,1 0-7,0-1-5,-1 0-1,-1-2-3,-1 0-1,-2-1 1,-3 1 6,-3-1 4,-2 0 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8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60418 57233 478,'8'-6'1,"0"4"14,0 4 13,0 4 12,-1 2 5,-1 1-7,-1 2-6,0 0-6,-2 1-3,0 3-3,-2 2-2,0 2-2,-2 0-3,-2 1-2,-2-1-3,-2 1-2,-1 0-3,-2 1-1,0 1-1,-1 1-1,0-1-2,0-1-1,2-3-2,1-1-1,2-5-6,6-8-9,4-8-10,6-8-8,2-5-2,3-1 6,2-3 7,1-1 6,1 0 5,-1 2 3,0 5 5,-2 1 3,-2 4 7,-1 3 9,-2 2 9,-2 4 8,-3 2 4,-1 2-4,-2 2-2,-2 2-3,-1 1-2,0 3-3,0 2-2,0 1-3,-1 2-1,-2 0-1,-2-1 0,-1 1-1,-2-1-1,2-1-2,1-1-2,0 0-1,5-6-6,6-9-12,7-8-12,7-9-11,4-4-3,-1-1 7,1 1 6,-1-1 7,0 2 5,-3 1 7,-1 3 5,-2 1 7,-3 5 10,-3 9 14,-3 6 15,-2 9 14,-3 4 3,0 1-11,-2 2-9,0 0-11,-1 0-7,0 1-3,0-1-4,0 1-3,0-1-2,0 1 0,0-1 0,0 1 0,0-1-8,0 1-17,0 0-15,0-1-16,0 0-12,0-1-8,0-1-8,0 0-8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66948 9306 999,'-117'-63'-54,"33"17"7,32 15 10,32 15 8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39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61450 8300 333,'49'20'167,"16"14"-1,15 14 1,17 16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4378" units="cm"/>
      <inkml:brushProperty name="height" value="0.04378" units="cm"/>
      <inkml:brushProperty name="color" value="#6ADCAB"/>
    </inkml:brush>
  </inkml:definitions>
  <inkml:trace contextRef="#ctx0" brushRef="#br0">90250 27500 502,'-63'-36'11,"26"28"22,24 28 22,26 29 22,8 18 3,-5 9-15,-7 10-15,-5 10-16,-8 4-10,-5 0-4,-7 0-5,-5 0-5,-6 3-3,-3 6 0,-3 7-2,-2 6-1,-1-1-3,3-5-7,3-7-5,4-5-6,4-9-7,6-9-10,7-10-8,6-8-10,3-11-4,0-8 1,0-10 2,0-9 2,1-10 3,4-9 7,3-10 8,3-8 6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1"/>
    </inkml:context>
    <inkml:brush xml:id="br0">
      <inkml:brushProperty name="width" value="0.04245" units="cm"/>
      <inkml:brushProperty name="height" value="0.04245" units="cm"/>
      <inkml:brushProperty name="color" value="#6ADCAB"/>
    </inkml:brush>
  </inkml:definitions>
  <inkml:trace contextRef="#ctx0" brushRef="#br0">22877 8350 518,'-8'51'118,"2"-8"-27,1-8-26,1-8-28,0-2-13,0 1-3,0 3-1,0 1-2,0 1-1,1 1-2,-1-1-2,0 0-1,0 1-2,0 1-2,0 0-3,1 2-1,-1 0-2,2-2-1,0 0 0,2-1-2,0 0-3,0 3-6,0 1-7,0 2-6,0 1-5,2-2-3,0 0-4,2-1-4,-1-3 0,-1-2 1,0-3 2,-2-3 2,1-4 1,0-3 3,2-4 1,0-4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2"/>
    </inkml:context>
    <inkml:brush xml:id="br0">
      <inkml:brushProperty name="width" value="0.04133" units="cm"/>
      <inkml:brushProperty name="height" value="0.04133" units="cm"/>
      <inkml:brushProperty name="color" value="#6ADCAB"/>
    </inkml:brush>
  </inkml:definitions>
  <inkml:trace contextRef="#ctx0" brushRef="#br0">23214 9095 532,'-1'-13'7,"-2"4"16,-2 6 14,-2 5 16,-1 3 2,-1 5-9,-2 4-10,0 3-10,-2 3-5,-1 0-2,-3-1-2,-1 1-1,-2-1-3,1 1-2,-1-1-4,1 1-2,-1-1-1,1 1 1,-1-1 1,1 1 0,0-2 1,2-1 0,3-2 0,1-2 0,2-3-2,0 1-5,2-2-6,1 0-5,3-2 1,6 1 5,6 0 5,6 0 6,3 0 2,1 0 0,1-1-1,1 1 0,0-1-2,1 0 0,-1-2-1,1 0-1,1-1-3,3 3-8,3 2-7,3 2-6,0 0-3,-2-1 2,-2 0 2,-1-2 2,-4 0 3,-3 0 1,-5-1 2,-3 1 2,-2-1-8,0 0-17,0-2-18,0 0-18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3"/>
    </inkml:context>
    <inkml:brush xml:id="br0">
      <inkml:brushProperty name="width" value="0.03309" units="cm"/>
      <inkml:brushProperty name="height" value="0.03309" units="cm"/>
      <inkml:brushProperty name="color" value="#6ADCAB"/>
    </inkml:brush>
  </inkml:definitions>
  <inkml:trace contextRef="#ctx0" brushRef="#br0">24750 9565 664,'15'-1'100,"-1"0"-25,-1-2-23,0 0-24,0 0-13,3 1-1,3 0 0,3 2-2,0 0-2,-1 0-2,-3 0-3,-1 0-3,-2 0-1,-1 0-3,0 0-2,-2 0-2,-1 0 0,-1 2-2,0 0 1,-2 1-1,0 0-2,0 0-6,0-2-5,-1 0-5,1-1-3,0 0 1,0 0 0,0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4"/>
    </inkml:context>
    <inkml:brush xml:id="br0">
      <inkml:brushProperty name="width" value="0.03552" units="cm"/>
      <inkml:brushProperty name="height" value="0.03552" units="cm"/>
      <inkml:brushProperty name="color" value="#6ADCAB"/>
    </inkml:brush>
  </inkml:definitions>
  <inkml:trace contextRef="#ctx0" brushRef="#br0">24700 10300 619,'15'0'120,"-1"0"-29,-1 0-30,0 0-30,-2 0-15,1 2-1,0 0-2,0 2-1,0-1-2,1-1-3,1 0-3,1-2-4,1 0-1,0 0 0,-1 0-2,1 0 0,-1 0 0,-1 0 0,-1 0-1,0 0 0,-2 0 0,1 0-2,0 0 0,-1 0-2,1 0-1,0 0-1,-1 0-1,1 0-1,0 1-4,0 0-8,-1 2-7,1 0-9,-2 1-1,-2 1 2,-4 1 3,-2 2 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28050 9950 333,'49'20'167,"16"14"-1,15 14 1,17 16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7"/>
    </inkml:context>
    <inkml:brush xml:id="br0">
      <inkml:brushProperty name="width" value="0.03106" units="cm"/>
      <inkml:brushProperty name="height" value="0.03106" units="cm"/>
      <inkml:brushProperty name="color" value="#6ADCAB"/>
    </inkml:brush>
  </inkml:definitions>
  <inkml:trace contextRef="#ctx0" brushRef="#br0">27859 9812 708,'-15'-1'-38,"4"0"19,3-2 20,3 0 19,2 0 10,3 0-2,4 2-1,2 0-1,3 1-3,2 0-4,2 0-5,1 0-4,2 0-3,0 0 0,-1 0-1,1 0 0,0 0 0,-1 0-1,1 0 1,0 0 0,-2 0 0,-1 0-1,-2 0-1,-2 0-1,-1 0 0,-1 0-1,1 0 0,0 0 0,0 0-1,0-2 0,0 0 1,-1-1 0,2-1 0,2 2 1,2 0-1,1 2 1,2 0 0,0 0 0,-1 0 0,1 0 1,-1 0-1,-3 0-1,-1 0 1,-2 0-1,-1-1-1,0 0 0,0-2-1,-1 0 0,1 0 0,0 0 0,0 2 1,0 0 0,0 1 0,-1 0 1,1 0-1,0 0 1,0 0-1,0 0 1,0 0-1,-1 0 1,1 0-1,0 0 1,0 0-1,0 0 1,0 0-1,-1 0 1,1 0-1,0 0 1,0 0-1,0 0 0,0 0 1,0 0-1,-1 0 1,1 0-2,0 0 1,0 0-2,0 0 0,0 0 0,-1 0-1,1 0 0,0 0 0,0 0 0,0 0-1,0 0 1,-1 0 0,1 0 0,0 0 1,0 0 1,0 0 0,0 0 0,-1 0 1,1 0-1,0 0 1,0 0-1,0 0 1,0 0-1,0 0 0,1 0 0,1 0-1,2 0 0,-1 0-1,-1 0 1,-1 0 0,0 0 1,-1 0 0,0 0 0,-1 0 0,1 0 0,0 0 1,0-2-1,0 0 0,0-1 0,0-1 1,1 2-1,1 0 0,2 2 1,-1 0-1,-1 0 0,-1 0 0,0 0 0,-1 0 1,1 0-1,2 0 0,0 0 1,1 0 0,2 0-1,0 0 1,1 0-1,0 0 1,-1 0-2,-1 0 1,0 0-2,-2 0 1,-1 0 0,0 0 1,-2 0-1,0 0 1,0 0 0,-1 0 0,1 0 0,0 0 0,0 0 0,0 0 0,0 0 0,0 0 0,-1 0 0,1 0 0,0 0 0,1 0 0,1 0 0,3 0 0,2 0 0,0 0 0,-1 2 0,-1 0 0,0 2 0,-1-1 1,1-1-1,1 0 0,2-2 0,-2 0 0,-1 0 0,-2 0 0,-2 0 0,-1 0 0,-1 0 0,1 0 0,0 0 0,1 1 0,2 0 0,1 2 0,3 0 0,1 0 0,-1 0 1,1-2-1,0 0 0,-1-1-1,1 0-2,0 0-2,-1 0-2,2 0-1,2 2 2,1 0 2,3 2 1,0-1 0,-1-1 1,-1 0 0,-1-2 0,0 0 1,1 0 2,1 0 0,1 0 1,0 0 1,-1 0 1,-1 0-1,-1 0 1,-1 0-1,-1 0-1,0 0-1,-2 0-2,0 0-1,1 0 1,1 0 0,1 0 0,0 0 1,-1 0-1,0 0 1,-2 0 0,0 0 1,-1-2-1,1 0 0,0-1 0,-1-1-1,1 2 0,0 0-1,-1 2-1,0 0-1,-1 0 2,0 0-1,-2 0 2,0 0-2,0 0 0,-1 0-1,1 0-2,0 0 0,0 0-1,-1 0 1,1 0-1,0-1 0,0 0 1,-1-2 1,1 0 0,-1 0 1,-1 0-1,0 2-1,-2 0 0,0 1-2,0 0 0,0 0 0,0 0-2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2"/>
    </inkml:context>
    <inkml:brush xml:id="br0">
      <inkml:brushProperty name="width" value="0.04256" units="cm"/>
      <inkml:brushProperty name="height" value="0.04256" units="cm"/>
      <inkml:brushProperty name="color" value="#6ADCAB"/>
    </inkml:brush>
  </inkml:definitions>
  <inkml:trace contextRef="#ctx0" brushRef="#br0">37391 13450 516,'-4'6'9,"8"-1"16,8-2 16,7-2 17,5-1 3,1 0-12,1 0-11,1 0-12,3 0-6,5 0 0,4 0-2,6 0-1,1 0-1,-2 0-1,-2 0-1,-2 0-3,-1 0 0,2 0-1,1 0-1,0 0 0,-1 0-3,-5 0-5,-6 0-6,-4 0-4,-2 0-6,1 0-5,1 0-7,1 0-5,-2-1-6,-5-2-6,-5-2-7,-4-1-6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3"/>
    </inkml:context>
    <inkml:brush xml:id="br0">
      <inkml:brushProperty name="width" value="0.03528" units="cm"/>
      <inkml:brushProperty name="height" value="0.03528" units="cm"/>
      <inkml:brushProperty name="color" value="#6ADCAB"/>
    </inkml:brush>
  </inkml:definitions>
  <inkml:trace contextRef="#ctx0" brushRef="#br0">29352 6844 623,'-1'-24'1,"-1"-1"3,0-1 1,-1 0 3,-1 0 1,0 5 0,0 3 0,0 4 0,0 2 0,0 1-1,0-1 0,1 0 0,-2 1-1,0 3-1,-2 1-1,0 2-1,-1 0 1,0-2 1,1-2 1,-1-1 2,-1-1 2,-2 2 0,-2 2 0,-1 2 1,-3 1 0,-2 1 0,-1-1 1,-3 0-1,0 0 0,-1 2 0,1 0 0,-1 2 0,1 1-1,0 4 1,-1 2 0,1 3 0,-1 3-1,1 0-2,-1 1-3,1 1-3,-1 2 0,2 1 0,1 3-1,1 2 1,1 0 0,1 2-1,1 1-1,1 1 0,1 1 0,2 1 0,3 1 0,1 1-1,1 0 1,2 0-1,1 1 0,0-1 0,1 0 0,1 2-1,-1 1-1,0 1 1,0-1-1,2 0 1,0-1 0,2-1 1,1-1 0,2-2 0,2 0 0,2-1 0,1-1 0,1-3-1,2-1 0,0-3 0,1-2-1,3-3 1,2-2 0,1-4 1,3-2-3,1-2-4,3-3-4,1 0-5,3-4-2,1-2 3,2-4 1,3-2 2,0-3-3,2-1-7,1-3-7,0-1-7,-1-1-3,-3 0 1,-5 2 0,-3 1 1,-5 1 3,-3 3 4,-5 1 5,-3 2 5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5"/>
    </inkml:context>
    <inkml:brush xml:id="br0">
      <inkml:brushProperty name="width" value="0.03146" units="cm"/>
      <inkml:brushProperty name="height" value="0.03146" units="cm"/>
      <inkml:brushProperty name="color" value="#6ADCAB"/>
    </inkml:brush>
  </inkml:definitions>
  <inkml:trace contextRef="#ctx0" brushRef="#br0">31157 8337 699,'-8'-14'-17,"0"4"9,0 4 10,0 4 8,0 2 4,1 0-1,-1 0-1,0 0-2,0 1 0,0 2 0,0 2 1,1 2-1,-1 2 1,0 1 1,0 3 0,0 2 1,1 0-1,1 1 0,0 0 0,2-1-2,0 1 0,2 1-3,0 1-1,2 1-2,0-1-1,0-2 0,0-4 0,0-3 1,1-2-2,4-2-3,2-3-3,3 0-3,3-4-2,0-2 0,1-4-1,1-2 1,0-2 0,-1 1 1,0-1 1,-2 0 1,0 1 0,0-1-4,-1 0-2,1 1-3,-1-2-1,-1-2 2,0-1 0,-2-3 1,0 0 2,0 3 2,0 1 2,-1 3 2,0 0 2,-2 2 3,-2 1 3,-2 1 2,-1 3 8,2 7 14,1 8 13,0 6 14,0 3 0,-2-1-12,-2-1-12,-2-1-13,-1 0-7,0 0-5,0-1-4,0 1-3,1-1-2,0 1 1,2 0 1,0-1 1,1 0-5,-2-1-12,0-1-12,-1 0-13,-1-5-6,2-8-1,0-8-1,2-8-1,0-2 5,2 1 11,0 2 12,2 3 11,-1 1 10,1 0 6,0 2 6,0 1 6,1 0 4,0 2 2,1 1 1,2 0 1,0 1 1,-1 1-3,1-1-3,0 0-1,0 0-3,0 0-1,0 0-3,-1 0-3,2 0-5,0 0-10,1 0-9,2 1-10,-1-2-4,-1 0-1,-1-2 0,0 0 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5"/>
    </inkml:context>
    <inkml:brush xml:id="br0">
      <inkml:brushProperty name="width" value="0.03352" units="cm"/>
      <inkml:brushProperty name="height" value="0.03352" units="cm"/>
      <inkml:brushProperty name="color" value="#6ADCAB"/>
    </inkml:brush>
  </inkml:definitions>
  <inkml:trace contextRef="#ctx0" brushRef="#br0">32277 7937 656,'0'-15'-1,"0"2"-2,0 2-2,0 3-2,0 3 7,0 8 15,0 6 15,0 7 15,0 5 4,0 3-8,0 3-9,0 3-9,0 1-5,0 0-4,0 1-2,0-1-4,-1 1-1,0 0 0,-2 2-1,0 1-1,-2 0 1,0 0 0,-1 0 1,-1 1 0,0-4 1,1-6-3,0-5 0,2-6-1,0-3-12,0 1-22,0 1-20,1 1-22,-1-2-4,2-6 11,0-6 12,2-6 11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3643" units="cm"/>
      <inkml:brushProperty name="height" value="0.03643" units="cm"/>
      <inkml:brushProperty name="color" value="#6ADCAB"/>
    </inkml:brush>
  </inkml:definitions>
  <inkml:trace contextRef="#ctx0" brushRef="#br0">89950 28750 603,'0'-47'2,"0"6"4,0 7 4,0 6 4,0 3 3,0 0 2,0 0 3,0 0 3,6 1 1,13 4 1,12 3 0,13 3 1,7 3 0,4 3-2,3 3-2,3 4-2,1 1-3,1 0-2,-1 0-2,1 0-3,-4 1-4,-6 4-5,-6 3-6,-6 3-6,-2 3-9,3 3-13,3 3-13,4 4-14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6"/>
    </inkml:context>
    <inkml:brush xml:id="br0">
      <inkml:brushProperty name="width" value="0.02382" units="cm"/>
      <inkml:brushProperty name="height" value="0.02382" units="cm"/>
      <inkml:brushProperty name="color" value="#6ADCAB"/>
    </inkml:brush>
  </inkml:definitions>
  <inkml:trace contextRef="#ctx0" brushRef="#br0">32608 8494 923,'8'-8'-1,"-2"2"-3,-1 1-2,0 0-4,-2 3 4,-2 4 9,-2 4 8,-2 4 9,-1 3 1,0 3-5,0 3-8,0 3-5,0 0-3,0-3 0,0-3 0,1-2 0,0-4-1,6-3 0,2-3-2,5-2-1,1-1 1,-1 2 0,0 2 2,-2 2 2,-1 1 0,-2 3 1,-3 2 0,0 2 1,-4 1 1,-2 1-1,-4 1-1,-2 1 1,-1-1-1,1-1 1,1-2 0,0-2 0,2-3 0,-1-1-1,0-2-1,0-2-2,2-3-7,2-4-15,4-4-15,2-4-14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6"/>
    </inkml:context>
    <inkml:brush xml:id="br0">
      <inkml:brushProperty name="width" value="0.03236" units="cm"/>
      <inkml:brushProperty name="height" value="0.03236" units="cm"/>
      <inkml:brushProperty name="color" value="#6ADCAB"/>
    </inkml:brush>
  </inkml:definitions>
  <inkml:trace contextRef="#ctx0" brushRef="#br0">33418 8380 679,'12'3'7,"-6"5"14,-8 7 13,-6 6 15,-3 2 1,0-2-10,2 0-9,1 0-10,2-4-12,6-5-13,4-5-15,6-4-13,2-5-5,1-2 4,1-4 4,2-2 4,-1-1 3,-1 1-2,-1 0 0,-1 2-1,-2 3 7,-2 4 14,-4 6 15,-2 4 15,-2 3 4,0 0-3,0-1-5,0 1-4,0-1 0,0-1 7,0 0 4,0-2 6,1-1-2,4-2-12,2-2-10,3-2-11,2-2-9,0-2-7,-1-2-6,1-2-8,-1-2-2,0-2 3,-2-1 4,-1-3 2,0 0 2,-2 1 3,-1 1 1,0 0 2,-2 2 6,0 1 9,-2 0 9,0 2 9,-2 1 7,-2 2 5,-2 3 6,-2 1 5,1 1-7,4 0-21,4 0-20,4 0-19,2 0-8,0 2 6,0 0 6,-1 2 6,1-1 5,0 1 3,0 0 5,0 0 4,-1 1 2,-1 2 1,0 1 2,-2 3 0,0 2 2,0 0 5,0 1 2,0 1 5,-1 0 1,0-1 2,-2-1 1,0 0 0,-1-2-1,0-1-4,0 0-4,0-2-4,1-1-3,3-2-2,4-3-1,2 0-1,1-4-1,0 0-2,-2-3-1,-1-2 0,0-2-5,-2-2-7,-1-1-8,0-3-6,-2 0-4,-1 1 4,0 1 1,-1 0 3,-1 1 2,0-1 1,0-1 3,0-1 1,-2 0 1,0 2 1,-3 2 0,-2 3 0,0 0 2,0 0 4,2 0 2,1 0 4,0 1-1,2-1-3,0 0-4,2 0-3,0 1-2,2 0 3,0 2 1,2 1 1,-1 0 1,1 0-3,0 0-3,0 0-2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7"/>
    </inkml:context>
    <inkml:brush xml:id="br0">
      <inkml:brushProperty name="width" value="0.03725" units="cm"/>
      <inkml:brushProperty name="height" value="0.03725" units="cm"/>
      <inkml:brushProperty name="color" value="#6ADCAB"/>
    </inkml:brush>
  </inkml:definitions>
  <inkml:trace contextRef="#ctx0" brushRef="#br0">35108 8016 590,'28'-7'-20,"-5"2"21,-7 2 21,-5 2 23,-4 2 6,-2 4-6,-3 2-8,0 3-6,-3 3-5,0 0-3,-2 1-2,0 1-2,-2 2-3,0 3-2,-1 3-2,-1 3-1,-2 2-1,-2 0 1,-2 2 1,-1 1 2,-1-1-6,3-2-9,1-2-12,2-1-10,3-6-13,2-9-16,4-8-16,2-9-16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7"/>
    </inkml:context>
    <inkml:brush xml:id="br0">
      <inkml:brushProperty name="width" value="0.04168" units="cm"/>
      <inkml:brushProperty name="height" value="0.04168" units="cm"/>
      <inkml:brushProperty name="color" value="#6ADCAB"/>
    </inkml:brush>
  </inkml:definitions>
  <inkml:trace contextRef="#ctx0" brushRef="#br0">35431 7845 527,'8'-7'4,"0"0"8,0 2 7,0 1 8,-1 2 4,1 5 1,0 6-1,0 4 1,-1 3-2,-1-1-4,0 1-3,-2 0-3,0 1-3,0 3-1,0 3-1,0 3-1,-1 1-1,0 1-2,-2-1-1,0 0-1,-1 0-4,0-3-4,0-1-4,0-3-5,-1-1-3,0-3-4,-2-1-3,0-2-3,-3-3-6,-2-2-7,-3-4-9,-3-2-7,-1-5-1,2-2 6,3-5 7,1-4 6,1-1 5,0-1 5,0 0 6,1 1 4,0 0 5,2 2 3,2 2 3,2 3 4,2 0 4,4 0 6,2 0 5,3 0 7,3 1 1,0 0-4,1 2-4,1 1-4,1-1-5,1-2-8,2-2-8,0-2-8,0 0-4,1 1 1,-1 0 1,1 2-1,-1 0 2,1-2 0,0 0 1,-1-1 1,-1 0 1,-4 1 4,-5 0 2,-3 2 3,-3 0 3,-2 2 5,-2 1 4,-2 1 5,-2 0 4,-2 2 5,-1 0 4,-3 2 4,-1 1 2,1 3-3,-1 4-2,0 2-2,1 2 0,0 0-1,2-1 1,1 1 0,1 0-2,2 2-4,2 0-4,2 1-3,4-2-5,8-5-5,6-4-5,7-6-5,1-3-1,-3-1 1,-4-3 2,-5-2 1,0 0-4,0 1-8,1 0-9,1 2-9,-1 0 3,-4 0 14,-5 0 15,-3 1 13,-2 3 12,-2 8 10,0 7 11,-1 9 9,-1 3 1,2 1-11,0-1-9,2 1-11,0-1-6,0 1-4,0-1-3,0 1-4,0-1-2,0 1 0,0-1-1,0 1 1,0-1-4,0-1-3,0-1-4,0-1-5,-1-2-2,-2-1-1,-2-2-1,-2-2-1,-2-3-2,-3-1 0,-4-2-2,-2-2-1,0-2 1,1-2 1,2-2 1,3-2 3,1-3 2,2-2 5,2-3 3,2-3 5,3-5 1,4-7-2,4-7-2,4-7-2,4-4-1,5 0-1,5-1 1,5-2-1,2 2-3,1 2-6,-1 3-7,0 4-7,-2 4-1,-7 7 3,-5 7 4,-6 7 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0"/>
    </inkml:context>
    <inkml:brush xml:id="br0">
      <inkml:brushProperty name="width" value="0.03944" units="cm"/>
      <inkml:brushProperty name="height" value="0.03944" units="cm"/>
      <inkml:brushProperty name="color" value="#6ADCAB"/>
    </inkml:brush>
  </inkml:definitions>
  <inkml:trace contextRef="#ctx0" brushRef="#br0">29564 10200 557,'0'-22'44,"0"4"-11,0 5-10,0 3-10,0 1-6,0 0 0,0-1 0,0-1-1,0 0 0,0 0-1,0 2 0,0 1-2,-2 0 1,-2 2 0,-3 1 2,-3 0 1,-2 1 0,0 0 1,0 0-1,1 1 1,-2 0 0,0 3 0,-1 4 0,-1 2-1,-2 3 1,0 2-1,-1 2-1,-1 1 0,-1 3-1,-1 1 0,-1 3 0,-1 2 0,0 1-1,-1 4 1,1 3-1,-1 3 0,1 2 0,1 2 1,1 2 1,1 3 0,1 0 1,2 0 0,3 0 1,1 0 0,2 0-1,2 2 0,3 0 0,1 2-1,1-2 0,2-2 0,0-4 0,2-2 1,1-3-1,4-3 1,2-3 0,4-3 0,2-3-1,3-3-4,3-3-4,3-3-4,2-3-2,3-2-2,1-4-1,3-2-2,0-4-3,2-2-2,1-4-4,1-2-4,0-3-1,0-1 0,0-3 1,1-1 0,-2-1-2,0 2-2,-1 2-3,-1 3-3,-4 1 2,-5 2 7,-7 2 6,-5 3 7,-3 0 2,0 0-2,0 0-2,0 0-2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0"/>
    </inkml:context>
    <inkml:brush xml:id="br0">
      <inkml:brushProperty name="width" value="0.0386" units="cm"/>
      <inkml:brushProperty name="height" value="0.0386" units="cm"/>
      <inkml:brushProperty name="color" value="#6ADCAB"/>
    </inkml:brush>
  </inkml:definitions>
  <inkml:trace contextRef="#ctx0" brushRef="#br0">31108 12489 570,'5'-5'9,"-4"6"19,-6 6 19,-4 6 18,-3 3 3,1 1-13,-1 1-13,0 1-13,0 1-8,-1 3-3,-1 1-2,-1 3-4,-1 1-2,1 0-4,-1 2-3,0 1-3,2 0-4,1-2-5,2 0-5,3-1-5,3-8-11,7-16-15,8-16-18,6-15-16,3-9 0,-1-1 15,-1 0 15,-1-2 15,-2 3 10,-2 7 6,-4 8 5,-3 6 5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1"/>
    </inkml:context>
    <inkml:brush xml:id="br0">
      <inkml:brushProperty name="width" value="0.04608" units="cm"/>
      <inkml:brushProperty name="height" value="0.04608" units="cm"/>
      <inkml:brushProperty name="color" value="#6ADCAB"/>
    </inkml:brush>
  </inkml:definitions>
  <inkml:trace contextRef="#ctx0" brushRef="#br0">31141 12386 477,'21'-50'-3,"-3"10"-4,-5 9-6,-3 11-5,-2 7 7,-2 4 18,-1 6 19,0 5 18,-2 3 5,-1 5-7,0 4-7,-1 4-7,-1 2-4,2 2 0,0 3 0,1 1 0,1 1-2,-2-1-2,0-1-3,-2-1-2,0 2-2,0 3 0,0 4 0,0 4-1,0 1-3,-2-1-3,0-3-4,-2-2-5,0-3-3,1-3-4,-1-5-5,0-3-3,-2-5-6,-4-6-8,-4-6-9,-3-6-8,-3-6-1,1-4 8,-1-5 8,1-5 7,0-1 5,2 1 5,3 3 4,1 1 3,2 3 5,2 1 3,3 2 3,1 3 4,1 1 2,2 0 0,0 2 1,2 1 1,1 0 2,4 2 2,2 1 3,3 0 3,3 2-1,2 0-2,1 2-4,3 0-3,1 1-3,1 0-3,1 0-4,1 0-3,1 0-1,-1 0 0,0 0 0,1 0 0,-1-1-1,1-2-3,-1-2-3,1-1-2,-2-2-2,-1 0 1,-3 0 0,-1 0 1,-3 1 1,-3 1 2,-3 0 2,-2 2 1,-3 0 6,-2 0 8,-2 0 8,-2 0 9,-2 1 4,-2 0 2,-2 2 1,-1 1 1,-2 1-1,0 3-2,0 4-2,1 2-3,0 2-3,0-1-3,2 1-2,1 0-4,0 0 0,2-1-1,1 1 1,0 0 0,3-1-5,4-3-12,4-1-11,4-2-11,2-3-6,1-2-1,1-3 1,2-4-1,-2 0 5,-3-1 8,-3 0 9,-2 0 9,-3 2 11,-1 6 15,0 5 14,-1 4 14,-1 3 2,0 3-9,0 2-9,0 2-10,0 2-5,0 4-2,0 5-1,0 3-1,0 2-2,0 1-2,0-1-1,0 0-1,-1 1-1,-1 0-1,0 2-1,-1 1 0,-2-1-1,0-2-3,-1-2-1,-2-2-1,1-1-3,-1-3-1,0-2-2,0-1-1,0-3-4,-2-3-2,0-3-4,-1-3-4,-1-5 0,0-10 3,1-8 1,-1-9 4,2-8 1,4-5 2,4-6 3,4-6 1,5-5-3,4-6-8,5-4-9,5-5-8,3-1-3,1 5 2,1 3 1,1 4 2,0 4 3,1 5 2,-1 2 3,0 5 3,-2 5 1,-5 7 2,-5 7-1,-4 7 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11" units="cm"/>
      <inkml:brushProperty name="height" value="0.0311" units="cm"/>
      <inkml:brushProperty name="color" value="#6ADCAB"/>
    </inkml:brush>
  </inkml:definitions>
  <inkml:trace contextRef="#ctx0" brushRef="#br0">33232 12150 707,'-19'6'7,"9"-1"16,8-2 15,9-2 15,4-1 1,0 0-12,-2 0-12,-1 0-13,1-1-6,0 0-3,1-2-3,1 0-1,1 0-3,0 1-4,-1 0-2,1 2-4,-1 0 0,0 0-1,-2 0 2,-1 0 0,0 0-1,0 0-2,0 0-2,-1 0-3,1 0-2,0 0-2,0 0-4,0 0-2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433" units="cm"/>
      <inkml:brushProperty name="height" value="0.03433" units="cm"/>
      <inkml:brushProperty name="color" value="#6ADCAB"/>
    </inkml:brush>
  </inkml:definitions>
  <inkml:trace contextRef="#ctx0" brushRef="#br0">33543 11559 640,'-15'-7'0,"4"0"1,3 2 0,3 1 1,0 0 1,0 0 1,-1 0 3,-1 0 1,-1 2 7,2 4 12,1 4 13,1 4 12,0 1 2,2 1-11,0 0-10,2 0-10,0 0-7,0 3-3,0 1-4,0 3-4,0 0-2,0-1-2,0-1-3,0-1-1,0-1-2,0 0 0,0-2 1,0-1-1,0 2-1,0 5-1,0 5-3,0 5-1,0 1-1,2-2 0,0-1 1,2-3-1,-1-2-7,-1-3-18,0-3-15,-2-2-18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476" units="cm"/>
      <inkml:brushProperty name="height" value="0.03476" units="cm"/>
      <inkml:brushProperty name="color" value="#6ADCAB"/>
    </inkml:brush>
  </inkml:definitions>
  <inkml:trace contextRef="#ctx0" brushRef="#br0">36150 9741 632,'17'-1'70,"3"0"-15,3-2-15,3 0-14,1-1-9,1 0-2,-1 0-1,1 1-1,-3-1-2,-3 2-2,-5 0-3,-3 2-1,-2 0-1,0 0 0,-1 0-1,1 0 1,0 0 0,0 0-1,-1 0 0,1 0 0,0 0-1,2 0 1,0 0 0,1 0 1,2 0 0,1 0 1,3 0 2,1 0 1,2 0 0,1 0-2,1 0-2,1 0-1,1 0-2,-1 0 0,0 0-2,1 0 0,0 0-2,1 0 1,0 0-2,2 0 0,0 0 0,-1 0 0,-1 0 0,-1 0 0,-1-1-1,1 0-2,-1-2-2,1 0-3,-1-1-1,0 0 2,1 0 2,-1 1 0,-1-1 1,-5 2-2,-3 0 0,-4 2-2,-3-1 0,1 0 1,0-2 1,0 0 1,1 0-1,3 0-1,3 2-1,3 1-1,1-1-2,-1-1 1,-1 0-1,-1-1 1,-1-1-1,-3 0 2,-1 0 2,-2 0 0,-2 1 1,-1 1 1,0 0 1,-2 2 1,-1-1-3,0 0-4,-2-2-5,0 0-5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5053" units="cm"/>
      <inkml:brushProperty name="height" value="0.05053" units="cm"/>
      <inkml:brushProperty name="color" value="#6ADCAB"/>
    </inkml:brush>
  </inkml:definitions>
  <inkml:trace contextRef="#ctx0" brushRef="#br0">91100 27250 435,'-2'-69'2,"-3"13"5,-3 12 3,-2 13 6,-1 13 8,3 17 16,3 15 14,4 16 14,1 13 3,0 14-11,0 11-11,0 14-10,0 10-8,0 9-4,0 10-5,0 10-4,0 5-4,0 4-6,0 3-4,0 3-4,-2 3-8,-3 3-9,-3 3-9,-2 4-9,-3-1-6,1-3-3,-1-3-1,1-2-2,1-15 1,3-25 5,3-25 4,4-25 4,2-15 2,4-2-2,3-3-2,3-3-2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6"/>
    </inkml:context>
    <inkml:brush xml:id="br0">
      <inkml:brushProperty name="width" value="0.03815" units="cm"/>
      <inkml:brushProperty name="height" value="0.03815" units="cm"/>
      <inkml:brushProperty name="color" value="#6ADCAB"/>
    </inkml:brush>
  </inkml:definitions>
  <inkml:trace contextRef="#ctx0" brushRef="#br0">35513 10934 576,'7'-24'4,"-1"1"10,-1-1 7,0 1 10,-2 0 2,0 3-5,-2 1-3,0 3-4,-1 0-4,0 0-3,0 1-3,0-1-3,-1 0-3,-2 1 0,-2-1-2,-2 0 0,-1 2-1,1 1-1,-1 2 1,0 3-1,0 0 1,0 2 1,0 0 2,1 2 1,-3 1 1,-2 2 1,-3 2 0,-3 2 0,-3 3 0,0 6-2,0 4-2,-2 5-2,0 4 0,1 5 1,1 3 2,1 4 1,0 3 1,1 2 0,-1 2-1,0 2 0,1 1 0,1 0 1,1 0 1,1 0 0,1-2 0,2-2 0,3-4-2,1-2 0,1-3-1,2-2-3,1-1 0,1-3-3,1-3-1,3-3 1,4-5 0,2-3 0,4-2-1,6 0-2,4-1-1,5 1-1,3-2-2,0-4 1,2-4 0,1-4 0,0-3 0,1-2-1,-1-2 0,0-1 0,-1-3-8,-1 0-15,-3-1-14,-1-1-15,-3 0-4,-3 4 10,-3 3 8,-3 3 8,-2 1 7,-2 0 6,-2 0 5,-2 0 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7"/>
    </inkml:context>
    <inkml:brush xml:id="br0">
      <inkml:brushProperty name="width" value="0.04844" units="cm"/>
      <inkml:brushProperty name="height" value="0.04844" units="cm"/>
      <inkml:brushProperty name="color" value="#6ADCAB"/>
    </inkml:brush>
  </inkml:definitions>
  <inkml:trace contextRef="#ctx0" brushRef="#br0">36888 12291 454,'-15'0'74,"2"0"-18,3 0-19,1 0-19,1 0-9,-2 3 1,0 2 0,-1 2 1,-1 2-1,0 2-2,0 1 0,1 3-2,0 1 1,0-1 3,2 1 3,1 0 4,1-1-1,2 1-2,2 0-3,2-1-3,3 0-5,6-2-7,4-3-8,5-1-8,2-3-2,-1-6 4,-1-4 2,0-5 4,-2-4-1,1 0-2,0-1-5,-1-1-3,0-1 0,-1 0 1,0 1 3,-2-1 1,0 0 1,0-1 1,-1-2 0,1 1 0,-1-1 3,-2 2 5,-3 3 6,0 1 4,-3 2 7,1 0 8,0 2 10,0 1 9,-1 2 3,0 6-3,-2 4-1,0 6-2,-1 2-3,0 1-5,0 1-5,0 2-4,0-1-4,0 1-2,0-1-2,0 1-2,-1 0-2,0 1-1,-2 2-1,0 0 0,-1-1-7,0-1-11,0-3-12,1-1-12,0-5-5,3-8 1,4-8 0,2-7 0,2-4 7,0 4 12,0 3 13,0 3 11,0 1 7,-1 2 0,1 1 2,0 0 0,0 1 0,2-2 0,0 0 0,1-1 0,1-1-2,0 2-3,-1 1-5,1 0-3,-1 1-4,-1-2-2,0 0-3,-2-1-3,0-2-1,-2-2-2,-1-2-2,0-1-1,-2-1 2,-1 0 5,0 2 6,-1 1 6,-1 0 3,0-2 2,0 0 2,0-1 3,0 1 1,0 1 1,0 2 1,0 2 2,0 1 1,0 1 1,0-1 1,0 0 1,-2 2 7,0 6 14,-3 4 14,-2 6 14,0 3 1,0 3-11,2 3-13,1 3-11,-1 2-7,-1 1 1,0 1 0,-1 1 1,0 1-3,2 3-4,2 1-3,2 2-5,1 3-5,0 5-5,0 2-7,0 6-5,0 3-5,-2 5-2,0 5-3,-1 5-2,-1 1-5,2-5-6,0-3-8,2-4-7,0-6-1,0-6 5,0-8 6,0-6 5,0-6 3,0-5-1,0-5 1,0-4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8"/>
    </inkml:context>
    <inkml:brush xml:id="br0">
      <inkml:brushProperty name="width" value="0.03407" units="cm"/>
      <inkml:brushProperty name="height" value="0.03407" units="cm"/>
      <inkml:brushProperty name="color" value="#6ADCAB"/>
    </inkml:brush>
  </inkml:definitions>
  <inkml:trace contextRef="#ctx0" brushRef="#br0">38300 13112 645,'2'-14'60,"6"1"-6,4 2-5,5 3-5,1 1-7,-1 2-7,-3 2-8,-1 2-7,-2 1-5,-1 2-4,0 0-3,-2 2-3,-1 0-1,-2 3 2,-3 2 1,0 2 2,-4 1 0,-4 1-2,-4 1-1,-3 2-1,-3-1-1,2-1 0,1-1 1,1-1-1,1-1 0,2 0-1,3-2 0,1 0-2,2-2 0,4-1-2,2-1 0,4 0-2,1-1 1,1 0 3,1 0 2,2 0 2,-1 0 2,-1 1-1,-1 2 0,0 0-1,-2 1 0,-1 0 2,-1-1 2,0 1 1,-3 1 1,-2 4 0,-4 2 0,-2 3 0,-3 1 0,-1 1-1,-3-1-1,-2 1 0,0-1-2,1-1-2,1-1-2,1-1-2,1-3-14,2-6-22,2-6-24,3-6-23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9"/>
    </inkml:context>
    <inkml:brush xml:id="br0">
      <inkml:brushProperty name="width" value="0.04817" units="cm"/>
      <inkml:brushProperty name="height" value="0.04817" units="cm"/>
      <inkml:brushProperty name="color" value="#6ADCAB"/>
    </inkml:brush>
  </inkml:definitions>
  <inkml:trace contextRef="#ctx0" brushRef="#br0">39447 12300 456,'-22'1'34,"3"2"2,3 2 1,3 2 2,2 1-1,0 3-5,2 2-6,1 2-4,-1 0-3,-2 3-2,-2 0-3,-1 1-1,-2 1-2,1 1 0,-1 1-1,0 1-1,1-1 0,1-1 0,1-3-2,0-1 1,3-2-6,3-1-9,2-1-9,4 0-9,3-4-3,6-3 2,4-4 1,5-4 3,3-3 1,1-2 0,1-1-1,1-3 0,0 0 0,-1 0 3,-1 2 3,-1 1 1,-1 1 3,-3 2 2,-1 2 1,-2 2 3,-4 3 9,-6 6 19,-6 4 18,-6 5 19,-1 3 2,2 1-12,4 1-12,2 1-12,2-1-8,0-3-1,0-3-3,0-2-2,2-3-5,4-1-10,4-1-8,4 0-10,2-5-4,3-6-1,1-8 0,3-6-1,0-4 1,-1-1 1,-1-1 1,-1-1 2,-2 1 0,-3 1 2,-2 3 2,-4 1 2,-2 2 2,-1 3 3,0 1 3,-2 2 4,-2 2 5,-6 2 8,-4 3 7,-5 1 9,-2 2 3,2 3 0,3 4 1,1 2-1,1 1-3,0-1-5,0 0-6,1-2-5,2-2-5,6-2-6,5-4-6,7-2-5,2-2-3,-1 0 1,0 0 0,-2 0 0,0 2 1,1 4 3,2 4 2,0 4 1,-2 2 6,-3 1 9,-4 1 7,-4 2 10,-2 1 3,0 3 2,0 3 0,0 3 2,0-1-2,0-2-3,0-3-3,0-2-2,1-3-3,2-1-4,2-1-2,2-1-3,2-2-4,3-4-5,3-4-4,4-4-5,-1-4-2,1-4 1,-2-4 0,-1-3 1,-2-2 0,-1 1-1,-2 1-1,-2 1-1,-2-1 1,-2 0 3,-3-1 3,0-1 3,-3 1 3,-1 1 2,0 2 3,-1 3 1,-4 1 1,-4 0-2,-5 2-1,-5 1-2,-2 1-6,1 4-9,1 2-10,1 4-9,1 1-4,3 2 2,1 0 3,2 1 2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9"/>
    </inkml:context>
    <inkml:brush xml:id="br0">
      <inkml:brushProperty name="width" value="0.04398" units="cm"/>
      <inkml:brushProperty name="height" value="0.04398" units="cm"/>
      <inkml:brushProperty name="color" value="#6ADCAB"/>
    </inkml:brush>
  </inkml:definitions>
  <inkml:trace contextRef="#ctx0" brushRef="#br0">41600 12315 500,'23'0'150,"1"0"-33,-1 0-34,1 0-32,-2-1-20,-2 0-4,-1-2-5,-2 0-5,-2 0-15,3 1-27,0 0-26,1 2-26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10"/>
    </inkml:context>
    <inkml:brush xml:id="br0">
      <inkml:brushProperty name="width" value="0.03162" units="cm"/>
      <inkml:brushProperty name="height" value="0.03162" units="cm"/>
      <inkml:brushProperty name="color" value="#6ADCAB"/>
    </inkml:brush>
  </inkml:definitions>
  <inkml:trace contextRef="#ctx0" brushRef="#br0">40800 9490 695,'8'-15'57,"2"4"-11,0 3-12,1 3-12,2 1-5,1 0 0,3 0-1,2 0 1,2 0-1,2 1-3,4-1-3,3 0-2,3 0-2,3 0 0,2 0 0,4 0 0,0 0-1,0 1-3,-1-1-1,-2 0-4,-1 0-1,-1 2-3,-3 0-3,-2 2-2,1-1-1,3-2 0,2-2 0,4-1 0,-4-1-8,-8 2-14,-9 2-14,-8 2-16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70647 52156 571,'0'-15'63,"0"1"-12,0 1-10,0 1-12,0 0-6,-2 0-4,-1 0-4,0 1-2,-1-1-4,-2 2 0,0 1-3,-1 1-1,-2 1-2,-2 2 0,-2 2-3,-1 2-1,-1 2 0,1 4 2,0 2 1,2 3 1,0 3 1,-1 2 0,-2 1 1,0 3 0,1 0 0,1 1 0,2-1-1,3 1-1,0 0 0,0-1 0,0 1 1,0-1 1,1 0 0,1-1 0,0-1 1,2 0 0,0-2 1,2-1-2,0-1-2,2-1 0,0 0-1,2 0-1,0-1-1,2 1-1,1-2 0,1-2-1,3-4 1,2-2-1,2-2 0,1 0-1,3 0-2,2 0 0,0-2-3,1-2-1,-1-4-2,1-2-2,-1-2-3,1-1 0,-1-1-3,1-1 0,-1-2-1,1 0 3,0-1 1,-1-1 1,0-1 1,-1-3-4,-1-1-3,0-3-3,-3 1 2,-1 0 6,-3 1 6,0 1 5,-3 2 4,-1 3 1,-1 3-1,0 2 1,-1 5 9,0 7 16,0 4 17,0 7 16,-1 5 3,-1 4-11,0 3-10,-2 5-12,0 0-7,-2-2-5,0-1-4,-1-3-4,-2 0-4,0 1-2,-2 1-4,0 1-3,-1 0-3,1-3-4,-1-1-3,0-2-3,0-3-4,2-1-3,1-3-3,0-1-3,2-3-4,1-4-3,0-4-3,2-4-3,1-3 1,1-1 6,3-3 7,2-1 6,1-2 5,0 0 5,0 1 4,0-1 4,-1 1 2,1 1 2,0 0 1,0 2 1,0 1 3,1 1 5,2 0 7,0 2 5,0 1 2,-1 0-1,0 2-2,-2 1-1,0 0-3,2 2-4,0 0-5,1 2-4,0 0-4,-1 0-5,0 0-5,-2 0-5,-1-1-3,0 0-2,-2-2-2,0 0-3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72290 51139 511,'1'-15'-1,"0"1"-2,2 0-3,0 2-2,0 1 1,0 1 0,-2 0 3,0 2 2,-1 1 4,2 0 10,0 2 9,2 1 10,-1 2 5,0 5 3,-2 6 2,0 4 3,-2 5-1,0 5-4,-2 5-5,0 5-5,-2 3-3,0 2-3,-1 2-3,-2 2-3,1 3-2,-1 2 0,0 4-1,0 2 0,0 3-4,-2 2-9,0 1-7,-1 3-8,-1 0-3,1-1 3,-1-1 3,0 0 2,2-3-4,3-5-10,2-3-10,4-4-12,1-5-3,0-5 1,0-7 2,0-5 2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72847 52374 746,'6'-22'-13,"-1"3"0,-2 3 3,-2 2 0,-1 4 9,2 1 15,0 2 16,2 2 15,-1 4 3,-1 6-8,0 6-8,-1 5-8,-2 3-8,-1-1-8,0 0-9,-1-2-7,-1-2-4,2-1 2,0-2 2,2-2 1,0-2 1,2 1-2,0 0-3,2 0-2,0 0 4,2-1 7,0 1 8,1 0 8,0 0 4,-2 2-2,-3 0-1,0 1-1,-3 2-2,0 1 0,-2 3-1,0 2-2,-3 0-1,-2 1-5,-3-1-3,-3 1-3,0-3-2,1-3 1,2-4 1,3-4 1,1-4-9,2-3-16,2-2-17,2-3-16,1-3-4,2 0 10,0-1 11,2-1 11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8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73719 52109 479,'7'-15'0,"-1"4"0,0 3 0,-2 3 0,-2 2 7,-4 3 15,-4 4 14,-3 2 15,-3 4 3,0 6-10,0 4-8,1 5-9,-1 1-6,0 0-3,0-1-2,1-1-2,-1-2-1,0-1-1,0-3 1,1-1-1,1-2 0,4-1 0,4-1-1,4 0-1,4-4-8,4-6-16,3-6-17,5-6-15,2-4-7,3 0 7,1-1 4,3-1 6,0 1 4,-1 1 6,-1 2 4,-1 2 5,-2 2 5,-3 1 6,-3 0 5,-3 2 6,-3 2 7,-2 4 12,-4 4 10,-2 4 11,-4 1 2,0 1-6,-3 0-5,-2-1-7,0 2-4,2 0-4,2 1-2,2 1-3,3-1-8,6-4-11,4-5-11,5-3-10,3-4-6,0-3 4,-1-5 3,1-4 2,-2-1 1,1 1-2,-2 1-1,-1 0-2,-2 2 1,-3-1 4,-2 0 4,-4 1 4,-1-1 3,0 2 3,0 1 2,0 1 4,-2 0 0,-2 2 1,-4 0-1,-2 2 0,-2 1 8,-2 0 15,0 2 14,-1 0 15,0 3 5,0 4-5,2 4-6,1 4-6,1 1-5,2-1-7,2-1-7,2-1-6,3-1-9,4-1-11,4 0-13,3-2-11,3-1-7,0-2 0,-1-2 0,1-2-1,0-1 2,-1 0 4,1 0 5,0 0 5,-2 0 3,-1 0 3,-3 0 3,0 0 2,-3 1 5,-1 4 3,-1 2 4,0 3 4,-2 1 8,0 0 12,-2-2 13,0-1 12,1 0 0,4-2-13,3-1-12,5 0-14,0-3-7,-3-4-6,-2-4-4,-4-4-5,-1-2-1,0 1 3,0-1 2,0 0 2,-1 0 1,-1-1 1,0-1-1,-1-1-1,-2-1 2,-1 0 2,0 1 1,-1-1 3,-2 1 0,0 3-1,-1 1 1,-2 2-2,0 2-1,-1 1-3,-2 0-2,0 2-3,-1 1-3,1 2-2,-1 2-2,0 2-4,1 1-3,1 2-6,0 0-7,2 1-5,1 1-3,2 0 2,3 0 2,1 0 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5"/>
    </inkml:context>
    <inkml:brush xml:id="br0">
      <inkml:brushProperty name="width" value="0.04922" units="cm"/>
      <inkml:brushProperty name="height" value="0.04922" units="cm"/>
      <inkml:brushProperty name="color" value="#6ADCAB"/>
    </inkml:brush>
  </inkml:definitions>
  <inkml:trace contextRef="#ctx0" brushRef="#br0">92400 27700 446,'-2'-69'3,"-3"13"5,-3 12 6,-2 13 4,-3 12 7,1 13 7,-1 12 6,1 13 6,-3 12 1,-2 13-4,-3 12-5,-3 13-4,-6 12-4,-5 13-2,-7 12-1,-5 13-1,-8 6-3,-5 0-2,-7 0-2,-5 0-3,-6 1-1,-3 4-2,-3 3-2,-2 3-1,2-4-6,9-8-9,10-10-9,10-9-10,7-10-7,6-9-4,7-10-3,6-8-4,12-28-5,19-43-6,19-44-6,19-43-7,5-14 5,-5 20 12,-7 18 14,-5 20 14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9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76497 51914 464,'7'-7'2,"-1"0"4,0 2 4,-2 1 4,-2 0 8,-2 0 11,-3 0 12,-4 0 11,1 4 3,1 8-5,2 7-4,2 9-5,1 2-6,0 0-6,0-1-8,0-1-6,0 0-6,0-1-5,0 1-6,0-1-4,-1 0-6,-2 1-6,-2-1-6,-2 1-5,0-3-6,0-1-2,2-5-4,1-1-3,0-6-4,2-8-7,0-8-7,2-8-6,0-2 4,2 1 14,0 2 15,2 3 14,0 1 8,3 0 0,2 2 1,2 1 0,1 0 7,-1 0 13,1 0 15,0 1 12,-1-1 6,1 2-6,0 1-4,0 0-5,-1 2-5,1 0-5,0 2-5,0 0-5,-1 1-8,1 0-10,0 0-9,-1 0-11,0 1-5,-2 2-4,-2 2-2,-2 2-2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9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77177 51528 500,'0'-15'0,"0"-1"1,0 0 1,0 1 0,1 3 10,0 8 20,2 8 20,0 8 20,0 5 4,-2 7-11,-2 3-11,-2 6-12,-1 4-9,0 5-8,0 2-7,1 5-7,-2 3-9,0 2-10,-2 2-11,0 1-10,0 2-5,-1 0 4,0-1 2,0 1 4,2-6-7,1-10-13,2-12-15,2-9-14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0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78350 52275 587,'24'-35'115,"-1"9"-24,0 9-26,1 9-24,0 4-16,1 0-3,1 0-6,1 0-3,-1 0-4,0 1-2,0-1-2,-2 0-2,-1 0-3,-2 2-5,0 0-6,0 2-4,-2 0-5,-1 2-6,-1 0-4,-1 2-5,-2 0-3,-4 1 0,-5 2 0,-2 0 1,-4 1-1,-1 0 1,0 0-1,-1-1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0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78061 53115 583,'-13'0'8,"8"-2"16,7 0 16,6-1 17,4-1 2,1 2-10,1 0-9,2 2-10,0 0-7,1 0-4,1 0-5,1 0-3,1 0-3,1 0 2,1 0-1,1 0 2,1 0-7,1 2-10,1 0-11,1 2-12,0-1-8,0-1-3,0 0-5,1-2-4,-3 0 1,-5 0 6,-5 0 5,-5 0 6,-3 0 3,0 2 2,-2 0 0,0 2 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68857 50574 589,'7'-16'1,"-2"-1"5,-3-1 3,0-1 3,-2-1 3,0 1 0,0-1 2,0 1 0,-2 0-1,0 4-2,-3 3-2,-2 3-3,-1 1-1,0 0 0,1 0 0,-1 1 0,-1-1-1,-2 2 1,-2 0 0,-1 2 1,-2 1 0,-2 2 1,0 2 1,-1 2 1,-1 3 0,-3 4 0,-1 3 0,-2 5-1,-3 3 0,-1 5 0,-2 3-2,-3 5 1,1 2-2,2 4-1,1 2 0,3 4-2,2 2-1,1 3 1,3 4 0,1 2 1,3 0-1,3-2 0,3-4 0,3-3 0,2-3-1,2-4-2,2-4-2,2-3 0,4-4-2,6-4-1,5-2 0,7-2-2,7-5-3,10-3-6,10-4-8,10-5-6,2-2-5,-3-4-5,-4-2-5,-4-3-4,-5-3-2,-4 0 3,-5-1 1,-5-1 3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3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81595 50816 547,'0'-16'2,"0"-1"6,0-2 5,0 1 5,-2-1 1,0 0-2,-3 2-2,-2 1-3,-1 1-1,0 1-2,1 1 0,-1 0-1,-1 2 0,-2 1 1,-2 0 0,-1 2 0,-2 1 0,2 1 1,1 0 1,1 2 0,-1 0 0,-2 2-1,-1 0 0,-3 2-2,-1 2 1,-1 4-1,-1 4 0,-1 3 0,0 4-1,-1 1 1,1 3 0,-1 2 1,1 2 0,1 6 1,1 5 2,1 5 1,1 3 0,1 3 0,1 4-1,1 2-1,2 1-1,2-2-1,4-2-1,3-2-2,1-3-2,2-4-2,0-4-3,2-4-3,2-3 0,6-5-2,4-3 1,5-5-1,4-3-3,5-2-6,3-4-5,5-3-5,3-2-6,6-4-8,4-2-6,6-3-7,-3-2 0,-6 0 5,-9 0 6,-8 0 6,-5 1 4,-1-1 5,-3 0 3,-1 0 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83965 52337 613,'0'-14'32,"-2"1"-2,0 2-3,-2 3-2,0 1-3,-2 2-3,0 2-2,-1 2-2,-2 2-2,0 2-1,-1 2-1,-1 2 0,-1 0-1,2 1 0,1 0 0,1 0-1,-1 0-1,0-1 1,-2 1 1,0 0-1,1 0 0,1 2-1,2 0 0,2 1 0,1 1-1,0 1-1,0 2-1,1 0 0,0 0-1,3-1 0,4-1 1,2 0 0,2-3-1,2-1-5,0-2-3,1-2-4,1-2-2,0-1-3,0 0-3,-1-1-2,1-2-2,0-1-1,0 0-2,-1-1-2,1-2 0,0 0-1,-1-1 0,1-2-1,0-1 2,0-1 1,-1-3 2,1-1 3,0-3 1,0-2 2,-1-1 1,1-3 3,0 1 2,0 1 2,-1 3 2,1 1 2,-1 2 4,-2 1 5,-2 1 4,-2 0 4,-2 3 3,1 1-3,0 2 0,0 2-2,0 3 5,0 4 11,0 4 11,0 4 10,-1 2 3,0 3-8,-2 2-8,0 1-8,-2 2-6,0-1-5,-2 1-6,0 0-4,-2-2-4,0 0-3,-1 0-1,-2-2-3,1 0-3,-1-1-5,0 1-5,0-1-4,1-2-8,0-6-10,2-6-9,1-6-11,1-4 2,3-2 14,4-1 14,2-3 13,2 1 9,0 3 3,0 2 3,0 4 4,0 1 1,-1 0 1,1 0 1,0 0 0,0 0 3,2 1 3,0-1 4,1 0 2,1 0 0,0 2-5,-1 0-4,1 2-5,-1 0-2,0 0-2,-2 0-2,-1 0-1,0 0-4,0 0-8,0 0-6,0 0-8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85371 51558 508,'0'-49'19,"0"12"6,0 11 4,0 13 4,0 7 2,0 4-4,0 4-2,0 4-3,0 3-3,0 3 0,0 3-1,0 4-1,-1 2-1,0 5-1,-2 3 0,0 4 0,-2 3-1,0 1-2,-1 0-1,-1 2-2,-1 0-2,0 2-1,0 1-3,1 0-1,-1 1-4,0 0-3,0 0-5,1 0-4,-1-1-5,0-1-6,0-3-7,1-2-6,-1-2-2,2-3 1,1-4 2,0-2 2,1-3 1,1-4 0,-2-5 1,2-3 0,-1-5 0,2-4 0,0-6 0,2-4 1,0-4 1,0-3 4,0-3 3,0-3 3,0 0 4,2 2 2,0 4 4,2 3 3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85687 52986 706,'15'-9'2,"1"-3"2,0-3 3,-1-3 2,-1 3 7,-4 10 10,-5 10 10,-3 10 10,-3 4 0,-2 1-8,-2-1-10,-1 1-8,-2-2-9,2-3-6,1-3-8,0-2-7,3-3-5,2-1-4,4 0-4,2-2-5,2 1 2,0 0 7,0 1 7,-1 2 6,0 0 6,-4-1 2,-3 1 3,-2 0 2,-4 0 2,-3 2-2,-5 0-2,-4 1-2,0 0 0,3-2-2,3-3-1,3-1-1,3-3-8,6-6-15,4-4-15,6-5-15,2-3-3,1 1 11,1-1 11,1 0 11,0 2 7,-1 1 3,-1 2 5,0 2 3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6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87082 52563 494,'13'-15'-6,"-5"4"9,-4 3 8,-5 2 7,-4 2 5,0 1 0,-2-1 0,0 0-1,-1 0 0,0 2-2,1 0-1,-1 2-1,0 1-1,0 4-3,0 2-2,0 3-1,0 3-2,-1 0 1,-2 1-1,0 1 2,0 1-1,1-1 0,0 1 0,2 0 0,4-2-6,8-3-14,8-3-13,7-2-13,4-4-5,-3-2 2,-1-4 3,-2-2 3,-2-2 3,-1 2 6,-1 1 4,0 1 6,-3 1 5,-1 3 8,-2 4 7,-2 2 8,-2 2 6,-2 2 5,-2 0 6,-2 1 5,-1 0 1,0 0-1,0-2-3,0 0-3,3-2-5,6 1-8,6 0-8,6 0-9,3-3-6,1-5-7,1-4-6,1-5-6,0-3-3,-1 1 2,-2-1 0,1 0 2,-4 0 0,-3 1 1,-4-1 1,-4 0 0,-3 0 3,-1 1 4,0-1 5,-1 0 5,-3 1 4,-2 1 5,-4 0 5,-2 2 5,-2 1 2,1 2-2,-1 2 0,0 3-2,3-1 1,6-1 2,6 0 2,6-1 1,3 0-1,2 2-6,0 2-6,1 2-6,0 2-3,-1 3-1,-1 3 0,0 4-1,-3 0 2,-1-1 6,-2-1 6,-2 0 6,-2-2 3,0 1 2,-2 0 3,0-1 1,-2 1 3,0 0 4,-2-1 3,0 1 4,1 0-2,4 0-9,4-1-7,4 1-10,2-2-5,1-2-7,1-4-4,2-2-6,-1-2-3,1 0-2,0 0-2,-1 0-2,0-3 0,-1-4 2,0-6 2,-2-3 2,-2-3 3,-4 0 5,-4 2 4,-4 1 5,-3 1 3,-2 1 1,-2 1 1,-2 1 0,0 0 1,-1 2-1,0 1 0,0 0-2,1 2-2,-1 1-4,0 0-6,0 2-4,1 1-5,-1 2-6,0 2-5,1 2-6,0 1-6,4 2-3,2 0-5,4 1-5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50850 17850 557,'-46'-24'4,"10"4"10,10 3 10,9 3 9,2 4 3,-2 7-4,-3 6-3,-3 7-4,-2 7-3,0 9-1,0 10-3,0 10-1,-2 7-1,-3 6-1,-3 7 0,-2 6 0,-3 3-1,1 0-1,-1 0-2,1 0-1,1 0-2,3 0-3,3 0-4,4 0-3,2-4-2,4-5 0,3-7-1,3-5 1,10-11-2,20-11-3,18-14-2,20-11-3,13-18-2,9-22-2,10-22-1,10-21-3,-1-12 0,-9 1 4,-10-1 2,-8 1 2,-11-1 3,-8 1 0,-10-1 3,-9 1 1,-10 1 0,-9 3 0,-10 3-1,-8 4 0,-9 5 2,-6 10 2,-6 10 4,-6 9 3,-6 9 3,-2 9 3,-3 10 1,-3 10 4,1 4-1,6 0-1,7 0-2,6 0-1,13-2-6,23-3-8,22-3-10,22-2-8,10-5-2,1-2 6,-1-3 6,1-3 5,-3-1 5,-2 4 4,-3 3 2,-3 3 4,-6 4 1,-5 7 0,-7 6 0,-5 7 0,-4 5 2,0 7 6,0 6 5,0 7 4,0 4 4,0 3 0,0 3 1,0 4 0,-2 1-2,-3 0-5,-3 0-5,-2 0-5,-3 4-3,1 10-1,-1 10-2,1 9-2,-6 2-3,-8-2-8,-10-3-6,-9-3-7,-7-6-5,-3-5-6,-3-7-5,-2-5-6,-1-14-1,3-18 1,3-19 2,4-18 2,4-15 3,6-9 4,7-10 5,6-8 5,10-4 5,17 3 7,15 3 7,16 4 7,5 4 5,-2 6 4,-3 7 4,-3 6 3,-4 4 1,-3 4 0,-3 3-1,-2 3-1,-5 3-1,-2 3-3,-3 3-1,-3 4-4,-2 1-3,0 0-7,0 0-6,0 0-7,1-2-8,4-3-10,3-3-11,3-2-9,-2-3-2,-6 1 10,-6-1 8,-6 1 10,-6-3 6,-2-2 3,-3-3 5,-3-3 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5"/>
    </inkml:context>
    <inkml:brush xml:id="br0">
      <inkml:brushProperty name="width" value="0.05386" units="cm"/>
      <inkml:brushProperty name="height" value="0.05386" units="cm"/>
      <inkml:brushProperty name="color" value="#6ADCAB"/>
    </inkml:brush>
  </inkml:definitions>
  <inkml:trace contextRef="#ctx0" brushRef="#br0">91800 28700 408,'67'-91'-13,"-16"19"13,-15 19 13,-15 19 11,-7 12 7,3 6-1,3 7-2,4 6 0,-1 13 2,-3 23 6,-3 22 6,-2 22 6,-5 10-1,-2 1-8,-3-1-8,-3 1-9,-2-4-6,0-6-3,0-6-3,0-6-4,6-10-7,13-12-11,12-13-10,13-12-12,9-21-5,6-28 3,7-28 1,6-27 3,-1-17 1,-5-3 3,-7-3 1,-5-2 3,-6 5 3,-3 16 3,-3 15 5,-2 17 5,-6 7 3,-6 0 4,-6 0 3,-6 0 4,-4 15 9,1 32 16,-1 31 16,1 32 16,-4 15 1,-6 0-12,-6 0-12,-6 0-11,-2 0-7,3 0-1,3 0-2,4 0 0,-1-4-2,-3-5-1,-3-7-2,-2-5-1,-1 0-5,3 10-10,3 10-9,4 9-9,1-1-9,0-8-8,0-10-10,0-9-8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89942 51626 505,'-1'-21'-11,"0"5"22,-2 5 25,0 5 23,-2 4 8,0 5-9,-1 6-10,-2 4-9,-1 4-7,-1 3-3,-3 3-3,-1 3-5,-2 3-2,0 2-1,1 4-3,-1 3-1,0 1-4,-1 2-6,-1 1-8,-1 0-6,0 0-4,1-4-3,1-2-3,1-3-2,3-7-9,8-9-17,7-10-17,6-10-16,3-5-1,-3 0 17,-1 0 16,-2 1 15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7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90284 51400 449,'-6'16'80,"1"1"-17,2 1-16,2 1-17,1 2-10,0 3-2,0 3-1,0 3-3,0 2 0,0-1 1,0 0 1,0 0 1,-1 0 0,-2-1-3,-2-1-2,-2-1-2,-1-2-2,1 0-3,-1-1-2,0 0-3,0-3-2,2-3 1,1-3 0,1-3 1,-1-2-6,-2-3-12,-2-1-12,-2-2-12,0-2-4,1-2 4,0-2 4,2-2 3,0-2 4,1-2 4,-1-1 3,0-3 4,0-2 2,0-3 2,0-3 1,1-3 2,0-2 2,2 1 3,2-1 5,2 1 3,2 0 4,2 4 4,2 3 3,2 3 5,1 2 1,3 3 0,2 1 0,2 2 0,1 1-2,4 2 0,4 0-3,2 2-1,2 1-2,2 2-2,2 2-1,3 2-2,-2 0-3,-2-1-4,-3 0-4,-3-2-4,-2-1-3,-1 0-1,-2-2-1,1 0 0,-3-1-1,-3 0 1,-3 0 0,-2 0 2,-4-2 1,-1-2 3,-2-3 3,-2-3 3,-2-2 4,-4 0 4,-2 0 5,-3 1 4,-2-1 5,2 2 4,1 1 5,1 0 3,0 2 2,0 1 1,0 0 0,0 2-1,1 2 0,1 4-4,0 4-2,2 4-3,-1 2-3,0 1-1,-1 1-1,-2 1-3,1 1-1,1 0-5,0-1-3,2 1-5,1-1-2,0-1-2,2-1-2,0 0-1,2-3-5,4-3-5,2-2-6,4-4-5,0-1-5,1 0 0,0 0-3,0 0 0,-1-1 0,1-2 2,0-2 2,-1-1 4,-1-3 3,-2 0 6,-4-2 6,-2 1 7,-2-2 6,0 2 10,0 1 10,0 0 9,-1 5 7,-2 6 7,-2 8 6,-2 6 7,0 4-2,2 1-8,3 1-10,1 1-9,0 0-6,-1 1-3,0-1-4,-1 1-4,-1 0-2,0 3-1,0 1-2,0 2-2,0 2-1,0 1-2,0 1-3,1 1 0,-2 0-2,2 2-1,-1 0 1,0 2-1,0-1 0,0-2-2,0-1 0,0-3-2,0-2-1,0-3-1,0-3 0,1-3-2,-2-3 1,-2-1 1,-2-2 3,-2-2 2,-1-3 0,-1-1 1,-1-2 1,-1-2-1,-1-2 1,0-1-1,1 0 0,-1-1 0,0-3 0,1-2 2,-1-4 1,1-2 0,0-4 2,4-3-1,3-5 1,3-3-1,2-5 0,3-5-2,4-4-1,2-6-1,5-2-3,6-2-4,5 0-2,6-1-4,6-1-3,3 2-2,4 0-4,4 2-2,-1 3-1,-6 7 1,-6 8 1,-5 6 0,-5 4 1,-2 2 0,-1 3-1,-2 1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6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6608 54169 641,'0'-15'4,"0"-1"8,0 1 7,0-1 7,0 1 2,0 2-7,0 3-7,0 1-6,0 0-4,0-2 1,0-2 0,0-1 0,0-2 1,0 1 0,0-1 1,0 0 0,0 1 0,0-1-3,0 0-2,0 1-3,-1-1 0,-1 2 2,0 1 2,-1 1 1,-1 0 1,0 1 1,0-1-1,0 0 1,0 1 0,-2 0-1,0 2 1,-1 1-1,-1 0 0,0 2 1,0 1 0,0 0 0,1 1 0,-1 1-1,0-1 1,0 0-1,-1 0 0,-2 2 0,-1 0 0,-3 2 0,-1 1-1,-1 2-2,-2 2-3,1 2-3,-3 1 0,0 3 0,-1 2 3,0 2 1,-3 1 0,0 3 1,-1 1 0,0 3 0,-1 1 1,1 3 0,1 1 1,1 2 1,1 1 0,3-1 1,1-1 0,3-1 1,1-2-1,4 0-1,3-1 0,2-1-1,2 1-1,1 1 0,-1 3-1,0 1 1,0 1-1,2 1 0,0-1 0,2 0-1,0 0 0,2-1 0,0-2 0,2 1 0,1-2 0,1 0 0,3 1 0,2-1 1,1 0-1,2-1 0,0-1-2,1-1-2,2-1-1,1-1-2,3-1-3,1-1-2,3-3-6,3-3-6,3-4-8,3-4-8,-2-3-2,-4-1 2,-5 0 2,-5-1 1,-2-2 3,-2-1 2,-1 0 3,-1-1 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8079 56050 618,'-15'9'63,"3"1"-13,1 3-11,2 2-11,1 1-8,-1 1 0,-2 1-2,1 1-1,-2 1-1,0 3-2,1 1-2,-1 3 0,1-1-1,3-1 0,1-3 2,2-1 0,2-3-1,2 1-4,2-2-4,2-1-4,1-1-3,2-1-7,0-1-4,1 0-6,1-3-3,2-1-2,0-2-1,1-2-2,1-2-2,-1 0-4,1-2-3,0 0-3,-2-2 0,1 0 4,-2-2 5,-1 0 3,0-1 5,-2 0 3,-1 0 4,0 0 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7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8759 55950 661,'-15'36'105,"4"-6"-24,3-5-25,3-7-23,0-2-14,0 1-4,-1 1-3,-1 2-3,-1-2-3,2 0-3,1 0-4,0-2-1,1 0-5,1 1-4,-2 1-5,2 1-4,-1-1-4,2-3-3,0-3-3,2-2-4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8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8013 55633 636,'-15'-6'14,"2"4"5,3 4 5,1 4 5,1 3 1,0 1-3,0 3-3,1 2-4,-3 2-1,0 5 0,-3 3 0,-1 5 0,-2 1 0,0 0-1,1 0 0,-1 1-1,1 0-2,1 2-6,1 2-4,0 2-6,1 2-4,1 0-2,-1 2-2,0 0-3,2-1-2,3-6-1,2-4-1,4-5-2,1-4-2,0-5-5,0-3-5,0-4-4,2-8-3,6-12-4,4-12-3,5-11-2,1-3 2,-5 6 11,-3 5 9,-4 7 9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8156 55950 504,'8'-16'1,"-2"2"0,-1 1 3,0 1 0,-1 2 6,1 6 10,2 4 9,0 6 11,0 3 1,0 3-6,-2 4-7,0 2-5,-2 2-4,-1 1 0,0 1-1,-1 1 0,-1 0-1,0 1-1,0-1-2,0 1-2,0 0-2,0 1-3,0 1-2,0 1-3,0 0-1,0 0-2,0 1 0,0-1-2,-1-1-4,-1-1-6,0-3-7,-1-1-6,-3-3-6,-2-5-2,-3-3-5,-3-4-2,-2-4 0,0-2 7,1-4 7,-1-2 5,0-3 6,1-3 3,-1-4 3,1-2 5,0 0 3,2 3 4,2 3 4,3 3 5,1 1 5,2 0 9,2 0 9,2 0 8,3 0-1,6 1-10,4-1-9,5 0-11,3 0-6,3 0-5,1 0-4,3 1-4,-1-1-3,0 0-2,-1 0-2,0 0-2,-2 1 0,0-1-2,1 0 0,-1 0 0,0 0 1,-1-2 0,-1 0 2,-1-1 2,-2-1 1,-3 0 2,-2 1 2,-4-1 2,-2 1 1,-2 0-1,-3 2 0,0 1 1,-3 0 2,0 0 6,-2 0 6,0 0 6,-2 1 3,0 1-1,-1 0 0,-2 2 0,1 1 2,-1 0 3,0 1 4,0 2 3,0 1 2,-2 4-2,0 2-2,-1 4-1,-1 1-2,1 3-2,-1 1-2,0 3-2,1 1-3,2 1-1,3 1-2,1 1-2,1-1-2,2-3-3,0-3-3,2-2-2,2-4-5,4-1-5,4-2-5,3-2-6,2-3-3,-1-2-1,0-3-1,-2-4-2,-1-1 0,-3-2 3,-1 0 1,-2-1 3,-1 0 2,0 1 3,0 0 4,0 2 4,-1 0 7,-2 0 11,-2 1 11,-2-1 11,0 2 6,0 6 1,1 4 1,2 6 0,0 3-2,0 3-4,0 3-6,0 3-4,0 2-3,0 3-4,0 1-2,0 3-3,0 2-3,0 4-1,0 4-2,0 4-3,0 2-1,-2 0-1,-1 0-1,0 0-1,-1-1-1,1-2 1,-2-2 1,2-2 1,-1-3-1,0-3-1,0-5 0,0-4-1,-1-2-1,0-1-3,-1-1-1,-1-1-3,-2-3 1,0-6 1,-2-6 3,1-6 3,-2-7 0,2-6 1,1-7 1,0-7 0,2-4-2,1-2-6,0-3-5,2-1-4,2-2-3,4-4 3,4-2 2,4-4 2,2 1-2,1 2-6,1 4-7,1 2-6,1 3-3,1 2 1,2 2 1,0 2 1,-1 2 2,-3 7 3,-3 4 4,-3 4 3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9900 56065 681,'22'-7'98,"-1"3"-23,-3 1-21,-1 2-21,-1 1-14,-1 0-3,1 0-4,-1 0-5,0 0-2,-1 0-6,0 0-3,-2 0-4,-1 0-7,-1 0-7,0 0-7,-2 0-9,-1 1-5,-2 2-4,-3 1-4,0 3-4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10327 55661 724,'-6'-13'15,"2"8"11,4 7 10,2 6 11,1 5 0,0 1-9,-2 3-10,0 2-9,-1 1-8,0 0-4,0 2-6,0 1-3,0 1-9,0-1-10,0 1-10,0-1-10,-1-2-6,0-3-1,-2-4-1,0-4-1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11250 55662 659,'0'-14'6,"2"2"12,0 4 13,2 3 12,0 2 3,2 0-7,0 2-8,1 0-7,2 1-4,4-2-1,2 0 0,3-1-1,2-1-4,1 2-5,1 0-5,1 2-7,0 0-6,-1 0-6,-1 0-7,-1 0-6,-2 0-2,-1 0 3,-2 0 2,-2 0 2,-3 1-1,-1 4-7,-2 2-6,-2 3-6,-2 1 0,0-1 7,-2-1 7,0 0 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6"/>
    </inkml:context>
    <inkml:brush xml:id="br0">
      <inkml:brushProperty name="width" value="0.05846" units="cm"/>
      <inkml:brushProperty name="height" value="0.05846" units="cm"/>
      <inkml:brushProperty name="color" value="#6ADCAB"/>
    </inkml:brush>
  </inkml:definitions>
  <inkml:trace contextRef="#ctx0" brushRef="#br0">93650 29000 376,'0'-60'8,"0"32"17,0 31 17,0 32 16,-2 16 3,-3 4-11,-3 3-10,-2 3-12,-5 3-7,-2 3-3,-3 3-3,-3 4-4,-1-4-3,4-9-3,3-10-2,3-8-2,9-17-8,16-21-11,15-22-11,17-22-12,10-18-2,6-11 4,7-14 5,6-11 5,-1-3 4,-5 10 5,-7 10 5,-5 9 3,-9 15 12,-9 22 16,-10 22 17,-8 23 17,-8 13 5,-2 6-7,-3 7-6,-3 6-7,-2 1-5,0-3-7,0-3-5,0-2-6,3-3-8,6 1-13,7-1-10,6 1-13,6-7-6,6-12-3,7-13-2,6-12-3,3-13 1,0-12 3,0-13 5,0-12 3,0-10 4,0-6 4,0-6 5,0-6 4,-4 1 4,-5 9 3,-7 10 4,-5 10 4,-6 4 2,-3 0 0,-3 0 1,-2 0 0,-8 7 12,-8 17 23,-10 15 23,-9 16 23,-9 16 5,-5 20-16,-7 18-14,-5 20-15,-1 3-8,6-8-2,7-10-3,6-9-2,4-2-2,4 6-3,3 7-3,3 6-2,3 3-3,3 0-4,3 0-4,4 0-3,10-4-7,19-5-7,19-7-9,19-5-7,7-20-5,-3-31 0,-3-31-1,-2-31 0,-5-23 0,-2-11 4,-3-14 3,-3-11 2,-7-7 3,-9 0 4,-10 0 3,-8 0 2,-8 3 4,-2 6 5,-3 7 3,-3 6 4,-7 10 4,-9 17 2,-10 15 2,-8 16 2,-8 12 2,-2 9-1,-3 10 0,-3 10-1,-2 10-1,0 13-2,0 12-3,0 13-2,3 10-10,6 10-17,7 10-17,6 9-18,6-4-6,6-15 4,7-15 4,6-16 5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11270 56415 703,'-11'0'6,"8"0"14,9 0 12,10 0 12,3-1 4,1 0-6,-1-2-8,1 0-6,0 0-6,1 1-8,1 0-7,1 2-8,0 0-6,-2 2-7,0 0-6,0 1-8,-2 1-6,1 0-7,-1-1-7,1 1-6,-2-1 0,-3 0 10,-3-2 9,-2 0 9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1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13500 56333 580,'16'0'71,"-1"1"-15,1 2-16,0 0-16,0 0-6,1 0 3,1-2 1,1 0 4,2-1-2,1 0-3,3 0-4,1 0-3,3 0-3,3 0 2,2 0 0,4 0 1,2-1-3,-1 0-8,0-2-6,0 0-8,0 0-3,-2 0 2,0 2 2,-1 1 2,0 0 2,0 0 1,2 0 2,1 0 2,-1 0 0,0 1 1,-1 2 0,-1 0 0,-1 0 1,2 0-1,1-2 0,0 0-1,2-1 0,-1 0 1,0 0-1,0 0 2,0 0-1,1 0-2,-1 0 0,0 0-2,0 0 0,0 0 0,0 0 0,1 0 1,-2 0 0,0 0 0,-2 0 1,0 0 0,-1 0 0,1 0-1,-1 0 0,0 0-1,1 0 0,1 0-2,0 0 0,2 0-1,0 0-1,-2 0-2,0 0 0,-1 0-1,-1 0-1,1 0-2,-1 0-2,0 0-1,0-1-2,1 0 1,-1-2 1,0 0-1,-1 0 1,-1 0 0,-3 2 0,-1 1 0,-4-1 0,-2-1-3,-3 0-2,-2-1-2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1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15113 53216 748,'0'-15'-3,"0"2"-4,0 3-7,0 1-4,0 1 1,0-2 8,0 0 10,0-1 7,-1 0 5,-1 0 0,0 2 0,-1 1 0,-1 0 0,2 0-1,0 0 0,2 1 0,-1-2-1,0 0-1,-2-2-1,0 0 0,-1 0-1,-2 1 0,0 0 1,-1 2 0,-2 1-1,0 1-3,-1 0-2,-1 2-2,-1 0-1,0 2 1,0 0 1,1 2 0,-2 0 2,0 0-1,-1 0 0,-1 0 1,-1 2-1,-1 4 1,-1 4 0,-1 3 0,0 3-1,1 1 2,0 2-1,2 0 1,0 0 0,-1 1 0,-1-1 0,-1 1 0,0 0 0,1 3 0,1 1-1,1 3 1,1-1-1,2-1 0,3-3-1,1-1 0,1-3-1,2-3-1,1-3 0,0-3-2,1 1-1,1 4 2,-1 3 0,0 5 1,0 2 0,2 1 1,0 1 1,2 1 0,0-1 0,0 0-2,0-1-1,0 0-1,2-3-2,4-2-3,4-1-4,3-2-2,4-3-5,3-3-2,3-3-4,3-2-4,2-3-2,1 0-2,1-2-1,0 0-3,0-1 2,-3 0 3,-3 0 4,-3 0 3,-3-1 4,-3 0 4,-3-2 3,-2 0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2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16985 54280 717,'-9'-15'20,"0"4"-1,-2 3-2,1 3-2,-2 1 0,0 2-3,0 0-1,1 2-2,-1 0-1,2 2-1,1 0 0,0 2-2,2 0 0,-1 3 1,0 2-1,0 2 0,0 0 1,1-1-1,-1-1 1,0 0 0,0-1 0,2 1-1,1 2 0,0 0 0,1 1 0,1 3 1,-1 2 0,0 1 1,0 2 0,2 1 1,0 1 0,2 1 0,0-1 0,0-5-3,0-3-2,0-4-1,0-2-3,2-1-1,0 1-1,2 0-2,0-1-1,2-2 0,0-3-1,1 0 0,2-2 0,2 0 0,2 0 0,1 0 0,2-2 0,-1 0 1,1-3 0,0-2 0,0-2-2,1-2-4,1-1-6,1-3-4,0-1-2,-1-1 1,-1-1 2,0-1 1,-2-1 2,-1-1 0,-1-1 1,-1-1 2,-1 1 1,-2 1 3,-2 2 4,-2 3 3,-2 1 4,1 2 4,0 3 5,0 1 4,-1 1 3,0 0 4,-2 1 4,0-1 2,-1 2 2,0 4-1,0 4-2,0 4 0,0 2-3,0 1-5,0 2-4,0 0-4,-1 1-4,0 1-1,-2 1-1,0 2-1,-1 0-2,0 3-3,0 1-2,1 3-2,-2-1-3,0 0-4,-2-1-4,0 0-4,0-4-2,2-1 0,2-4 1,2-3-1,1-3-1,0-4-2,0-4-3,0-4-2,1-2 1,2-2 6,2 0 6,2-1 6,1 0 5,0 1 4,0 0 4,-1 2 5,1 1 1,-2 0 1,-1 2 0,0 1-1,-1 0 0,2 0 0,0 0-1,1 0 0,1 1-3,0 0-3,0 2-3,0 0-3,-1 1-2,-1-2 0,-1 0 2,0-2 0,-1 0 1,0 1 1,0-1 0,0 0 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3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18223 53818 682,'-1'-25'-9,"0"13"19,-2 12 19,0 14 18,-2 6 6,0 3-9,-1 1-8,-1 3-7,-1 1-7,2 2-3,1 2-4,0 3-4,1 2-4,1 6-3,-2 4-3,2 6-4,-2 1-2,-2-1-1,-2-1-1,-1 0-1,-1-4-3,2-4-5,2-5-6,3-6-5,0-3-3,2-5-2,0-3-2,2-5-3,-1-4 1,0-6-1,-2-6 2,0-6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3"/>
    </inkml:context>
    <inkml:brush xml:id="br0">
      <inkml:brushProperty name="width" value="0.02476" units="cm"/>
      <inkml:brushProperty name="height" value="0.02476" units="cm"/>
      <inkml:brushProperty name="color" value="#F2395B"/>
    </inkml:brush>
  </inkml:definitions>
  <inkml:trace contextRef="#ctx0" brushRef="#br0">18550 54622 888,'15'-30'0,"-1"3"0,-1 3 0,-1 3 0,-1 4 1,-2 3 2,-2 4 1,-2 5 2,-3 4 2,-1 7 0,-2 7 0,-1 8 1,-3 1 0,-2 0 1,-2-1-1,-2-1 1,1-2-1,3-2-1,2-4-3,4-3-1,3-1-4,4 0-3,4-1-5,3 1-3,1 0-2,-3 2 2,-3 0 2,-2 1 3,-2 1 1,0 2 2,0 0 2,0 1 1,-2 1 2,-1-1 2,-2 1 3,-1-1 1,-3-1 0,0-2 0,-2-4-2,0-3-1,2-4-8,6-8-16,6-6-15,6-7-16,1-2-2,-3 3 9,-3 3 11,-2 3 10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4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19441 54392 662,'4'-3'5,"-6"8"11,-7 9 10,-7 9 11,-3 5 2,2-1-7,2 0-5,3 1-7,1-4-4,2-4-4,2-5-3,3-4-2,3-5-10,7-1-15,7-2-14,8-2-15,2-3-4,-1-3 7,-1-5 7,-1-4 8,-2 0 4,-1 3 5,-2 2 4,-2 4 4,-3 2 7,-1 2 11,-2 2 11,-2 2 10,-2 2 6,-1 0 0,0 1-1,-1 2 0,-2 0 0,-1 3-2,0 2-1,-1 1-2,-1 1-5,0-3-10,0-1-10,0-2-9,3-3-6,4-2 0,5-4 0,6-2-2,2-4-1,1-2-4,1-3-3,1-3-3,0-2-2,-1 1 0,-1-1 1,0 1 0,-3-1 3,-3 2 4,-3 1 4,-2 1 5,-3 1 4,-1 0 4,0 2 5,-1 1 5,-3 1 0,-1 2-2,-2 2-1,-1 2-3,-2 2 4,2 0 10,1 2 9,0 0 10,3 2-1,2 0-10,4 1-11,2 2-10,1-1-7,0 1 0,-2 0-1,0 0-1,-2 0 1,2-1 3,-2 1 3,1 0 3,0 1 3,0 1 4,0 3 4,0 2 2,0 1 3,0 1 2,0 1 0,0 1 2,-1-1 0,1-3-2,0-3-2,0-2-1,1-3-2,0-1-2,1-1-2,2 0-2,0-2-1,1 0-3,2-2 0,0 0-2,1-3-3,1-2-6,1-4-4,2-2-5,-1-2-2,-1-1 1,-1-1 1,0-1 1,-3-2 1,-1 0 0,-2-1 1,-2 0 0,-2-1 2,-1 0 2,0 2 3,-1 1 1,-3 2 3,-2 1 1,-4 2 1,-2 3 2,-2 0-1,1 2 1,-1 1-1,0 0 1,0 2-2,1 0-2,-1 2-3,0 0-1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4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22065 53693 643,'6'-8'2,"-3"2"4,-2 1 4,-3 1 4,-3 1 8,0 3 9,-2 4 10,0 2 10,-1 3 0,0 2-10,1 1-10,-1 3-11,-1 2-6,0 3-4,-1 3-3,-1 3-3,-1 2-2,0 2-4,1 3-2,-1 1-3,1 0-2,0 0 0,2-1-1,1-1-1,0-4-3,2-4-3,1-5-5,1-5-4,1-7-6,3-12-7,4-10-9,2-11-7,1-3 1,0 6 11,-2 4 9,0 5 11,-1 2 7,1 0 3,2 0 4,0 1 4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5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22125 53677 549,'8'-6'4,"0"2"8,0 4 9,-1 3 8,0 1 2,-2 3-2,-2 2-2,-2 2-3,-1 1-2,0 3-3,0 2-3,0 1-3,0 3-1,0 1-2,0 3-1,0 1-1,-1 1-2,0-1-1,-2-1-3,0-1-1,-2-1-1,-2 1-1,-1-1 0,-3 1-1,0-3-2,0-3-3,2-5-3,1-3-4,0-3-3,0-2-6,0-2-5,1-2-4,-1-3-3,0-4 1,0-4 1,0-3 1,1-4 3,1 0 6,0-1 5,2-1 6,0-1 5,2 1 4,0-1 4,2 1 4,1 1 3,2 5 3,2 3 2,2 4 1,1 2 2,1 0-2,1 0 0,2 0-1,0 1-2,1 0-4,1 2-4,1 1-3,1 0-2,0 0 0,-1 0 0,1 0 0,0-1-1,1-1-3,1 0-3,1-1-3,0-1-2,-1 0 0,-1 0-2,0 0 1,-3 0 0,-3 0 3,-3 0 4,-2 1 2,-3-2 4,-2 2 5,-2-1 4,-2 0 5,-2 0 2,0 2 2,-1 0 0,-2 2 2,0 0 3,-1 0 5,-2 0 5,0 0 6,0 1-1,1 4-4,0 2-4,2 4-4,1 0-4,0 1-2,2 0-2,1-1-3,1 1-5,4 0-6,2-1-8,4 1-6,1-2-7,1-4-3,1-4-6,2-4-4,0-2 0,1 0 2,1 0 3,1 0 2,0 0 2,-1-2 0,0 0 0,-2-1-1,-2-1 3,-2 0 4,-4 0 5,-2 1 5,-4 0 11,0 4 20,-3 2 19,-2 4 19,-1 2 4,2 5-9,1 4-9,0 4-11,1 2-6,1 3-6,-1 1-5,0 3-5,0 0-2,2 2 1,0 1-1,2 1 1,-1 0-2,0 0-4,-2 1-4,0-1-3,-1 0-4,0-2 0,0 0-3,1-1-1,-2-2 0,0-3-2,-2-3 1,0-3-1,-1-2-1,-2-3 0,0-1-1,-1-2-1,-1-2 0,1-2 2,-1-3 1,0 0 1,1-4 1,1 0 0,0-3-1,2-2 0,1-4-2,2-7-2,2-7-3,2-7-2,4-6-2,6-4 2,6-6 0,5-4 2,4-1-2,1 2-4,1 4-2,1 3-4,-1 4-2,-1 7-1,-3 7 1,-1 8-1,-4 3 2,-3 4 7,-4 3 6,-4 2 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5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21470 56246 712,'-11'-2'-18,"8"0"15,9-3 14,10-2 14,4 0 7,3 1-2,1 1-1,3 1-3,0 0-1,2 2-2,1 0-2,1 2-1,2 0-3,2 0-1,4 0-2,3 0-2,2 0-4,4 0-9,2 0-7,4 0-7,-1 0-8,-1 0-7,-2 0-7,-2 0-7,-3 0-2,-4 2 2,-4 0 2,-3 2 2,-6-1 4,-5 1 8,-7 0 7,-5 0 7,-4 0 4,0-1 3,-2 1 1,0 0 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6"/>
    </inkml:context>
    <inkml:brush xml:id="br0">
      <inkml:brushProperty name="width" value="0.04801" units="cm"/>
      <inkml:brushProperty name="height" value="0.04801" units="cm"/>
      <inkml:brushProperty name="color" value="#6ADCAB"/>
    </inkml:brush>
  </inkml:definitions>
  <inkml:trace contextRef="#ctx0" brushRef="#br0">95700 29000 458,'-24'-24'0,"4"4"0,3 3 0,3 3 0,6 3 5,9 3 12,10 3 11,10 4 11,10 1 6,13 0-2,12 0-2,13 0-1,6 3-2,0 6-4,0 7-5,0 6-4,-7 4-3,-11 4-2,-14 3-2,-11 3-2,-14 4-2,-11 7-1,-14 6-1,-11 7-2,-14 7-2,-11 9-1,-14 10-2,-11 10-2,-9 4 0,-3 0-1,-3 0 0,-2 0 0,3-7-1,14-11-4,11-14-3,14-11-2,16-15-2,22-16 2,22-15 1,23-15 1,16-11 2,13-2 0,12-3 2,13-3 1,6-2 0,0 0-4,0 0-3,0 0-2,-7 3-7,-11 6-9,-14 7-9,-11 6-9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7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15206 56550 665,'-15'2'7,"4"6"13,3 4 13,3 5 14,1 3 2,0-1-6,0 1-7,0-1-8,0 4-5,-2 5-5,0 6-4,-1 7-4,-1 2-5,2 3-4,1 2-3,0 2-4,1 0-2,-1 0-2,-2-2-2,0 0-1,0-2 0,0-2 1,2-2 3,1-2 0,0-2-4,2-3-13,0-4-11,2-2-13,0-4-3,0-5 6,0-5 5,0-4 7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8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15550 57350 657,'-15'21'50,"1"-3"-10,1-4-10,0-4-9,1-2-6,-3 1 1,-2 1-1,-1 2 1,-3 0-1,0 1-3,-1 1-1,0 1-3,-2 1 0,2 0-2,2-1-1,-1 1 0,2 0-2,-1-1 1,1 1-2,-1 0 1,2-2-1,3-3 0,2-3 0,4-2-1,3-2 2,2 1 0,4 2 2,3 0 1,2 1 0,3 0-1,3 0 0,4 0-1,1-1 0,1 1-1,1 0-1,1 0-1,1 0 0,3 0 0,1-1 0,3 1-1,0 0-2,-1 2-6,-1 0-6,-1 1-5,-1 0-4,-1 0-1,-1-2 0,-1-1-1,-1 0-1,-3 0-1,-1 0-2,-2 0-2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9"/>
    </inkml:context>
    <inkml:brush xml:id="br0">
      <inkml:brushProperty name="width" value="0.02971" units="cm"/>
      <inkml:brushProperty name="height" value="0.02971" units="cm"/>
      <inkml:brushProperty name="color" value="#F2395B"/>
    </inkml:brush>
  </inkml:definitions>
  <inkml:trace contextRef="#ctx0" brushRef="#br0">18082 57900 740,'-36'21'70,"9"-3"-16,7-4-15,9-4-15,1-1-9,-2 5-2,-3 3-2,-3 5-1,-2 0-2,1-1-2,-1-3-1,1-1-1,1-1-3,2-1-5,4 1-5,3 0-4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9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17894 57895 619,'-8'-8'2,"2"2"5,1 1 4,0 1 4,3 2 5,4 5 4,4 6 4,4 4 4,1 3 1,1-1-4,0 1-2,0-1-4,-1 1-3,1 2-1,-1 0-3,1 1-2,0 1-1,0 1 1,-1 1 0,1 1 0,0-1-9,1-1-17,1-3-19,2-1-18,-2-3-5,-3-1 9,-3-2 9,-2-2 10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0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20085 57032 622,'6'-16'0,"-1"0"0,-2 1 0,-2-1 0,0 0 2,0-2 4,2 0 4,0 0 4,1-1 1,0 2 0,0 3-2,0 1 0,-1 1-1,-2 1 2,-2-1 1,-2 0 2,-2 1 0,-2 2-1,-2 3 0,-1 1 0,-3 1-1,0 2-1,-1 0-3,-1 2 0,-1 0-2,-2 2-2,0 0-1,0 2-2,-3 1 1,0 1 0,-1 3 1,0 2 1,-3 2-1,0 1-2,-1 3-1,0 2-3,0 1-1,3 1 2,3 1 0,3 1 2,2 1 1,0 2 0,2 3 0,1 1 1,1 2 0,2 1 0,3 0-2,1 2 0,1-1-1,2-2 1,0-1-2,2-3 1,1-1 0,2-1 0,2-1 0,2-1 1,2-2-5,5-3-8,4-3-10,3-3-7,5-3-8,5-2-4,4-4-6,6-2-4,2-4 0,0 0 2,0-3 4,0-2 4,-3-1 5,-8 0 6,-6 1 8,-7-1 7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21834 58088 599,'6'-15'5,"-4"4"10,-4 3 9,-4 3 9,-2 3 4,-1 6-4,-2 4-3,0 5-4,0 2-3,1-1-2,0-1-3,2 0-2,-1-1-1,-1 3 1,-3 1 0,-2 3 2,1 0-1,3-3-3,3-1-2,2-2-3,4-2-7,4 1-10,4-1-11,4 1-10,2-2-4,3-4 4,2-4 3,1-4 4,3-4 2,1-2 0,3-3 0,1-3-1,0-2 1,-3 1-1,-3-1 0,-3 1 0,-2-1 0,-2 0 1,-3 1 1,-1-1 2,-2 1 3,0-1 6,-2 0 6,0 1 6,-2 0 4,-1 2 5,0 3 4,-1 1 5,-1 5 6,1 8 10,2 8 8,0 7 10,0 5-1,-2-1-14,-2 0-12,-2 1-13,-1-2-9,-2-2-6,0-1-6,-1-2-6,-1-2-3,0 1-4,0 0-1,1-1-3,1-3-6,4-8-10,4-8-11,4-8-10,2-3 1,3 1 12,2 1 12,2 1 11,0 0 7,1 2 3,0 1 2,-1 1 2,0 1 4,-3 2 4,-1 2 4,-2 2 5,-1 1 0,0 0-1,0 0-2,-1 0-1,1-1-3,0 0-4,0-2-3,0 0-4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23278 57488 567,'0'-15'1,"0"2"2,0 3 3,0 1 2,0 5 7,0 8 11,0 8 13,0 7 11,-1 6 2,0 1-9,-2 3-10,0 1-8,0 2-5,0 2-3,1 3 0,2 1-3,0 1 0,-2 2 0,-1 1 0,0 0 1,-1 4-8,-2 4-15,0 5-15,-1 6-15,0 1-5,0 1 2,2 0 4,1-1 3,0-5 0,2-12-5,0-12-2,2-11-5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2702" units="cm"/>
      <inkml:brushProperty name="height" value="0.02702" units="cm"/>
      <inkml:brushProperty name="color" value="#F2395B"/>
    </inkml:brush>
  </inkml:definitions>
  <inkml:trace contextRef="#ctx0" brushRef="#br0">23828 58300 814,'-8'9'-7,"0"3"1,1 4 2,-1 2 0,0 0 6,0-1 7,0-3 10,1-1 7,0-2 3,2 0-7,2-2-5,2-1-6,3 0-5,4-2-4,3-1-5,5 0-4,1-1-2,-1 0 2,-1-1 2,0 1 1,-3 1 1,-1 0 1,-2 1-1,-2 2 1,-2 0 0,0 1 0,-2 2-1,0 0 1,-3 1 3,0 1 7,-3 1 5,-2 2 7,-2-1 2,-2-1-3,-1-1-4,-3 0-2,1-3-7,1-1-7,2-2-9,3-2-9,1-3-8,4-4-11,2-4-9,4-4-9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2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24788 58039 523,'5'-5'5,"-4"6"7,-6 6 9,-4 6 9,-3 3 2,1 1-3,-1 1-2,0 1-4,0 0-2,1-1-3,-1-1-3,0-1-2,1-1-2,1-1 0,0 0-1,2-2-1,1-1-2,0-1-6,2 0-6,1-2-5,3-3-8,7-4-9,7-6-9,8-4-10,1-2-1,-1 1 6,-3 0 4,-1 2 7,-3 1 4,-1 0 7,-2 2 4,-2 1 6,-2 1 6,-1 2 5,0 2 5,-1 2 5,-2 1 7,-1 3 9,0 2 7,-2 2 9,0 1 2,-2 1-4,0 1-4,-1 2-4,-2-2-5,2-1-4,-1-2-5,0-2-5,1-2-6,4 1-5,2 0-5,4 0-7,1-2-2,3-2 0,2-4 1,2-2-1,1-4 1,3-2-2,1-3 0,3-3-1,-1-2-4,-1 0-9,-3 1-8,-1-1-8,-3 1-1,-2 1 6,-4 1 7,-3 0 6,-2 2 8,-4 1 10,-2 0 11,-3 2 9,-2 2 11,2 5 12,0 2 11,2 5 12,1 2-5,2 0-19,2 0-21,2 0-19,2-1-11,4 1-4,2 0-3,3 0-4,0 0 3,-2-1 9,-4 1 7,-3 0 9,-1 0 6,0 2 4,0 0 4,0 1 3,-1 1 3,0 2 2,-2 0 2,0 1 1,0 1 1,2-1-3,2 1 0,1-1-3,3-1-3,0-4-5,1-5-7,2-2-5,0-5-4,1-2-4,1-4-4,1-2-3,1-2-2,0-1 0,-1-1 1,1-1 0,-2-1 1,-1 2 2,-2 1 3,-2 1 1,-2 0 4,-2 0 3,-3 0 4,0 1 3,-4 0 1,-2 0-1,-4 2-2,-2 1-2,-2 0-1,1 2-1,-1 1-1,0 0-1,-1 3 0,-1 2 0,-3 4 1,-1 2 1,-2 2-5,0 0-11,1 0-10,-1-1-11,2 1-7,3-2-4,3-1-3,3 0-4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2"/>
    </inkml:context>
    <inkml:brush xml:id="br0">
      <inkml:brushProperty name="width" value="0.03198" units="cm"/>
      <inkml:brushProperty name="height" value="0.03198" units="cm"/>
      <inkml:brushProperty name="color" value="#F2395B"/>
    </inkml:brush>
  </inkml:definitions>
  <inkml:trace contextRef="#ctx0" brushRef="#br0">26950 57765 687,'23'-7'134,"1"3"-38,-1 1-36,0 2-37,0 1-25,-1 2-10,-1 0-12,-1 1-10,-2 0-3,-3 0 5,-3-2 6,-2 0 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8"/>
    </inkml:context>
    <inkml:brush xml:id="br0">
      <inkml:brushProperty name="width" value="0.05843" units="cm"/>
      <inkml:brushProperty name="height" value="0.05843" units="cm"/>
      <inkml:brushProperty name="color" value="#6ADCAB"/>
    </inkml:brush>
  </inkml:definitions>
  <inkml:trace contextRef="#ctx0" brushRef="#br0">96600 26900 376,'-47'-2'0,"6"-3"0,7-3 0,6-2 0,3-1 4,0 3 9,0 3 8,0 4 8,7 1 8,17 0 7,15 0 7,16 0 6,10-2 1,7-3-5,6-3-6,7-2-5,4-1-5,3 3-6,3 3-6,4 4-4,2 1-5,4 0-3,3 0-3,3 0-2,-1-2-4,-2-3-2,-3-3-2,-3-2-2,-4-1-2,-3 3-2,-3 3-3,-2 4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3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24180 56024 554,'-15'-8'0,"2"2"0,3 1 0,1 1 0,3-1 8,4 2 16,4-1 16,4 0 15,6 0 5,9 0-9,9 0-9,9 1-8,4-1-6,0 2-4,0 0-3,0 2-4,2 0-3,4 0-2,4 0-4,4 0-3,2 0-3,3 0-2,2 0-4,2 0-2,-1-1-3,1-2-3,-2-2-2,-1-2-3,1 0-1,1-1-1,3 0 0,2 0 0,-1 2-1,-2 1-2,-1 2-1,-2 2-1,-4 1-2,-5 0-2,-4 0-3,-6 0-1,-4 0 0,-7 0 3,-6 0 5,-5 0 3,-5 0 2,-3 0 1,-3 0-1,-2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29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3157 46374 568,'0'-22'44,"0"3"-7,0 3-6,0 3-6,0 0-4,0 0-1,0-1-3,0-1-1,-2-1-4,0 1-4,-3-1-4,-2 0-5,-1 2-2,-2 1 2,0 2 1,-1 3 1,-1 0 2,0 2 1,1 0 1,-1 2 3,0 1 0,1 2-1,-1 2 0,0 2-1,1 2 0,0 2 1,2 1-1,1 3 0,0 1 0,-2 0 0,0-1 0,-1 1 0,-1 1 0,0 3 0,1 3 1,-1 4 0,0 0 0,0 0 1,1 1-1,-1-1 0,1 1 0,0 1 0,2 1-1,1 1 0,0-1 0,0-1-2,0-3 0,1-1 0,0-2-2,2 1 0,2-1-2,2 1 0,1-2-1,0-1 0,0-2-1,0-3 1,1 0-3,4 0-2,2-1-4,3 1-3,3-2-2,2-2 1,1-4 0,3-2 0,2-3-4,3-1-6,3 0-6,3-1-7,1-2-3,0-2 2,1-2 2,-1-1 1,-1-1 4,0 2 2,-1 2 4,-1 2 3,-3 1 3,-7 1 1,-5-2 2,-6 2 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0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4369 46935 522,'-15'0'16,"2"-2"7,3 0 7,1-1 6,1-1 2,0 4-4,0 0-3,1 4-5,-2 0-3,0 3-5,-1 2-6,-1 2-4,-1 1-2,0 1 1,0 1 1,1 2 1,0-1 0,2-1-1,2-1-1,2-1-1,1 0 0,1 0 0,-1-1 1,0 1 1,0 1-2,2 0-4,0 1-4,2 1-4,3-1-3,6-4 0,5-5 0,7-3-1,2-3 0,-1-2-1,-1-2 0,-1-1 0,-2-3-1,-1 0-2,-2-1-1,-3-1-2,1-2-4,0-2-3,1-1-5,1-3-4,-1 0 1,-1 3 5,-2 1 6,-2 2 5,-3 2 3,-1-1 0,-2 0 0,-1 1 0,-2-1 0,1 0 0,2 0 1,0 1 0,0 2 14,-2 8 25,-2 6 26,-2 7 26,-1 5 4,1 1-17,-2 3-18,2 2-16,-1-1-12,0-1-7,0-3-5,0-1-6,1-1-3,0-1 0,2 1-1,0-1 1,1 1-8,0-2-18,0-1-17,0-1-16,1-4-6,2-8 8,2-8 6,2-7 7,0-4 8,-1 0 10,0 2 10,-2 1 9,1 1 7,0 1 6,1 1 7,2 0 4,-1 2 5,-1 3 0,0 1 2,-2 2 0,1 1 0,0 0-1,1 0-1,2 0-2,-1 1-2,1 1-4,0 0-3,0 2-4,0 0-4,1 0-5,2 0-4,0 0-6,0-2-6,-1-2-9,0-4-8,-2-2-9,-1-3 1,-2-1 10,-3-3 10,0-1 9,-2-3 7,0-2 1,0-1 2,0-2 2,0 0 1,0 5 1,0 3 0,0 4 0,0 3 4,0-1 5,0 0 6,0 1 5,0 3 10,0 10 16,0 8 14,0 9 16,0 5 0,0 3-12,0 1-13,0 3-12,-1 0-9,0 0-5,-2 0-6,0 1-4,-1-1-3,0 2-2,0 1 0,0 1-2,0 1-2,0 4-6,0 2-6,1 4-4,-1 0-6,0 0-4,0-2-6,0 0-4,1-3-5,0-2-2,1-3-3,2-3-3,0-5 0,0-6 3,0-5 2,0-6 3,0-6 3,0-2 3,0-6 5,0-2 3,0-4 4,0 0 4,0-1 4,0-1 4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2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6050 47537 517,'0'-15'1,"2"2"3,0 2 2,2 3 2,0 3 4,0 7 4,-1 8 6,1 6 3,-1 3 0,-2-1-9,-2-1-7,-2-1-9,-1-1-2,1-1 0,-1 0 2,0-2 1,2-1 0,4-3-1,3-1-2,5-2-1,1-2 0,0 0 1,-2-2 1,0 0 0,-3 0 1,-1 4 1,-2 2 0,-2 4 1,-1 1 1,-2 1 1,0 1 0,-2 1 1,0 0 1,-2-1 0,0-1 0,-1 0-1,-1-2 1,0-1 0,0-1-1,1 0 0,0-4-6,4-2-12,2-6-12,4-2-13,2-4-4,3-2 5,4-2 3,2-1 5,2-2 4,1-1 4,1-2 5,1 1 5,0-1 2,-3 2 3,-1 3 1,-2 1 2,-2 2 1,-1 1 1,0 0 0,-2 2 1,-1 1 2,-1 0 6,0 2 5,-2 1 5,-1 1 11,-2 4 15,-2 2 15,-2 4 16,-1 1 1,-2 3-16,0 2-14,-1 1-14,0 1-11,0 0-4,2-2-5,1-1-5,4-4-6,7-6-10,9-7-8,7-8-9,3-2-5,-5 1 0,-3 1 0,-4 1 0,-3 0 0,1 2-1,0 1-2,0 1 0,-2 2 10,-3 6 24,-2 4 22,-4 5 23,-2 2 9,0 0-7,-2-2-4,0-1-7,0 1-4,0 0-3,2 1-3,0 2-3,3-3-9,4-3-14,4-4-14,4-4-14,1-3-8,-1-2-2,-1-1-2,-1-3-1,-1 0 1,0 0 4,-2 2 6,0 1 4,-2 0 5,-1 0 6,-1 0 6,0 1 5,-2 1 14,-2 4 23,-2 4 23,-2 4 24,0 2 2,0 3-17,2 2-19,0 1-16,3 1-15,4-2-8,4-3-8,4-1-10,1-1-6,1-2-3,-1-1-4,1 0-4,-1-3 1,-3-2 4,-1-4 5,-2-2 5,-2-2 2,-2-2 3,-3 0 2,0-1 2,-4-2 5,0 0 5,-3-1 6,-2-1 6,-2 1 4,-4 5 1,-2 3 1,-3 4 1,-1 2-10,1 2-21,1 0-21,1 2-21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8450 46879 564,'16'-7'145,"-1"2"-35,1 2-34,-1 2-36,1 0-18,-1-2-5,1-2-4,-1-1-4,0-1-6,-1 1-7,-1 0-10,0 2-7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3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9550 47396 607,'23'-20'136,"-1"5"-33,-1 7-32,-1 5-33,-1 3-19,-1 2-6,-1 0-5,-1 2-7,0-1-1,0-1 0,-1 0 1,1-2 2,-1 1-7,-1 0-13,-1 2-12,-1 0-13,-1 1-7,-2 1-3,-2 1-1,-2 2-3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4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9511 48081 658,'-13'-1'7,"8"0"13,7-2 14,6 0 13,5-1 4,1 0-8,3 0-6,2 1-8,0-1-5,1 2-4,-1 0-5,1 2-5,-1 0-6,-1 0-6,-1 0-8,-1 0-8,0 0-7,1 0-6,2 0-9,0 0-6,-2 0-2,-1 2 4,-4 0 4,-3 2 4,-1-1 4,0 1 4,0 0 4,0 0 3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11837 44100 531,'-1'-16'5,"0"2"12,-2 1 10,0 1 12,-1 2 4,0 6-2,0 4-2,0 6-2,0 5-3,1 5-5,-1 7-5,0 5-4,-1 5-4,0 2 0,-1 4 0,-2 3-2,1 2-1,-1 2-1,0 2-2,0 2-2,0 2-3,-1 3-2,-2 3-2,0 4-4,0 0 0,1 1 0,1-1 1,1 1 1,1-4-3,2-7-7,2-6-7,2-7-7,1-6-5,2-4-1,0-3-3,2-5-2,0-3-1,0-3 0,-1-2 0,1-4 0,1-2 0,0-2 1,1-3 0,2 0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7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12244 45559 576,'6'-15'6,"-3"4"9,-2 3 12,-3 3 9,-4 2 3,-2 3-6,-4 4-6,-2 2-6,-3 3-5,-1 2 0,-3 1-3,-1 3 0,-1 1-2,1-1-2,1 1-1,1 0-1,0-1-2,-1 1-1,-1 0-1,-1-1 0,1 0-2,1-1 2,2-1 0,3 0 1,1-2 1,2 1 0,3 0 0,1 0 1,3-1 1,6-1 2,4-1 3,6 0 2,2-2-1,3-1-2,2-1-4,1 0-2,2 0-4,-1 0-3,1 1-5,0 2-4,-1-1-4,1 1-4,-1 0-5,1 0-4,-1 0-2,-1-1 2,-1 1 2,-1 0 1,-1-1 0,-3-2-5,-1-3-2,-2 0-5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8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13169 46194 470,'0'-15'4,"0"2"7,0 3 8,0 1 7,0 1 3,-2 0-1,0 0 0,-2 1-1,-1 0-2,-3 2 0,-4 2-1,-2 2-2,0 2-2,1 2-6,2 2-4,2 2-5,1 1-2,-2 1 0,0 1 0,-1 2 0,-1 0 0,1 1 0,-1 1 1,0 1 0,1 1 1,2 2 0,3 0 1,1 1 0,1 0 2,2-1 0,0-1 2,2-1 2,1-1-2,2-3-3,2-1-3,2-2-4,1-3-3,1-2-4,2-4-3,0-2-3,1-4-4,1-4-1,1-3-2,2-5-2,-1-1-1,-1 1-1,-1 1-1,-1 1 0,-1 0 1,-2 2 4,-2 1 4,-2 1 4,-2 1 4,-1 0 3,0 2 4,-1 1 3,-1 2 10,0 4 15,0 4 16,0 4 14,-1 3 2,-1 1-9,0 3-12,-1 2-9,-1 0-8,2-1-4,0-1-3,2 0-4,0-1-4,2 3 0,0 1-2,2 3-1,0 0-2,1-3-6,2-1-3,0-2-5,1-2-4,0 1-6,0 0-6,0 0-5,0-1-9,1-1-13,1-1-13,2 0-13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64500 15200 1000,'-5'-72'-5,"-9"6"-10,-10 7-10,-8 6-10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0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15851 45103 574,'0'-14'2,"0"1"2,0 2 4,0 2 3,-1 1 1,-1-1 0,0-2-1,-1 0 0,-1-1 0,0 1-2,0-1 0,0 0-1,0 1 0,0 1 0,0 0 1,1 2 0,-2 1 0,0 1 1,-2 0 1,0 2 0,-2 0 2,-2 2 2,-1 0 2,-3 2 2,0 1 0,1 2-2,1 2-3,0 2-2,1 1-2,-1 1 0,-1 2-1,-1 0 0,-2 1-1,0 3 0,-1 2-1,-1 1 0,0 3-1,-1 1 0,0 3 0,1 1 0,0 1 0,3 1-1,1-1-1,2 1 0,2 0 0,1 0-3,0 2 0,2 1-3,1 0 1,1 1-1,0-1-1,2 0 1,0-1-1,2-1-3,0-3-1,2-1-2,1-3-1,4-3 0,2-3 1,3-3 1,4-3-5,4-2-7,3-4-9,5-2-7,2-4-6,0 0-2,2-3-2,1-2-2,-3 0 2,-5 0 7,-7 2 6,-5 1 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1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16935 46059 561,'-22'0'55,"4"0"-12,5 0-12,3 0-13,2 1-5,-2 4 0,0 2 1,-1 4-1,-1 0 3,0 1 2,1 0 3,-1-1 4,0 2-1,1 0-2,-1 1-2,0 1-2,1 0-1,2-1-3,3-1-1,1 0-2,1-2-2,2 1-3,0-1-2,2 1-3,2-1-7,4-2-10,4-2-9,3-2-11,3-3-4,1-3 3,2-2 4,0-3 2,-1-3 3,1 0 4,-2-1 2,-1-1 3,-1-2 2,-1 0-1,-1-1 1,0-1-1,-2 0 2,-1-1 3,-1 0 2,0 1 3,-2-1 2,-1 1 3,0-1 2,-2 0 3,0 2 0,0 1-2,0 2-1,0 3-2,0 0 3,0 2 6,0 1 7,0 0 7,-1 3 9,-1 4 11,0 4 11,-2 4 12,0 3-2,0 3-14,0 3-14,0 3-13,0 1-10,-2 1-5,0-1-4,-1 1-5,-1-3-7,0-2-11,0-3-10,0-2-11,1-6-4,4-7 0,2-6 1,4-7 1,1-3 6,-1 2 11,1 3 11,0 1 11,0 2 6,0 0 3,0 2 1,-1 1 3,1 0-3,0 0-5,0 0-7,0 0-5,-1 0-3,-1 0 1,-1 0 0,0 1 2,-1-2 1,0 2 0,0-1 0,0 0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1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18075 45605 526,'-8'-13'31,"2"6"12,1 6 11,0 6 12,1 5 1,1 5-12,-2 5-11,2 5-10,-1 5-9,0 3-5,0 4-5,0 4-4,-1 2-5,0 0-4,-1 0-2,-1 1-4,-1-1-2,2 3 1,1 2 2,0 2 0,1-1-5,1-6-10,-1-4-10,0-5-10,0-5-5,2-3 0,0-5-1,2-3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2"/>
    </inkml:context>
    <inkml:brush xml:id="br0">
      <inkml:brushProperty name="width" value="0.02902" units="cm"/>
      <inkml:brushProperty name="height" value="0.02902" units="cm"/>
      <inkml:brushProperty name="color" value="#F2395B"/>
    </inkml:brush>
  </inkml:definitions>
  <inkml:trace contextRef="#ctx0" brushRef="#br0">18286 46361 758,'7'-13'6,"-1"8"14,-1 7 12,0 6 14,-2 5 1,-2 3-11,-2 3-11,-2 3-10,-2 0-8,0-1-2,-1-3-2,-1-1-4,1-3-5,6-1-8,4-2-7,5-2-9,1-1 0,-2-1 8,-4 1 7,-2 0 7,-3 1 5,0 3 1,-2 3 1,0 4 2,-2-1 2,-2-2 1,-1-1 2,-3-2 2,0-2 1,1-1-4,0-1-1,2 0-2,1-3-6,1-4-8,0-4-8,2-4-9,1-2-1,2 2 4,2 1 5,2 1 5,1-1 1,2 0-3,0-2-3,1 0-4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19125 46150 537,'-29'23'99,"5"-1"-22,5-1-22,5-1-22,3-2-11,2-3-4,3-3-1,1-2-4,1-2-7,2 1-16,0 1-15,2 2-15,2-3-4,4-3 4,4-4 4,3-4 6,2-2 4,-2-2 4,-3 0 4,-1-1 5,-1 0 7,0 4 10,0 3 10,0 2 11,-2 2 5,-1 2 0,-2 0-1,-2 1-1,-1 2 0,-2 2 1,-1 2 0,0 1 1,2 1-8,4-3-17,5-1-16,6-2-17,1-4-7,1-6 0,0-6 0,-1-5 1,-1-3 3,-2 2 4,-4 2 3,-3 3 5,-1 0 5,-2 0 6,0 0 5,-2 0 7,1 1 2,2 1-5,2 0-3,2 2-4,1 1 2,0 0 5,-1 2 7,1 0 6,-1 3 7,-2 4 7,-2 4 8,-2 3 7,-1 2 1,0-1-4,0 0-3,0-2-5,0 0-3,0 0-5,0-1-4,0 1-4,0 0-3,2-1-2,0 1-3,2 0-1,0-1-4,3-1-5,2-1-3,2 0-5,1-3-3,1-4-2,1-4-2,2-4-3,-2-3 1,-3 0 5,-3-1 4,-2-1 4,-3-2 3,0 0-1,-2-1 1,0-1-1,-3 0 0,0 1 0,-3 1-1,-2 0-1,-2 3-2,-4 3-2,-2 2-4,-3 4-3,-1 1-2,-1 2-2,0 0-1,1 2-1,0 0-5,3 0-5,1-1-7,2 1-6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20963 45800 600,'0'57'135,"0"-12"-32,0-12-33,0-12-32,0-4-18,0 3-5,0 3-5,0 3-4,-1 1-3,0-1-5,-2-1-2,0-1-3,-1-2-8,1-1-9,-1-3-11,0-1-10,0-3-7,1-1-3,-1-2-3,0-2-3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4"/>
    </inkml:context>
    <inkml:brush xml:id="br0">
      <inkml:brushProperty name="width" value="0.02648" units="cm"/>
      <inkml:brushProperty name="height" value="0.02648" units="cm"/>
      <inkml:brushProperty name="color" value="#F2395B"/>
    </inkml:brush>
  </inkml:definitions>
  <inkml:trace contextRef="#ctx0" brushRef="#br0">21050 46496 830,'8'-7'52,"1"2"-11,2 2-9,0 2-10,0 1-8,1-2-6,0 0-7,0-1-7,-1 0-5,-1 0-4,-1 2-4,0 0-4,-2 0-6,1-2-5,0-2-6,0-1-7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21580 45700 561,'-7'24'116,"1"1"-24,1 1-24,0 1-24,2 0-14,1 2-5,0 1-5,2 1-6,0 1-3,0 4-2,0 3-3,0 2-2,0 1-8,0-2-12,0-1-13,0-3-11,0-4-11,0-6-8,0-5-7,0-6-9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5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10966 48022 519,'-12'-8'64,"8"2"-6,8 1-6,8 0-6,3 1-5,1 0-7,0 0-6,-1 1-7,1-1-3,0 0-2,-1 0 0,1 0-1,0 1-2,1 0-3,2 2-3,0 0-3,-1 1-2,1 0 0,-2 0-1,-1 0 0,0 0-1,1 0 0,2 0 1,0 0-1,0 0 1,1 0 0,-1 0 0,1 0 1,0 0 1,1 0-1,1 0 1,1 0-1,1 0 0,-1-2 0,1 0 0,-1-2-1,0 1 0,-1 1 0,-1 0-1,0 2 1,-2 0 0,1 0-1,-1 0 1,1 0-1,-1 0 1,1 0 0,0 0-1,-1 0 1,1 0-1,0 0 0,-1 0 0,1 0 0,0 0-1,1 0-2,1 0 0,1 0-1,1 0 0,1 0 0,1 0 1,1 0 0,0-1 1,1-1 0,-1 0-1,1-1 1,-2-1 0,0 2 0,-1 0 1,-1 2 1,0 0-1,0 0 1,-1 0-1,1 0-1,-1 0 1,2 0 0,1 0-1,1 0 0,1 0 0,-1 0 0,1 0 1,-1 0-1,1 0 1,1 0-1,1 0 1,1 0 0,-1 0-1,0 0 1,-1 0 0,-1 0-1,0 0 1,-1 0-1,0 0 1,1 0-1,-1 0 0,1 0-1,-1 0-1,1 0-2,-1 0 1,1 0-1,-1 0 2,1 0 0,0 0 1,2 0 0,2 0 0,3 0 1,1-1 1,2 0 0,2-2 1,3 0 1,0-1-1,2-2-2,0 0-2,2-1-2,-1-1-1,-2 2 0,-2 1-1,-2 0-1,-2 2-1,-3 0-1,-3 2-2,-3 1-1,-4 0 0,-1 0 1,-4 0 2,-3 0 0,-3 0 1,-1 0 1,-2 0 1,-2 0 1,-1 0 0,0 0 2,-1 0 0,1 0 1,1 0-1,2 0-4,2 0-4,1 0-4,1-1 0,-2-1 1,-3 0 2,-1-1 3,-1-1 0,0 2 1,0 0 2,0 2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2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14757 48838 604,'7'-8'-2,"0"2"-6,-2 1-4,0 0-5,-2 1 2,1-2 12,0 0 10,0-1 12,-1-1 4,0 0-2,-2 0-3,0 1-1,-1-2-2,2 0 1,0-2-1,2 0 0,-1 0 0,-1 1-3,0 0-1,-1 2-1,-3 1-1,-2 1 3,-4 0 2,-2 2 2,-2 0 0,1 2-3,-1 0-2,0 2-3,-1 1-1,-1 4 1,-3 2-1,-1 3 1,-1 2 0,0 0 1,2 0-1,1-1 1,0 3 0,-1 2 0,-2 3-1,1 3 1,-2 1-1,1 1-1,-1-1 0,0 1-1,1 0-1,1 3-1,1 1-2,1 3-1,2-1 0,2-2-2,4-2 0,3-1 0,1-2 0,2-1 0,0-1 1,2-1 0,1-1-1,2-1-5,2-1-4,2 0-4,2-2-4,5-1-3,4-1-2,3 0-4,4-3-1,1 1 1,3-2 0,1 0 0,1-3-1,0-3-3,1-2-4,-1-4-2,-3-1 2,-5 1 5,-7-1 7,-5 0 6,-3 0 3,0 0 2,0 0 1,0 0 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19000 17950 503,'-22'-15'10,"6"23"20,7 22 20,6 22 21,3 12 3,0 3-12,0 3-11,0 4-12,-4 7-8,-5 13-5,-7 12-5,-5 13-4,-6 7-6,-3 4-8,-3 3-6,-2 3-7,0-1-10,7-2-12,6-3-12,7-3-12,4-13-4,3-22 3,3-22 5,4-21 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16548 49750 566,'0'22'131,"0"-1"-31,0-3-31,0-1-31,-1 0-17,0 1-2,-2 2-3,0 3-2,0 0-3,0-1-3,2-2-3,1 1-3,-1-2-8,-1 1-10,0-1-12,-1 1-11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16550 50227 673,'0'-15'6,"2"3"11,0 1 11,2 3 11,0 1 4,1 2-5,2 2-5,0 2-5,1 1-4,2-2-3,0 0-3,1-1-4,1-1-3,0 2-5,-1 0-5,1 2-5,-1 0-5,1 0-4,0 0-6,0 0-4,-1 0-7,-1 0-9,-1 0-8,0 0-10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17150 49161 459,'0'-15'0,"0"3"0,0 1 0,0 2 0,0 1 2,0 0 5,0 1 5,0-1 4,0 2 7,2 4 10,0 4 10,2 4 10,-1 4 2,-1 5-5,0 5-5,-2 5-5,0 2-5,0 1-5,0-1-6,0 1-5,0 1-3,0 2-3,0 4-2,0 3-2,0 1-4,0 0-7,0 0-6,0 0-5,0 1-5,0 1-1,0 0-1,0 2-1,1-2-4,0-2-6,2-3-6,0-4-6,1-3-6,0-7-4,0-5-4,0-6-6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4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17650 49480 666,'1'-13'9,"4"3"19,2 5 17,3 3 18,2 2 2,0 2-14,-1 0-15,1 1-14,0 0-11,2 0-7,0-2-8,1 0-7,0-1-4,-1 0 2,-1 0 0,0 0 1,-2 0 0,-1 0-1,-1 0-1,0 0-1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4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18030 48850 558,'-13'1'8,"3"2"17,5 2 16,3 2 16,2 3 4,0 5-9,0 5-9,0 5-9,0 2-6,0 1-2,0-1-1,0 0-4,0 1-5,0 1-11,0 1-12,0 1-9,0-2-8,0-2-1,0-3-2,0-3-2,0-2-8,0-3-11,0-1-12,0-2-11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1"/>
    </inkml:context>
    <inkml:brush xml:id="br0">
      <inkml:brushProperty name="width" value="0.02355" units="cm"/>
      <inkml:brushProperty name="height" value="0.02355" units="cm"/>
    </inkml:brush>
  </inkml:definitions>
  <inkml:trace contextRef="#ctx0" brushRef="#br0">64057 16420 934,'-33'-88'34,"12"26"-12,11 26-13,12 27-12,6 13-12,0 0-11,-1 0-12,1 0-10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6"/>
    </inkml:context>
    <inkml:brush xml:id="br0">
      <inkml:brushProperty name="width" value="0.02849" units="cm"/>
      <inkml:brushProperty name="height" value="0.02849" units="cm"/>
    </inkml:brush>
  </inkml:definitions>
  <inkml:trace contextRef="#ctx0" brushRef="#br0">18111 52427 772,'-13'-6'3,"8"2"5,7 4 6,6 3 6,4 2 1,0 3-2,-1 3-2,1 4-1,1 1-2,3 1-1,3 1 0,3 1-1,3 1-1,1 1-1,3 1-2,1 1-1,2 0-1,3-1-1,1-1-1,2-1 0,3 0-2,2 1-1,4 1-3,2 1-1,3 2-1,2 1 0,2 2-1,1 3-1,1 1-2,-4 2-6,-3 2-4,-2 3-5,-2 2-3,0 4 1,0 3-1,0 5 0,-4-1 2,-6-8 3,-7-6 3,-7-7 3,-4-6 1,-3-2-4,-1-3-2,-2-2-3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7"/>
    </inkml:context>
    <inkml:brush xml:id="br0">
      <inkml:brushProperty name="width" value="0.03444" units="cm"/>
      <inkml:brushProperty name="height" value="0.03444" units="cm"/>
    </inkml:brush>
  </inkml:definitions>
  <inkml:trace contextRef="#ctx0" brushRef="#br0">26735 53648 638,'-1'-14'4,"-1"1"8,0 2 8,-1 3 8,-2 0 3,0 0 2,-1 0-1,-2 0 1,1 1-3,-1 2-5,0 3-6,0 1-5,0 2-4,-2 3-1,0 4-1,-1 2-2,0 2-2,0 1-2,2 1-2,1 2-2,0-1 0,0-1 0,0-1 0,1 0 2,-2 0 0,0 3 2,-2 3 1,0 3 1,1 0 1,3-1-1,2-3 1,4-1-1,1-1 0,0-1 0,0 1 1,0 0-1,1-2 0,4-1-3,2-3-1,3-1-3,2-1 0,0-2-2,0-1 1,-1 0-2,2-2 0,2-2 0,1-2-2,3-2-1,0-3-1,-1-4-3,-1-3-1,-1-5-2,0-2-2,2-1 1,0-1 1,1-1 0,-1 0 0,-1-1-1,-2 1 0,-3-1-1,-1 1 1,0 1 3,-2 1 3,-1 1 2,0 1 2,-2 1-2,-1 1-1,0 1-1,-2 1 2,0 2 6,-2 3 5,0 1 6,-1 4 10,0 6 11,0 6 14,0 6 12,-1 3 0,0 3-12,-2 1-14,0 3-13,-1 0-8,0 1-4,0-1-5,0 1-4,0-1-2,-2 1-1,0-1-1,-1 0 0,0-1-2,2-3-3,2-3-2,2-2-4,1-6-5,2-8-7,1-8-7,0-8-8,1-3 1,0 1 9,0 1 9,0 1 9,0 0 9,1 2 8,2 1 7,0 1 9,1 1 4,2 0 0,0 2 0,1 1 0,0 0-1,-1 2-1,0 1-2,-2 1-2,0 0-1,0 2-3,0 0-2,0 2-3,0 0-2,1 0-4,1 0-4,2 0-3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7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28378 52618 600,'0'-15'0,"0"2"0,0 3 0,0 1 0,0 1 2,0 0 3,0 1 5,0-1 3,-1 3 7,0 8 9,-2 6 10,0 7 10,-1 5 1,0 3-8,0 3-7,0 3-9,0 2-5,1 2-3,-1 3-3,0 1-4,0 1-2,0 2-5,0 1-2,0 0-5,0 4-3,1 4-2,-1 5-3,0 6-2,0 0-3,2-1-5,0-3-4,2-1-4,0-4-4,0-6-2,0-6-4,0-5-3,0-7 0,0-4 3,0-5 3,0-4 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8"/>
    </inkml:context>
    <inkml:brush xml:id="br0">
      <inkml:brushProperty name="width" value="0.03064" units="cm"/>
      <inkml:brushProperty name="height" value="0.03064" units="cm"/>
    </inkml:brush>
  </inkml:definitions>
  <inkml:trace contextRef="#ctx0" brushRef="#br0">28444 53594 718,'7'-8'2,"-1"2"7,-1 1 6,0 0 5,0 3 4,2 4 2,1 4 0,3 4 2,-1 2-1,-2 3-1,-4 2-3,-2 1-3,-3 1-3,0-1-5,-2 0-6,0-2-6,-2 0-3,0-1-2,-1 1-2,-2 0-2,3-2-3,3-3-4,4-3-4,3-2-4,3-1 0,-2 3 3,-1 3 5,0 4 4,-2 0 3,-2-1 3,-2-1 3,-2 0 4,-2-2 0,0 1 0,-1 0 0,-2 0 0,0-1-1,-1 1 0,-2 0-1,0 0 0,0-2-1,1-1 0,1-2-2,0-2-1,2-1-1,-1 0-2,0-1-3,0 2-1,0-3-5,1-3-6,-1-2-7,0-3-5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18900 18950 575,'3'-47'10,"6"6"19,7 7 19,6 6 19,7 4 3,10 4-13,10 3-14,9 3-12,4 1-9,1 1-4,-1-1-4,1 1-4,-1 1-5,1 3-5,-1 3-6,1 4-6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9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29622 53550 627,'-42'36'57,"8"-6"-12,9-5-13,9-7-11,4-3-8,2-1 0,1-1-1,1 0 0,1-2-3,2-1-3,2-1-3,2 0-4,2-3-4,4-1-1,2-2-4,3-2-3,3-2 0,2-3-1,1-4 1,3-2 0,0-2 0,-1 1 1,-1-1 1,-1 0 1,-1 1-2,-1 3-4,0 1-2,-2 2-5,-1 2 3,-2 2 6,-3 2 6,-1 2 7,-1 2 4,-2 2 1,0 1 3,-2 3 2,0 1 3,0 2 5,0 0 5,0 1 5,0 0 3,0-1-1,0-1-1,0-1-1,0-1-3,0 0-4,0-2-4,0-1-5,1-1-3,4-4-1,2-3-1,4-2 0,0-3-5,1-2-6,0-1-6,0-3-8,-1-1-2,1 1-1,0-1 1,0 0 0,-2 0 1,-1 1 2,-2-1 2,-2 0 2,-2 1 2,-1 1 3,0 1 0,-1 0 3,-3 3 3,0 1 2,-3 2 4,-2 2 4,-1 1 2,-2 0 4,0 0 2,-1 0 4,0 0 0,0 0 0,2 0-1,1 0-1,0 0-1,0 2 0,0 0 0,1 2-1,1-1-5,6-1-12,4 0-10,5-2-12,2 0-4,0-2 4,-2 0 4,-1-1 3,1 0 3,0 2 0,1 2 0,2 2 1,-2 1 4,-1 3 6,-2 2 8,-2 2 6,-1 0 4,0-1 0,-1-1 1,1 0 1,0-1 0,-2-1-1,0 1 0,-2 0 0,1 0-2,0 0-2,2-1-2,0 1-3,1 0 0,0 0 0,0 0 1,0-1 0,0 1-2,3-2-4,2-1-3,2 0-5,1-2-1,1 0 0,1-2 0,2 0 0,-2-3 1,-3 0 2,-3-3 2,-2-2 2,-3-1 2,-1-2 1,0 0 1,-1-1 2,-1-1 1,0 1 1,0-1-1,0 0 2,-2 0-1,0 1 0,-3-1 0,-2 0 0,-1 2 0,0 1-1,1 2 0,-1 2-1,-1 1-1,0 0-3,-1 0-2,-1 1-2,-1-1-4,2 0-4,1 0-5,1 0-5,0 1-4,0 2-5,0 2-4,0 2-5,1 1-4,1 2-3,0 0-3,2 1-4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31865 53350 741,'-7'21'0,"3"-3"0,1-4 0,2-4 0,1-1 8,0 5 17,0 3 16,0 5 16,0 1 0,0 1-17,0-1-16,0 1-17,0 0-13,0 1-7,0 1-6,0 0-9,0 0-5,0-3-4,0-3-4,0-3-4,0-4 1,0-6 5,0-6 6,0-6 6,0-3 5,0 0 5,0 1 4,0-1 6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2367" units="cm"/>
      <inkml:brushProperty name="height" value="0.02367" units="cm"/>
    </inkml:brush>
  </inkml:definitions>
  <inkml:trace contextRef="#ctx0" brushRef="#br0">31900 53944 929,'8'-14'-1,"0"5"3,-1 3 2,1 4 4,0 2 1,2-2-1,0 0 1,1-1-1,1-1 0,-1 2-2,1 0-1,0 2-1,-1-1-4,1 0-11,0-2-8,0 0-10,-2-1-4,-1 1 0,-2-1-1,-2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32550 53250 654,'0'45'113,"0"-4"-25,0-4-25,0-3-25,0-1-16,0 4-7,0 4-9,0 4-6,0 3-11,0 2-9,0 2-11,0 2-11,0-5-6,0-10-5,0-12-3,0-9-3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1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25610 51560 545,'15'-15'0,"-2"0"-1,-3 2 0,-1 1 0,-1-1 4,-2-1 8,-1-3 9,0-1 8,-2-1 2,-1 2-2,0 2-4,-1 3-4,-1-1 0,0 0 1,0-1 1,0-1 1,-2 0 0,0 3-2,-3 1-2,-2 2-3,-1 1-1,-2-2-1,0 0-1,-1-1-1,-2 0-1,0 2-3,-1 3-1,-1 1-3,-1 1 0,-1 2-1,-2 0-1,1 2 1,-3 0-1,0 0-1,-1 0-1,0 0 0,-2 2-1,1 4 1,-1 4 2,1 3 1,-1 4 0,-1 3 1,-1 3 0,-1 3 1,0 3-1,1 1-1,1 2-1,1 3-2,2 0 0,1 0-1,3 0-2,1 0-1,3 0 1,2-1 0,4-2 1,3 0 1,1 1-1,2 1-2,0 2-3,2 2-2,1 1-1,2-2 2,2 0 1,2-1 2,3-2-3,7-2-5,5-1-7,7-3-5,4-3-4,6-3-1,5-5-2,4-3-1,0-4 2,-6-2 5,-6-4 4,-5-2 5,-5-4-1,-2 0-7,-1-3-5,-2-2-7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0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19859 60050 515,'-8'7'3,"0"-1"7,0 0 6,0-2 6,2 1 4,2 2 0,4 1 0,3 3 0,1 0 0,3-2-1,2-3 0,2-1-2,1-2-1,3-2-4,2-2-2,2-2-3,0-1-2,1-2-3,-1 0-1,1-1-3,-1 1-1,1 2-1,-1 4 1,1 2-1,-1 3 0,-1 2 0,-1 1-2,0 3 0,-2 1 0,1 0 0,0-1 1,-1 1 1,1-2 0,2-1 2,0-2 0,1-2 2,0-2 0,-1 0-2,-1-2-2,-1 0-1,0-1 0,2 0 0,0 0 1,1 0 0,0 0 0,-1 0 1,-1 0 0,-1 0 1,0 0 0,2 0-1,0 0 0,1 0 0,0 0 0,-1 0 0,-1 0 0,0 0-1,-1-2 0,5-2-1,2-4-1,3-2 0,0-1-1,0-1 0,-1 0-1,0 1 0,-2 0-1,1 2 2,-1 2 0,1 3 1,-2 0 0,-1 2 1,-3 0-2,-1 2 1,-2 1 0,-1 2 1,-1 2 1,0 2 1,-2 0 1,1 1 0,0 0 1,0 0 0,-1-1 1,1 1-1,0 0-1,0 0-1,0-2 0,1-1-1,1-2 0,2-2 0,-1-1-1,1 0-2,0 0 0,-1 0 0,1 0-2,2 0 2,0 0-1,1 0 1,0 0 0,1 0-1,-1 0 0,1 0 0,0 0-1,1-2 1,1 0 1,1-2-1,1 0 1,1-2-2,1 0-1,1-1-2,0-1 1,-1 1 0,-1-1 0,-1 0 1,-1 1 1,-1 0 1,-1 2 1,-1 1 0,-1 0 1,-1 0 0,-1 0 1,0 0 0,-2 1 1,-1 0-1,-1 2 0,0 1-1,-2 0 0,1 1-1,0 2-1,0 0-1,0 1-2,1 0-5,1 0-5,1 0-4,1-1-3,-2-1-1,-1 0-1,-1-1-2,-1 0-1,0 1-1,-2 3-2,0 2-1,-2 1-1,-1 0-1,-1-1 1,0 1-1,-1 0 2,0 0 4,0-1 3,0 1 4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2"/>
    </inkml:context>
    <inkml:brush xml:id="br0">
      <inkml:brushProperty name="width" value="0.03216" units="cm"/>
      <inkml:brushProperty name="height" value="0.03216" units="cm"/>
    </inkml:brush>
  </inkml:definitions>
  <inkml:trace contextRef="#ctx0" brushRef="#br0">29700 55662 684,'14'0'61,"-1"2"-13,-2 0-13,-2 2-13,-1-1-7,2-1-2,0 0-2,1-2-1,1 0 0,2 0-1,0 0 0,1 0 1,1 1-3,-1 0-5,1 2-6,0 0-4,0 0-2,1 0 3,1-2 4,1 0 2,1-1 1,1 0 0,1 0 0,1 0 0,1 0-1,-1 0 1,1 0-1,-1 0 0,1 0 0,-1 0 0,1 0 0,-1 0 0,0 0 0,-1 0 1,-1 0 0,0 0 1,-1 0 0,3 0 1,1 0 1,3 0 0,-1 0 0,0 0-1,-1 0-3,0 0-1,-2 0 0,2 0 2,1 0 2,1 0 1,2 0 1,1 0-1,2 0 0,3 0-1,0 0 0,0 0-1,0 0 1,1 0 1,-1-1 0,0 0 1,0-2 2,1 0 1,-1 0 0,0 0-1,0 2 0,1 0-2,-2 1 0,0-2-1,-1 0 0,-1-1 0,-1-1-1,1 2-1,-1 0 0,0 2-2,1-1 0,-1 0-1,0-2 0,1 0 0,-1-1-1,2 0 0,1 0-1,1 1 0,-1-1 0,0 0 0,-1 0 1,-1 0 0,-1 1 0,-1 2 1,-1 2 0,-1 2 1,-2 1 0,0 0-1,-1 0 1,0 0 0,-3-1 0,0-1-3,-1 0-1,0-2-2,-1 0 0,1 0 0,1 0 2,1 0-1,0 0 2,-1-2-1,-1 0 2,-1-1 0,-1-1-1,-1 0-2,-1 0-2,0 0-3,-2 0-1,-1 0 0,-1 0-1,0 1-1,-3-1-2,1 2-5,-2 0-5,0 2-3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5"/>
    </inkml:context>
    <inkml:brush xml:id="br0">
      <inkml:brushProperty name="width" value="0.03135" units="cm"/>
      <inkml:brushProperty name="height" value="0.03135" units="cm"/>
    </inkml:brush>
  </inkml:definitions>
  <inkml:trace contextRef="#ctx0" brushRef="#br0">23350 53400 701,'29'0'105,"-6"0"-25,-4 0-25,-4 0-25,-3 0-14,3 2-7,2 0-5,1 2-7,2-1-5,-1 1-7,1 0-6,-1 0-7,0 0-4,-3-1-2,-1 1-3,-2 0-1,-2-1-1,-1 0 1,-1-2 2,0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5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23459 54074 617,'-15'6'7,"4"-3"16,3-3 14,3-2 15,2-1 3,3 0-9,4 2-10,2 1-9,3-1-7,2-1-4,2 0-3,1-1-4,3 0-1,3 2 1,3 2 1,3 2 0,2 1-6,1 1-12,0 2-14,2 0-12,-3-1-4,-5-1 7,-6-2 5,-7-2 8,-2-1-4,0 2-12,0 0-12,0 2-13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8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30193 57450 613,'0'16'116,"0"1"-30,0 1-29,0 1-31,0 5-15,0 7 1,0 8-1,0 8 1,-2 3-1,0 0 0,-3-2-1,-2 0-1,0-2-2,-1-2-2,0-2-2,0-2-4,1 1-1,1 4-4,1 4-1,0 4-3,1 0-2,0-2-3,0-4-1,1-2-3,-1-4-1,2-4-1,0-4 1,2-4 0,0-4-1,0-5-2,0-4-1,0-6-2,1-4-2,2-4-5,2-4-5,1-4-3,2-2 1,-2 0 9,-1 0 9,0 1 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5985" units="cm"/>
      <inkml:brushProperty name="height" value="0.05985" units="cm"/>
      <inkml:brushProperty name="color" value="#F2395B"/>
    </inkml:brush>
  </inkml:definitions>
  <inkml:trace contextRef="#ctx0" brushRef="#br0">19900 17650 367,'0'-69'2,"0"13"3,0 12 3,0 13 4,0 6 5,0 0 7,0 0 8,0 0 7,0 15 8,0 32 11,0 31 10,0 32 10,0 21-3,0 13-14,0 12-15,0 13-15,-5 16-12,-9 23-9,-10 22-10,-8 22-8,-4 23-11,3 25-12,3 25-10,4 25-13,4-21 0,6-65 9,7-65 8,6-66 10,1-35-3,-3-3-11,-3-3-13,-2-2-11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9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30663 59031 618,'7'-7'0,"-1"0"0,0 2 0,-2 1 0,-1 0 8,-4 2 15,-2 0 14,-3 2 16,-3 0 1,0 2-13,-2 0-12,1 2-14,-3 0-7,-2 0-2,-2-1-3,-1 1-3,-2 1-1,1 2 0,-1 2 0,1 2-1,0 0 0,0 1 1,2 0 0,1-1 1,2 2 0,1 0 0,2 1 0,2 1 1,2-1 0,1-1 1,0-2 0,2-2 0,0-1 2,2 1 1,0 2 1,2 0 2,1-1 0,2-1 1,2-2-1,2-2 1,1-1-1,3 2 0,2 0-1,2 1 0,0 1-2,1 0 1,0 0-2,-1 0-1,1-1-3,0 1-5,-1 0-5,1 0-6,-1-1-6,-1-1-8,-1-1-8,0 0-7,-2-2-3,-1 0 2,-1-2 4,0 0 3,-2-1 3,-1 2 4,-1 0 3,0 2 5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31522 59528 573,'7'-8'4,"-1"1"8,0-1 8,-2 0 7,-1 0 4,0 0-2,-2 0 0,0 1-2,-2 0-4,-2 2-5,-2 2-7,-2 2-6,0 1-4,-1 0 0,0 0-2,0 0-1,0 0 0,1 0 2,-1 0 0,0 0 2,0 1 0,-2 4 1,0 2 1,-1 3 0,0 3 1,0 2 0,2 1 2,1 3 0,0 0 1,0-1-1,0-1 1,1-1 0,0 0-1,2 1 0,2 2 0,2 0-1,3-2 0,4-3 0,3-4-1,5-5 0,1-3-4,-1-6-9,-1-4-7,0-5-8,-2-3-5,-1 1 1,0-1 0,-2 1 1,-1 0 1,-1 2 3,0 2 3,-2 3 3,1 2 10,0 4 15,1 4 15,2 4 17,-1 2 3,-1 3-5,0 2-8,-2 2-5,1 0-5,0 1-1,1-1-1,2 1-1,-2-1-4,-1-1-6,-2-1-7,-2 0-5,0-2-6,0 1-6,2 0-5,0 0-6,1-1-4,0-1-6,0-1-4,0 0-5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1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34538 58119 627,'7'-56'49,"-2"14"-10,-3 14-10,0 13-11,-4 7-4,0 1 1,-3-1-1,-2 0 2,-1 0-1,0 0-2,1 0-1,-1 1-2,0 0-1,0 2-1,0 2 0,0 2 0,0 1-2,-1 0 1,-2 0-2,0 0 1,-1 0-1,1 2 0,-1 0 0,0 2-1,0 1 0,-1 3 0,-1 4 0,-1 2-1,-1 2-1,0 1 1,1 1-1,-1 1 1,0 1-1,1 1 0,-1 1-1,1 1 1,-1 1-1,2-1 1,1 1 0,1-1 1,0 0-1,2-1 1,1-1-2,1-1 1,1 1-1,2-1 0,2 2 0,2 2 0,1-1 0,0 1-2,0-1 0,0 0-2,1 0-2,4-3-3,2-1-4,3-2-4,4-3-3,2-1 0,3-2-2,3-2-1,2-3-4,1-3-7,1-2-8,1-4-5,-1-1-2,0-2 5,-1 0 5,-1-1 5,-2 0 6,-5 0 6,-3 2 6,-4 1 6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2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35891 59181 611,'6'-7'-46,"-2"1"27,-4 0 26,-2 2 27,-3 0 10,0 2-5,-2 0-6,0 2-7,-2 2-1,-1 4-1,-3 4 2,-2 3-1,1 3-1,1-1-3,2 1-5,2 0-3,2-1-2,1 1 0,0 0 0,2-1 0,0 1 0,2 0-2,0-1-2,2 1-1,1-2-1,4-3-3,2-3 0,3-2-3,3-4-2,0-4-3,1-4-4,1-4-3,1-2-3,2-1-2,0-2-1,1 1-4,0-3-1,-1 0-2,-1-1-1,-1-1-3,-1 0 1,-1 3 3,0 1 4,-2 3 3,-1 0 3,-3 2 1,-1 1 1,-2 1 3,-1 2 10,-2 4 22,0 4 20,-2 4 22,0 2 4,-2 3-12,0 2-12,-2 1-13,0 2-7,1-2-6,-2-1-6,2-1-4,-1 0-6,0 1-4,0 2-5,0 0-5,-1-1-3,0-1 0,-1-2 1,-1-2-1,0-5-5,4-5-10,2-5-11,4-7-9,1-2-2,0 1 9,-1 1 7,1 0 9,1 3 9,0 1 7,1 2 9,2 2 9,0 1 4,1 0 1,2 0 2,0 1 1,0-1-2,-1 2-2,0 0-4,-2 2-3,0 0-3,0 0-3,0 0-3,0 0-4,-1-1-2,-1 0-1,-1-2-2,0 0-2,-1-1 0,0 0 0,0 0 0,0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2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37009 58637 605,'-8'-6'18,"2"6"8,1 4 8,0 6 8,1 2 2,1 3-6,-1 2-6,0 1-6,0 3-4,0 1-1,0 3-1,0 1-1,0 2-3,1 1-2,-1 0-3,0 2-4,0 3-2,0 5-6,0 4-4,0 6-4,0 0-5,1-3-3,-2-2-4,2-4-5,-1-3-1,2-5-1,0-6-1,2-3-1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3"/>
    </inkml:context>
    <inkml:brush xml:id="br0">
      <inkml:brushProperty name="width" value="0.02747" units="cm"/>
      <inkml:brushProperty name="height" value="0.02747" units="cm"/>
    </inkml:brush>
  </inkml:definitions>
  <inkml:trace contextRef="#ctx0" brushRef="#br0">37300 59431 801,'14'-14'2,"-1"5"6,-2 3 4,-2 4 6,-3 3 4,-1 2 0,-2 2 3,-2 2 1,-1 2-2,0 3-6,0 3-5,0 3-7,-1 1-3,-2-3-4,-2-1-3,-1-2-2,-2-3-1,2 1 2,1-2 1,0 0 2,4-3 0,4-1-2,5-2-1,6-2-3,0-1 1,-1 2 1,-3 1 2,-1 0 0,-2 2 2,-2 1-1,-3 3 1,0 2-1,-3 1 2,0 1-1,-2 1 1,0 2 1,-2-1 0,-2 1-1,-2 0 1,-1-1 0,-1-1-1,0-1-3,2-2-4,1-2-2,1-3-4,0-4-6,2-4-4,1-4-5,1-3-1,2 0 3,2-1 4,2-1 4,0-1 2,2 1 1,-2-1 1,1 0 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38350 58992 589,'9'-8'0,"1"1"2,3-1 1,2 0 1,-2 2 8,-3 4 14,-4 4 15,-4 4 13,-3 3 2,-2 3-10,-2 3-9,-1 4-11,-2 0-6,0 1-2,0-1-1,0 1-2,1-2-2,1-1-3,0-3-3,2-1-3,1-4-8,4-6-9,2-6-10,4-6-11,1-3-4,3-1 2,2-2 2,2 0 2,0 1 2,-1 3 4,-1 3 3,-1 2 4,-1 2 4,0 1 5,-2-1 6,-1 0 6,0 1 4,-2 4 4,-1 2 4,0 4 4,-2 1 2,0 1-1,-2 1 0,0 2 0,-1-1 0,0 1 1,0 0 1,0 0 0,3-4-2,5-5-8,7-6-7,6-5-8,2-4-4,-2 0-4,0 0-3,0 1-2,-3-1-3,-3 0 0,-3 0 0,-2 1-1,-5 0 4,-3 0 8,-4 2 8,-3 1 7,-3 2 9,2 6 9,0 4 10,2 6 10,1 1-2,0 1-11,2 0-13,0-1-11,3-1-8,6-2-6,4-4-5,5-2-6,2-3-1,-1 0 3,0-2 3,-2 0 3,-1 0 2,-1 0 2,-1 2 2,0 0 2,-2 1 0,1 0 1,0 0 0,0 0 1,-2-1 2,-1-2 8,-2-2 6,-2-1 6,-3-3 1,-4-2-5,-4-2-6,-4-1-4,-1-1-5,1 2-2,0 3-3,2 1-1,0 1-2,-2 2 0,0 1 0,-1 0 1,-2 2-3,0 1-6,-1 0-6,-1 2-6,3-2-7,6 0-9,8-3-10,6-2-9,3 0 1,0 0 11,-2 2 12,-1 1 12,0 0 7,0 0 3,0 0 3,0 0 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792" units="cm"/>
      <inkml:brushProperty name="height" value="0.03792" units="cm"/>
    </inkml:brush>
  </inkml:definitions>
  <inkml:trace contextRef="#ctx0" brushRef="#br0">40781 58600 580,'0'14'64,"-2"-1"-13,-1-2-12,0-2-14,0-1-4,0 1 3,2 2 3,1 0 3,0 0 0,0 1-4,0 0-5,0 0-4,0-1-4,0 1-2,0 0-2,0 0-3,-1 0-2,-1 1-2,0 1-3,-1 1-2,-1 0-3,2-1-5,0-1-4,2 0-5,0-5-9,0-8-17,0-8-16,0-8-16,0-2 0,2 1 16,0 2 15,2 3 15,0 1 11,1 0 5,2 2 4,0 1 6,1 0 7,0 2 11,0 1 10,-1 0 11,1 2 4,2 0-2,0 2-4,1 1-2,1-1-4,0-1-4,-1 0-4,1-1-5,0-1-5,-1 2-9,1 0-9,0 2-7,-1-1-7,-1-2-6,-1-2-5,0-2-6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41633 57977 606,'6'-10'9,"-1"10"21,-2 12 20,-2 10 19,-2 6 3,0 2-14,-2 3-14,0 1-15,0 3-11,0 4-7,2 4-8,1 4-7,0 6-9,0 9-10,0 9-10,0 9-11,-1-4-6,-1-13-5,0-16-4,-1-14-4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8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35416 52859 741,'0'-15'1,"2"4"1,0 3 3,2 3 1,-1 2 4,-2 3 6,-2 4 6,-2 2 6,-2 3 1,-2 4-4,-2 2-4,-1 3-3,-3 3-3,-2 3-2,-2 3-1,-1 3-2,-1-1-2,3-2-1,1-3-2,2-3-1,1 0-3,-1 3-2,-1 3-2,-1 3-4,0-1-2,2-3-4,2-5-4,3-3-3,1-4-4,2-1-4,2-2-5,2-2-3,1-3 0,2-4 2,0-4 5,2-4 2,0-2 4,0 0 2,-1 0 3,1 1 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21150 18150 546,'-24'-46'0,"4"10"0,3 10 0,3 9 0,1 2 0,1-2-1,-1-3 1,1-3-1,1-2 2,3 0 2,3 0 4,4 0 2,1 0 3,0 0 0,0 0 1,0 0 2,-4 9 6,-5 19 11,-7 19 11,-5 19 12,-9 18 0,-9 19-11,-10 19-11,-8 19-10,-8 12-6,-2 6-1,-3 7-1,-3 6-1,-1 3-3,4 0-7,3 0-6,3 0-6,7-5-7,14-9-3,11-10-6,14-8-4,5-15-4,1-19-5,-1-18-4,1-19-5,5-18-1,14-15-1,11-15 0,14-16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8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35281 52934 584,'-13'-15'-22,"3"2"20,4 3 19,4 1 19,4 3 9,4 6 3,4 4 0,3 6 2,2 3-3,-1 3-7,-1 3-8,0 3-6,-1 2-6,1 1-5,1 1-5,2 0-5,-1 2-7,1-1-13,0 0-12,-1 1-11,1-2-7,-1 0-3,1-1-3,0-1-2,-2-3 2,-3-3 4,-3-4 6,-2-4 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9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38297 51738 597,'8'-37'22,"-2"6"-3,-1 4-4,0 5-3,-2 2-2,-1 1-2,0-1 0,-1 1-2,-1-1 0,0 2 1,0 1 0,0 1 1,-1 1 0,-1 1 0,0 1-1,-1 0-1,-2 1 0,0 1 0,-1-1 0,-2 0 1,1 1 0,-1 1 1,0 0 0,0 2 0,0 1 1,-2 1 1,0 0 0,-1 2 0,-1 0 1,0 2-2,1 0 0,-1 2-1,0 1-1,-2 4 0,0 2 0,-1 3 0,-1 4-1,-1 2 0,-1 3 0,-1 3 0,-1 3 0,1 5-2,-1 3 0,1 4-1,-1 2 0,1 2 0,-1 1 1,1 0 1,-1 1 0,2-2-1,1 0 1,1-1 0,1-2-1,1 0-1,1-2-1,0 0-1,3-1-1,3-2 0,2 0-1,4-1 0,1-2-1,0-1-1,0-3 0,0-1-1,2-3-1,6-3 0,4-3-1,5-3-1,4-3-2,3-2-7,3-4-5,3-2-6,2-4-2,2 0 1,2-3 1,2-2 0,1-1 0,-2 0-1,0 1-2,-1-1-2,-3-1 0,-3 0 1,-5-1 1,-3-1 1,-5-1 3,-1 2 5,-4 1 7,-3 1 5,-2 0 4,0 2 1,-2 0 1,0 2 1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39928 53211 587,'0'-14'1,"-2"3"3,-1 3 1,0 2 3,0 5 8,0 6 15,2 6 13,1 5 15,0 4 2,0 1-11,0 1-10,0 1-12,-1 1-7,-1-1-4,0 1-4,-1-1-5,-1 1-3,0-1-3,0 0-4,0 1-2,0-1-4,0 1-2,0-1-4,0 1-2,0-3-4,1-3-2,-1-5-4,0-3-2,0-5-6,2-6-7,0-6-7,2-6-7,0-3 1,2-1 9,0-1 9,2-1 10,0-1 6,2 1 6,0-1 4,1 1 6,1 1 2,0 3-1,0 2 1,0 4-1,0 2 5,1 1 11,1 0 10,2 2 10,0 0 4,1 0-1,1 0-2,1 0-1,0 1-3,-1 0-4,-1 2-5,0 0-3,-2 1-6,-1 0-7,0 0-8,-2 0-6,-1-1-9,-2-2-13,-3-2-10,0-1-12,-2-2 0,0 0 12,0 0 12,0 1 11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413" units="cm"/>
      <inkml:brushProperty name="height" value="0.03413" units="cm"/>
    </inkml:brush>
  </inkml:definitions>
  <inkml:trace contextRef="#ctx0" brushRef="#br0">40665 53127 644,'0'-16'0,"0"2"0,0 1 0,0 1 0,0 1 1,0 0 1,0 2 1,0 1 1,0 2 7,0 4 12,0 4 11,0 4 13,0 4 1,0 5-6,0 5-8,0 5-7,0 3-5,0 1-3,0 1-4,0 0-4,-1 2-3,0-1-4,-2 0-3,0 1-4,0 0-6,1 4-7,0 3-8,2 2-7,0 0-4,0-2 3,0-3 2,0-3 1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2452" units="cm"/>
      <inkml:brushProperty name="height" value="0.02452" units="cm"/>
    </inkml:brush>
  </inkml:definitions>
  <inkml:trace contextRef="#ctx0" brushRef="#br0">41000 53096 897,'9'-8'1,"1"2"4,3 1 3,2 1 4,1 0 1,1 0 1,1 0 1,1 1 1,0-1-3,-1 2-8,-1 0-6,-1 2-9,0 0-3,-1 0 0,1 0-1,0 0-1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41463 52497 664,'-8'-7'0,"2"0"0,1 2 0,1 1 0,1 3 9,0 7 19,2 7 19,1 8 19,0 3 1,0 4-15,0 3-15,0 3-15,0 1-14,0 2-13,0 0-12,0 2-11,-1-3-12,-1-7-11,0-8-9,-1-5-10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38877 55009 565,'-6'-8'5,"2"2"12,4 1 12,3 0 11,1 1 3,1 1-6,1-1-6,2 0-5,1 0-3,1 0-3,3 0-1,2 0-1,1 1-2,-1 0-3,1 2-1,0 1-3,-1 0-1,1 0 2,-1 0 1,1 0 1,0 0 0,-1 0-2,1 0-4,0 0-1,0 0-3,1 1-2,1 2-1,1 0-3,1 0-1,1 0 1,1-2 0,1 0 0,0-2 0,-1-2 0,-1-2-3,-1-1 0,-1-2-1,-1 0 1,-1 0-1,0 1 1,-2 0 1,-1 2 0,-1 2 1,0 2 1,-3 1 0,1 2-1,-2 0 1,0 2-1,-3 0-8,-3 1-16,-2 2-17,-4 0-16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1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20900 18300 497,'0'-38'41,"0"26"4,0 24 3,0 26 5,0 16-3,0 10-6,0 10-8,0 9-6,1 7-6,4 7-5,3 6-3,3 7-4,1-3-2,1-8 0,-1-10 1,1-9 1,4-13-5,9-16-12,10-15-11,10-15-11,5-28-6,4-36 0,3-39 0,3-36 0,1-20 2,1 1 3,-1-1 2,1 1 4,-4 5 3,-6 14 4,-6 11 4,-6 14 3,-7 11 4,-6 14 5,-6 11 4,-6 14 4,-6 13 7,-2 16 11,-3 15 11,-3 17 11,-2 14 1,0 17-7,0 15-8,0 16-7,-2 10-5,-3 7-4,-3 6-5,-2 7-3,-3 4-4,1 3-3,-1 3-5,1 4-3,-3 1-6,-2 0-8,-3 0-8,-3 0-7,-1-8-3,4-16 6,3-15 3,3-15 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52350 17200 544,'0'-47'0,"0"6"0,0 7 0,0 6 0,0-1-1,0-5-3,0-7-2,0-5-2,0-1 3,0 6 10,0 7 10,0 6 9,0 18 10,0 32 8,0 31 8,0 32 8,0 18 0,0 6-10,0 7-9,0 6-11,0 6-5,0 6-4,0 7-2,0 6-4,0 10-7,0 17-12,0 15-14,0 16-12,0 15-7,0 16-2,0 15-2,0 17-1,-2-20-2,-3-53-3,-3-53-2,-2-52-2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2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22300 18800 406,'21'56'91,"-5"13"-22,-7 12-21,-5 13-21,-6 4-12,-3-3-2,-3-3-1,-2-2-2,-3-9-2,1-12-2,-1-13-4,1-12-3,4-18-5,9-21-6,10-22-7,10-22-7,10-18-2,13-11 0,12-14 2,13-11 1,2-3 1,-5 10 4,-7 10 3,-5 9 2,-8 9 4,-5 9 5,-7 10 4,-5 10 5,-6 14 8,-3 23 14,-3 22 12,-2 22 13,-5 8 2,-2-2-8,-3-3-9,-3-3-9,-2-1-6,0 4-4,0 3-4,0 3-5,4-7-8,10-15-12,10-15-12,9-16-13,6-18-3,3-18 3,3-19 4,4-18 4,1-14 2,0-5 2,0-7 0,0-5 1,0-4 1,0 0 3,0 0 1,0 0 4,-4 6 2,-5 13 4,-7 12 3,-5 13 5,-8 9 2,-5 6 5,-7 7 3,-5 6 4,-6 10 10,-3 17 18,-3 15 19,-2 16 17,-3 10 1,1 7-14,-1 6-15,1 7-14,-4 10-8,-6 16 1,-6 15 0,-6 17 0,1 0-1,9-11-5,10-14-4,10-11-3,4-6-4,0 4-2,0 3-2,0 3-1,1-4-3,4-8-3,3-10-1,3-9-2,10-15-6,20-18-9,18-19-10,20-18-9,6-23-2,-2-24 4,-3-26 4,-3-24 6,-6-13 3,-5 0 3,-7 0 4,-5 0 3,-11 1 3,-11 4 0,-14 3 2,-11 3 0,-7 6 2,0 9 2,0 10 1,0 10 3,-7 10 0,-11 13 3,-14 12 1,-11 13 1,-11 10 0,-5 10-3,-7 10-3,-5 9-3,-6 10-2,-3 14-3,-3 11-4,-2 14-1,3 3-3,14-2 0,11-3-1,14-3 0,8-6-2,7-5-7,6-7-5,7-5-5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3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24650 18750 505,'-15'-27'8,"23"-3"16,22-3 16,22-2 15,7 2 5,-6 9-10,-6 10-7,-6 10-10,-4 4-6,1 0-5,-1 0-3,1 0-5,-3 3-4,-2 6-3,-3 7-3,-3 6-2,-10 9-3,-16 13-2,-15 12-1,-15 13-3,-14 7 0,-8 4 0,-10 3-1,-9 3 1,-4-1-1,4-2-1,3-3-1,3-3 0,4-7-1,7-9 0,6-10 1,7-8 0,4-9 3,3-6 4,3-6 4,4-6 5,10-6 5,19-2 5,19-3 5,19-3 4,15-6 3,13-5-3,12-7-2,13-5-1,6-3-5,0 4-7,0 3-6,0 3-6,-5 3-8,-9 3-9,-10 3-9,-8 4-9,-9 5-5,-6 10-2,-6 10 0,-6 9-2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25350 17350 448,'3'-46'9,"6"10"17,7 10 19,6 9 17,4 6 4,4 3-13,3 3-12,3 4-11,6 1-7,9 0-1,10 0 0,10 0-1,5-2 0,4-3 0,3-3-2,3-2 1,-1-3-3,-2 1-3,-3-1-3,-3 1-2,-6 2-16,-5 7-25,-7 6-25,-5 7-26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6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28350 19900 603,'-47'1'9,"6"4"15,7 3 18,6 3 16,1 6 4,-3 9-10,-3 10-10,-2 10-9,-3 8-8,1 10-5,-1 10-5,1 9-5,-3 6-6,-2 3-4,-3 3-5,-3 4-5,-2-1-2,0-3 1,0-3 2,0-2 0,4-8-3,10-8-6,10-10-8,9-9-7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6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27600 20400 572,'-68'-25'0,"17"0"1,15 0 1,16 0 0,16 9 13,20 19 25,18 19 24,20 19 25,8 13 0,1 10-24,-1 10-23,1 9-23,-4-1-20,-6-8-12,-6-10-15,-6-9-13,-6-7-10,-2-3-8,-3-3-8,-3-2-7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2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79150 29850 563,'21'-25'-47,"-5"0"13,-7 0 14,-5 0 14,-4 0 11,0 0 7,0 0 7,0 0 7,3 0 8,6 0 7,7 0 8,6 0 7,4 0 0,4 0-9,3 0-8,3 0-8,1 6-7,1 13-9,-1 12-7,1 13-7,-6 9-5,-8 6-2,-10 7-2,-9 6-1,-7-1-1,-3-5 3,-3-7 2,-2-5 2,-5-4 2,-2 0 1,-3 0 0,-3 0 1,-4 0 0,-3 0-1,-3 0-2,-2 0-2,-3-4-1,1-5 1,-1-7-1,1-5 1,4-11 0,9-11 1,10-14 0,10-11 0,5-4 2,4 6 0,3 7 0,3 6 2,3 3 0,3 0 1,3 0 1,4 0 1,2-2 0,4-3 1,3-3 0,3-2 1,-1 0 0,-2 7 0,-3 6-1,-3 7 1,-1 7 0,4 9 3,3 10 1,3 10 1,-4 10 2,-8 13 0,-10 12 1,-9 13 0,-5 1-1,0-9-5,0-10-3,0-8-3,-4-6-4,-5 1 0,-7-1-1,-5 1-2,-4-3 1,0-2 0,0-3 2,0-3 1,-4-4 0,-5-3 0,-7-3 1,-5-2-1,0-11-2,10-15-3,10-15-4,9-16-5,6-8 0,3 0 1,3 0 1,4 0 2,5 1-2,10 4-6,10 3-4,9 3-6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8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6800 48700 450,'-71'-40'99,"10"23"-19,10 22-20,9 22-20,2 16-11,-2 14-4,-3 11-2,-3 14-3,-1 5-3,4 1-1,3-1-2,3 1 0,3 2-2,3 7-1,3 6-1,4 7-1,2 0 0,4-2 0,3-3 0,3-3-1,3-6 0,3-5-1,3-7 0,4-5-2,2-8-1,4-5-1,3-7-2,3-5 0,7-8-3,14-5-1,11-7-2,14-5-2,8-14-1,7-18 1,6-19 0,7-18 1,2-15-1,1-9-2,-1-10-1,1-8-1,-6-6-2,-8 1 1,-10-1-1,-9 1 1,-9-3-1,-5-2 3,-7-3 0,-5-3 2,-6-4 2,-3-3 2,-3-3 1,-2-2 2,-5 0 3,-2 7 1,-3 6 2,-3 7 3,-6 7 0,-5 9 1,-7 10 1,-5 10 0,-6 10 1,-3 13-1,-3 12-1,-2 13 0,-5 7-3,-2 4-3,-3 3-5,-3 3-4,-7 6-5,-9 9-7,-10 10-6,-8 10-8,0 2-5,14-3-2,11-3-3,14-2-3,7-5-1,3-2 0,3-3 1,4-3-1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9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9100 48250 563,'51'-44'74,"4"13"-7,3 12-7,3 13-8,-2 6-6,-6 0-7,-6 0-7,-6 0-7,-1 0-6,7 0-5,6 0-7,7 0-6,-1-2-4,-6-3-4,-6-3-5,-6-2-3,-15-3-12,-21 1-21,-22-1-20,-22 1-20,-8 1-1,6 3 20,7 3 18,6 4 20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9"/>
    </inkml:context>
    <inkml:brush xml:id="br0">
      <inkml:brushProperty name="width" value="0.05306" units="cm"/>
      <inkml:brushProperty name="height" value="0.05306" units="cm"/>
    </inkml:brush>
  </inkml:definitions>
  <inkml:trace contextRef="#ctx0" brushRef="#br0">9150 47700 414,'-27'-25'3,"-3"0"4,-3 0 6,-2 0 5,2 6 5,9 13 4,10 12 6,10 13 3,4 12 0,0 13-6,0 12-6,0 13-7,-2 2-8,-3-5-12,-3-7-13,-2-5-11,-3-6-5,1-3 2,-1-3 1,1-2 1,-1-5 3,1-2 3,-1-3 3,1-3 3,1-1 5,3 4 7,3 3 7,4 3 7,1 3 5,0 3 4,0 3 3,0 4 4,-2 4 1,-3 6-1,-3 7 0,-2 6-2,-1 1-1,3-3-3,3-3-2,4-2-3,1-6-2,0-6-2,0-6 0,0-6-3,10-16-5,23-25-11,22-25-11,22-25-10,10-15-3,1-2 5,-1-3 4,1-3 5,-7 5 4,-12 17 2,-13 15 3,-12 16 2,-15 20 6,-15 25 11,-15 25 10,-16 25 10,-13 12 2,-9 1-7,-10-1-7,-8 1-6,-4-3-4,3-2-2,3-3 0,4-3-1,2-6-2,4-5-4,3-7-3,3-5-3,17-12 1,31-16 9,32-15 6,31-15 8,9-9 1,-12 1-2,-13-1-4,-12 1-3,-2-3-4,9-2-4,10-3-5,10-3-5,-6 5-3,-18 17-2,-19 15-2,-18 16-1,-17 7-2,-11 1 0,-14-1 1,-11 1-1,-11-1 1,-5 1 3,-7-1 1,-5 1 3,-4-3 2,0-2 2,0-3 3,0-3 2,0-1 2,0 4 0,0 3 1,0 3 1,1 1 1,4 1 4,3-1 3,3 1 3,4-4 4,7-6 5,6-6 4,7-6 5,11-4 4,20 1 3,18-1 3,20 1 4,16-4-3,16-6-8,15-6-7,17-6-9,11-2-7,10 3-5,10 3-5,9 4-5,2 2-4,-2 4-5,-3 3-3,-3 3-5,-6 4-7,-5 7-8,-7 6-11,-5 7-8,-14-1-6,-18-6-2,-19-6-2,-18-6-1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1"/>
    </inkml:context>
    <inkml:brush xml:id="br0">
      <inkml:brushProperty name="width" value="0.05536" units="cm"/>
      <inkml:brushProperty name="height" value="0.05536" units="cm"/>
    </inkml:brush>
  </inkml:definitions>
  <inkml:trace contextRef="#ctx0" brushRef="#br0">10800 49000 397,'0'-47'0,"0"6"0,0 7 0,0 6 0,0 20 9,0 34 18,0 35 19,0 35 17,0 14 3,0-2-14,0-3-14,0-3-13,-4-6-10,-5-5-5,-7-7-4,-5-5-5,3-26-7,17-44-9,15-43-9,16-44-10,9-24-3,3-3 3,3-3 2,4-2 3,-1 6 4,-3 20 7,-3 18 6,-2 20 7,-6 21 10,-6 25 14,-6 25 13,-6 25 13,-6 14 4,-2 3-8,-3 3-8,-3 4-8,-4 5-5,-3 10-5,-3 10-5,-2 9-4,-5-2-3,-2-12-2,-3-13-2,-3-12-3,-2-26-6,0-36-10,0-39-12,0-36-10,9-23-3,19-6 6,19-6 5,19-6 5,7 2 6,-3 14 6,-3 11 6,-2 14 5,-3 10 6,1 9 8,-1 10 7,1 10 7,-1 7 4,1 6-1,-1 7 0,1 6 0,2 1-1,7-3-1,6-3-2,7-2 0,2-1-3,1 3-3,-1 3-4,1 4-4,-3 1-1,-2 0 0,-3 0 0,-3 0 1,-2-2-3,0-3-5,0-3-7,0-2-5,-2-1-4,-3 3-1,-3 3-1,-2 4-2,-12-9-1,-19-18-4,-18-19-4,-19-18-3,-12-10 1,-2 0 7,-3 0 6,-3 0 6,-1 0 5,4 0 3,3 0 4,3 0 4,3 1 3,3 4 3,3 3 1,4 3 4,1 4 0,0 7 0,0 6-2,0 7 0,0 4 2,0 3 6,0 3 6,0 4 5,3 18 5,6 34 3,7 35 3,6 35 4,4 18-2,4 3-8,3 3-8,3 4-9,1 7-4,1 13-4,-1 12-2,1 13-3,-1 7-2,1 4-3,-1 3-3,1 3-3,1-2-1,3-6 0,3-6-1,4-6 0,-1-10-3,-3-12-2,-3-13-4,-2-12-3,-3-12-3,1-8-3,-1-10-2,1-9-4,-9-15-2,-15-18-2,-15-19-2,-16-18-2,-13-20 0,-9-18 3,-10-19 3,-8-18 2,-3-12 4,7-3 3,6-3 4,7-2 4,7-1 4,9 3 5,10 3 6,10 4 4,5 4 4,4 6 4,3 7 2,3 6 4,7 3 2,14 0 2,11 0 2,14 0 2,10 0-1,9 0-3,10 0-3,10 0-3,7 4-6,6 10-7,7 10-7,6 9-7,-4 6-5,-11 3-3,-14 3-4,-11 4-3,-11 2-2,-5 4-2,-7 3-2,-5 3-3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53100 16350 699,'28'-44'13,"6"13"12,7 12 11,6 13 10,7 6 3,10 0-7,10 0-7,9 0-7,2 0-9,-2 0-11,-3 0-13,-3 0-11,-4 0-7,-3 0-4,-3 0-2,-2 0-4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1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15550 48200 394,'-7'-47'5,"-11"6"11,-14 7 10,-11 6 11,-9 7 3,-3 10-4,-3 10-3,-2 9-5,-3 6-4,1 3-8,-1 3-7,1 4-6,1-3-5,3-5-1,3-7 0,4-5-1,8 6 6,17 23 13,15 22 13,16 22 13,5 18 3,-2 16-7,-3 15-6,-3 17-6,-2 0-5,0-11-3,0-14-3,0-11-2,0-4-2,0 6-2,0 7 0,0 6-1,1-2-2,4-9 1,3-10-1,3-8-1,3-11-1,3-8-1,3-10-1,4-9-2,2-9-8,4-5-15,3-7-15,3-5-14,1-15-6,1-22 6,-1-22 4,1-21 6,1-20 3,3-15 0,3-15 0,4-16 1,-1-5 2,-3 6 4,-3 7 2,-2 6 4,-5 10 4,-2 17 5,-3 15 4,-3 16 5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15700 48950 473,'23'-116'2,"-3"19"5,-3 19 5,-2 19 5,-1 16 10,3 17 16,3 15 17,4 16 15,-3 15 2,-5 16-15,-7 15-14,-5 17-15,-6 14-9,-3 17-6,-3 15-5,-2 16-6,-1 4-5,3-6-8,3-6-6,4-6-8,-1-13-5,-3-19-7,-3-18-6,-2-19-6,-3-24-6,1-28-5,-1-28-5,1-27-6,1-19 4,3-5 12,3-7 12,4-5 12,1 0 9,0 10 3,0 10 4,0 9 5,3 9 5,6 9 10,7 10 9,6 10 10,4 4 5,4 0 3,3 0 3,3 0 3,3 3-1,3 6-7,3 7-7,4 6-6,1 1-6,0-3-6,0-3-6,0-2-5,-2 0-9,-3 7-11,-3 6-11,-2 7-11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16600 48050 427,'0'-47'0,"0"6"0,0 7 0,0 6 0,0-1 0,0-5 0,0-7 0,0-5 0,0 6 12,0 23 23,0 22 24,0 22 23,0 21 5,0 22-16,0 22-14,0 23-14,0 17-11,0 17-6,0 15-6,0 16-5,-2 20-4,-3 25-2,-3 25-2,-2 25 0,-1 6-13,3-12-20,3-13-20,4-12-22,1-30-9,0-47 0,0-47 1,0-46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16800 48400 658,'3'-46'6,"6"10"13,7 10 12,6 9 13,6 6 4,6 3-3,7 3-4,6 4-4,4 2-6,4 4-9,3 3-9,3 3-9,1 1-8,1 1-9,-1-1-9,1 1-8,-6-1-5,-8 1-4,-10-1-1,-9 1-3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78800 9300 333,'49'20'167,"16"14"-1,16 14 1,15 16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4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73062 6088 500,'0'-15'1,"0"2"4,0 3 2,0 1 3,0 5 10,0 8 16,0 8 17,0 7 16,0 6 2,0 3-14,0 3-13,0 3-13,-1 2-8,0 2-2,-2 2-3,0 2-2,-1 1-4,0 0-6,0 0-7,1 0-5,-1 3-1,0 6 0,0 6 3,0 6 2,0 0-2,0-1-7,0-4-7,1-3-6,-1-5-2,2-6 2,0-8 3,2-6 3,1-8-8,2-9-16,2-8-16,1-9-17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73442 7261 548,'-1'-13'58,"-2"8"0,-2 7-1,-2 6 1,-2 5-6,-3 3-10,-4 3-10,-1 3-11,-3 1-6,1-1-1,-1-1-2,1-1 0,-1 0-4,0-1-4,1 1-4,-1-1-5,2 0-1,1-1 0,2-1 1,3 0 1,1-2 1,2-1 2,2-1 2,3-1 3,2-1 1,5 0 0,6-2 1,4-1 1,4 1-1,1 0-2,3 1-4,1 2-1,2-2-5,1 1-4,1-2-4,1 0-5,0-2-3,0 1-2,1 0 0,-1 0-3,-1 0 1,-1-1 0,-3 1 0,-1 0 1,-3-1-3,-3-2-9,-3-3-8,-2 0-8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74781 8377 523,'0'16'101,"-2"1"-20,0 2-19,-2 0-19,0 0-13,1 1-4,-1-1-4,0 1-6,0-2-2,2-1-2,0-2-1,2-3-2,0 0 0,0 0 1,0-1 1,0 1 1,2-2-5,4-2-9,4-4-10,3-2-10,2-4-5,-1-2 2,-1-4 1,0-2 1,-2-3 2,-1-1 3,0-3 1,-2-1 2,-1-2 3,-2 1 1,-3-1 3,0 1 1,-2-1 3,0 2 4,0 1 3,0 1 3,-2 2 1,-2 1-1,-4 2-2,-2 2-1,-2 3-3,1 2-5,-1 4-4,0 3-5,1 1-2,1 1 1,0 1 1,2 2 0,0 0-4,1 0-10,-1-1-11,0 1-10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76000 7550 601,'44'0'164,"-6"0"-44,-6 0-45,-5 0-44,-4 0-25,1 0-4,-1 0-3,1 0-3,-2 0-7,-2 0-8,-1 0-8,-2 0-8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75804 8500 548,'-16'14'3,"2"-3"4,1-3 6,1-2 4,3-3 8,6-1 11,6 0 11,6-1 10,4-3 1,5 0-9,4-3-8,3-2-10,2 0-6,1 2-6,-1 2-5,1 3-6,-2 0-7,0 1-5,-1 2-8,0 0-6,-3 3-8,-2 2-8,-1 3-8,-2 3-7,-2 1-5,-1-1-2,-1-1 0,0 0-2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17400 47650 536,'-46'-13'11,"10"26"22,10 24 22,9 26 21,6 16 5,3 10-13,3 10-14,4 9-14,1 6-12,0 3-13,0 3-13,0 4-11,0-1-10,0-3-8,0-3-6,0-2-8,-2-14-7,-3-21-8,-3-22-8,-2-22-7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78944 5365 482,'0'-44'4,"0"8"5,0 6 8,0 7 6,0 4 2,0 3-3,0 1-1,0 3-3,0-1-2,0-2 2,0-2 0,0-1 0,-1-1 1,-2 3-1,-2 1-1,-2 2 1,-1 1-1,-1 1 0,-2-1 0,0 0-1,-1 1 0,-1 3-1,-1 1 0,-1 2-1,-1 2-1,0 2-1,1 2-2,-1 2 0,0 2-1,-1 2-2,-2 1 0,1 3-2,-2 3-1,1 6-3,-1 3-2,1 6-3,-1 4-1,0 1 0,1 2 1,-1 2 0,1 2 1,1 2 0,1 3 2,1 1 0,0-1 1,1-1 1,-1-2 1,1-1 1,0-2 1,2 0 1,2 0 0,3 0 0,1 0 0,2-2 1,2 0-2,2-1 1,1-2 0,2-2-1,0-1-1,2-3 0,1-1-1,3-1-2,4-1-2,2-1-3,3-2-2,5-1-2,3-3-4,5-1-2,1-3-2,2-2 0,1-4 0,1-3-1,1-3-3,2-6-3,2-4-5,2-5-5,-2-2 1,-6 1 6,-6 0 5,-5 2 6,-5 0-2,-3 1-12,-3-1-10,-2 0-11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80510 7389 478,'-7'-5'82,"2"6"-10,2 6-11,2 6-10,1 3-9,0 1-3,0 1-4,0 1-5,0 1-4,0 1-3,0 1-5,0 1-3,0 1-3,-2 3-4,0 1-3,-1 2-3,-1 0-5,0-1-9,0-3-8,0-1-8,0-3-8,1-3-4,-1-3-5,0-3-5,0-4-2,0-4 0,0-6 1,0-4 1,0-3 4,1 0 7,-1 1 8,0-1 8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80400 7990 588,'15'-29'3,"-1"5"8,-1 5 8,0 5 7,-2 3 4,1 3 0,0 1 1,0 2 1,0 1 1,1 1-1,1-2 0,1 2-1,0-1-1,-1 2-5,-1 0-4,0 2-4,-2 0-9,1 2-11,0 0-14,0 2-11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8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81331 7205 543,'0'-13'-9,"0"6"25,0 6 26,0 6 26,-1 6 7,0 7-12,-2 7-11,0 7-12,-1 1-8,0-2-5,0-3-5,1-3-4,-1-1-8,2-1-10,0 0-10,2 1-11,2-4-14,6-5-18,4-6-18,5-6-17,0-5 0,-2 0 19,-2-3 18,-4-2 19,-1-1 11,-1 0 5,1 1 4,0-1 5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8"/>
    </inkml:context>
    <inkml:brush xml:id="br0">
      <inkml:brushProperty name="width" value="0.05011" units="cm"/>
      <inkml:brushProperty name="height" value="0.05011" units="cm"/>
      <inkml:brushProperty name="color" value="#00BFF3"/>
    </inkml:brush>
  </inkml:definitions>
  <inkml:trace contextRef="#ctx0" brushRef="#br0">81844 7556 439,'19'-34'10,"-9"8"15,-9 8 13,-8 10 13,-4 6 4,1 4-9,0 4-8,2 4-7,0 2-7,1 1-3,-1 1-4,0 2-4,1-1-2,2-1-1,2-1-2,2-1-1,3-1-6,2 0-7,3-2-9,4 0-8,0-4-6,-1-3-3,-1-4-3,0-3-4,-1-4 2,-1 0 5,1-2 6,0 0 5,-1 2 14,-2 5 22,-3 4 22,0 6 21,-2 3 7,0 3-11,0 3-9,0 3-12,0 4-6,0 5-3,0 5-4,0 5-4,0 3-2,0 2-3,0 2-1,0 2-3,-1 0-1,0 0-1,-2-2-1,0 0 0,-1-3-3,0-4-3,0-4-3,0-3-5,0-4-1,0-1-2,0-3 0,1-1 0,-3-4-2,-2-3-2,-3-4-1,-3-4-3,-1-5 1,2-6 3,2-6 2,3-6 2,1-4 2,2-5 0,2-3 0,2-4 0,2-3-1,4-3-3,2-1-1,3-2-3,4-1-3,4 0-2,3 0-5,5 0-3,-1 2 1,-3 6 4,-5 4 5,-3 5 5,-3 4 0,1 3-2,0 3-2,0 3-2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9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82734 6866 493,'-5'-7'8,"6"2"17,5 2 17,7 2 16,3 2 3,1 4-11,2 2-12,0 3-10,-2 3-11,-3 2-7,-5 1-7,-3 3-9,-3-1-1,-4-1 5,-2-2 5,-3-3 6,-2 1 1,2 0-1,1 1 0,0 1-1,1 1 0,0-1 3,0 1 3,1 0 2,-2-1-4,0 1-8,-2 0-9,0-1-9,0 0-6,0-1-2,2-1-3,1 0-3,-1-2 0,0-1 0,-2-1 1,0 0 1,-2-1 2,-1 0 3,-3-1 1,-2 1 3,0 0 4,-1 0 5,1 0 6,-1-1 4,1 1 7,2-2 6,3-1 8,1 0 6,6-2 7,10 0 8,9-2 9,11 0 6,4-2-3,-2 0-16,0-2-17,-1 0-15,-1-1-12,-1 2-5,-1 0-6,-1 2-6,-2 0-7,-2 0-9,-1 0-9,-2 0-10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9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83834 7766 516,'22'-7'18,"-3"2"13,-3 2 12,-3 2 12,-2 2 2,-2 2-9,-3 2-8,-1 2-10,-2 1-5,0 1-4,-1 2-4,-2 0-3,0 2-2,-2 3 0,-1 3 0,0 3 0,-3 2-3,-3-1-5,-5 1-6,-4-1-7,0-1-2,1-1 0,2-2-1,3-3 0,1-1 2,0-2 2,2-3 3,1-1 3,2-1 4,6-2 5,4-1 6,6 0 6,2-2 0,3-2-2,1-2-4,3-2-2,1-1-7,-1 0-7,1 0-9,-1 0-8,0 1-8,-1 0-6,-1 2-7,0 0-6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89727 5228 507,'-10'-1'70,"10"0"0,12-2-1,10 0 1,6-2-6,2 0-12,3-1-11,1-1-12,2-1-10,2 0-11,2 0-9,3 1-10,-2 0-8,-4 2-6,-4 2-6,-3 2-5,-4 1-3,-2 0-3,-1 0-2,-2 0-2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1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90573 5700 511,'-15'0'14,"2"0"10,3 0 9,1 0 9,2 1 3,0 2-3,2 2-2,1 2-2,0 2-4,2 3-3,0 3-4,2 3-2,-1 2-4,0 1-3,-2 1-4,0 1-2,-1 5-3,0 9-1,0 8-2,1 10-1,-1 3-5,2 1-7,0 0-7,2-1-7,-1 4-4,-2 5 3,-2 6 1,-2 7 2,0-6 2,3-15 2,1-16 3,2-16 3,0-8-9,0-1-18,-2-1-19,0 0-18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92031 5116 572,'37'-1'85,"-4"-1"-21,-4 0-23,-3-1-21,-3-1-13,-1 2-3,-1 0-4,-1 2-3,-4 3 0,-7 6 6,-6 5 6,-8 7 5,-6 3 1,-5 3-3,-7 1-2,-5 3-4,-4 1 2,0 2 5,-2 2 6,-1 2 5,1-1 0,2-3-3,2-5-5,2-3-4,1-3-6,3 1-8,1-1-8,3 1-9,5-7-12,12-9-13,11-12-14,10-10-15,5-6 1,2-1 13,1-1 13,1-1 15,0 1 9,-1 3 6,-1 3 6,-1 3 6,-2 3 6,-3 4 8,-3 4 6,-3 4 7,-2 4 7,-3 2 6,-1 3 6,-2 3 6,-2 3 2,0 1-4,-2 3-4,0 2-3,-2 0-5,-2 1-7,-2-1-6,-2 1-6,0-2-6,1 0-4,0-1-5,2 0-6,0-3-6,0-1-11,0-3-11,0-1-9,1-4-9,0-4-4,2-6-6,1-4-5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3"/>
    </inkml:context>
    <inkml:brush xml:id="br0">
      <inkml:brushProperty name="width" value="0.05178" units="cm"/>
      <inkml:brushProperty name="height" value="0.05178" units="cm"/>
    </inkml:brush>
  </inkml:definitions>
  <inkml:trace contextRef="#ctx0" brushRef="#br0">18000 47900 424,'-43'-29'5,"17"-5"8,15-7 9,16-5 9,13-1 3,14 6-1,11 7-2,14 6-1,7 4-4,3 4-7,3 3-6,4 3-7,-1 1-6,-3 1-3,-3-1-4,-2 1-4,-9 4-1,-12 9 3,-13 10 2,-12 10 3,-7 5 2,1 4 4,-1 3 3,1 3 4,-4 4 3,-6 7 6,-6 6 4,-6 7 6,-2 5 1,3 7-1,3 6-1,4 7-3,1 2-1,0 1-2,0-1-3,0 1-2,0 2-2,0 7-1,0 6-2,0 7-1,0 2-1,0 1-2,0-1-1,0 1-1,0-1-2,0 1 0,0-1-1,0 1 0,0-7-2,0-12 0,0-13 0,0-12 0,-5-12-1,-9-8-2,-10-10-2,-8-9-2,-14-9-3,-15-5-6,-15-7-6,-16-5-6,-13-4-2,-9 0-2,-10 0 0,-8 0 0,-3-2-3,7-3-3,6-3-3,7-2-3,13-5-2,22-2 1,22-3 2,23-3 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2"/>
    </inkml:context>
    <inkml:brush xml:id="br0">
      <inkml:brushProperty name="width" value="0.03175" units="cm"/>
      <inkml:brushProperty name="height" value="0.03175" units="cm"/>
      <inkml:brushProperty name="color" value="#00BFF3"/>
    </inkml:brush>
  </inkml:definitions>
  <inkml:trace contextRef="#ctx0" brushRef="#br0">93000 6731 692,'16'-14'4,"-1"5"7,1 3 8,-1 4 7,0 2 4,-1 2 1,-1 0 1,0 2 2,-2 0-2,-1 3-4,0 2-5,-2 2-4,0 0-6,0 1-7,-1-1-8,1 1-6,-1-1-9,-2-1-11,-3-1-11,0 0-11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3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93949 4063 506,'29'-28'30,"-6"9"-1,-4 7 0,-4 8-1,-4 5-2,1 2-2,0 2-2,0 2-1,-2 1-5,-1 3-6,-2 2-6,-2 2-6,-2 1-5,0 1-6,-2 1-5,0 1-5,-3 0-1,-4 1 2,-4-1 2,-3 1 3,-5-1-2,-2-1-4,-3-1-6,-2 0-5,-3-2 1,1-1 7,-1-1 8,1-1 7,0 0 4,3 0 2,1-1 3,3 1 1,2-1 4,5-2 7,3-2 6,4-2 8,4-2 3,2 1 1,3 0 1,4 0 1,3-2-2,5-2-1,5-3-4,5-4-2,3-1-5,1-1-7,1-2-5,1 0-8,-1-1-3,-2 1-2,-1-1-1,-3 0-1,-2 1-1,-5 3 0,-3 1 2,-4 2-1,-5 3 5,-6 4 8,-6 4 7,-6 4 9,-2 2 3,1 1-3,1 1-1,0 1-2,2 2 2,-1 2 6,0 1 4,1 3 6,-1 0-1,2 1-7,1-1-6,0 1-8,3-2-6,1-2-6,2-1-5,2-2-6,3-6-9,4-7-12,3-8-14,5-7-13,0-5 0,-4 2 12,-5 1 11,-3 1 12,-3 1 8,-4 2 3,-2 2 5,-3 3 3,-4 2 5,-2 6 4,-3 4 6,-2 5 5,-1 2 1,4-3-3,5-1-3,3-2-2,1 0 0,-4 2 4,-2 1 3,-3 3 3,-1 1 2,1-1 0,1 1 2,1 0 0,5-3-2,10-3-3,10-4-3,9-4-3,9-6-3,5-6 0,6-7-2,6-7-1,2-2-2,-2 1-3,-2 3-1,-2 1-3,-3 3 0,-5 5 1,-6 3 2,-3 4 1,-6 5 2,-5 4 1,-5 5 0,-4 6 2,-6 2-1,-4 3-3,-5 2-1,-5 1-3,-5 2-2,-1 1-1,-4 1-2,-3 1-2,-2-1-1,-1 0 1,-1-1-1,0-1 0,0-1 1,1-1 5,3-1 3,2-1 4,2-1 2,3-2-1,3-3-1,3-1-1,5-3 5,10-4 10,8-4 10,10-4 11,5-4 0,6-4-8,5-4-8,5-3-8,2-3-6,0 1-3,0-1-3,0 1-4,-1 0-1,-1 4 2,-3 3 1,-2 3 1,-3 2 2,-3 2 1,-5 2 2,-3 2 0,-6 4 3,-8 8 6,-8 6 5,-8 7 5,-6 3 1,-3-2-3,-5 1-2,-3-2-3,-4-2-5,-2 0-9,-4-1-9,-2 0-9,-1-3-5,5-1-3,4-3-4,4-1-3,2-3-4,3-2-2,1-4-3,3-2-3,1-5-1,3-2 1,1-5 2,2-4 0,3-1 5,2 1 4,4 1 7,3 1 5,0 0 4,0 2 4,-2 1 3,0 1 4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3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93628 6990 560,'-1'-22'-22,"0"5"19,-2 3 17,0 4 19,1 4 10,4 2 2,4 4 3,4 2 2,3 4-1,5 4-4,3 4-5,5 3-3,4 3-8,6 1-9,6 1-9,6 1-10,2 1-7,0 1-5,-2 1-3,0 0-5,-5-1-11,-6-5-20,-7-5-18,-7-4-19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98588 4750 447,'-29'8'43,"7"2"0,5 0 0,6 1 0,5 1 1,1 0 0,2-1 1,2 1 0,0 0-2,0 0-8,-2-1-6,0 1-8,0 1-5,0 1-3,2 3-2,0 2-2,1 2-2,-2 5-1,0 3-1,-2 4 0,0 4-2,1 5-4,-2 2-3,2 6-2,-1 0-5,0-1-2,0 0-3,0-2-4,-1-1-3,0-2-3,-1-2-4,-1-1-4,0-3-1,2-2-1,2-2 0,2-1 0,1-5 0,0-4-1,0-5 0,0-4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4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98804 5611 599,'16'-16'1,"1"-1"2,2-2 3,0 1 1,-5 4 11,-9 12 15,-10 12 16,-9 11 17,-8 8 0,-3 3-13,-5 2-14,-3 4-14,-3 0-10,-2-2-4,-3-1-4,0-3-6,-1-3-2,5-3-4,4-5-3,4-3-2,4-4-1,5-3 1,4-3 2,6-2 2,9-3 1,14 0 3,13-2 1,15 0 2,6-1-2,1 2-5,2 0-5,0 2-5,1-1-4,0 1-1,0 0 0,0 0-2,-3 0-1,-2 0-4,-5 0-4,-4 0-3,-5-1-1,-6-2 0,-5-2 1,-6-2 1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100286 4913 533,'21'-7'4,"-3"2"7,-5 2 8,-3 2 8,0 1 2,4 0-1,3 0-3,5 0-2,2-1-3,1 0-4,0-2-5,2 0-5,-1-1-5,-3 0-6,-3 0-6,-3 1-5,-4 2 0,-6 7 5,-6 7 5,-6 8 6,-5 3 3,-6 1 1,-4 1 2,-4 0 0,-5 3 5,-1 5 7,-2 3 8,-2 4 7,-1 1 2,1 0-4,1-1-3,2-2-3,0-1-2,3-1-3,2-3-1,1-2-3,4-3-8,5-5-18,5-5-16,5-5-16,4-5-11,5-4-4,6-6-4,4-4-5,1-3 4,-3 0 12,-3 1 10,-2-1 11,-1-1 8,2 0 2,1-1 4,3-1 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100800 6258 588,'48'-34'19,"-12"13"3,-13 11 2,-13 12 3,-7 8 0,0 4-1,-2 3-1,0 5-3,-1 1 1,0 1 0,0-1 2,0 1 1,-1-1 1,0 2-3,-2 1 0,0 1-3,-2-1-3,-2-1-10,-2-3-7,-1-1-10,-2-2-7,0-1-9,0-1-8,1-1-8,0-2-8,0-4-5,2-5-5,1-2-6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2698" units="cm"/>
      <inkml:brushProperty name="height" value="0.02698" units="cm"/>
      <inkml:brushProperty name="color" value="#00BFF3"/>
    </inkml:brush>
  </inkml:definitions>
  <inkml:trace contextRef="#ctx0" brushRef="#br0">101450 6516 815,'49'-12'3,"-12"8"7,-12 8 6,-11 8 7,-7 3 2,-2 1-2,-3-1-3,0 1-3,-2-1-1,0-1-4,0-1-2,0 0-2,-2-3-7,0-1-7,-3-2-10,-2-2-8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102023 4114 478,'15'-8'3,"-1"0"6,-1 1 4,0-1 7,-2 2 1,-3 4-4,-1 4-3,-2 4-3,-2 3-2,0 3-3,-2 3-2,0 4-2,-3 0-2,-4 1-2,-4-1-1,-3 1-1,-4 0-4,-2 3-5,-1 1-5,-2 3-5,-3 0-3,0 1 2,-1-1 0,0 0 1,-1 0 2,1-3 5,1-1 3,1-3 5,2-1 2,3-1 2,3-1 1,3 0 1,2-3 4,2-3 5,2-3 6,2-2 6,4-3 3,6-2 4,6-2 1,6-2 4,3-3-2,3-4-5,1-4-4,3-3-5,-1-2-5,0 1-5,-1 0-5,-1 2-6,-2 2-2,-3 3 1,-3 3 1,-2 2 0,-7 5 0,-9 6 1,-8 6 1,-9 6 0,-4 1 2,1-1 1,1-3 3,1-1 1,2-2 1,5 0 1,3-2 1,4-1-1,5-1 1,6-2-1,6-2 0,5-2-1,4-1 0,0 0-1,-1 0 0,1 0-1,-2 0 0,-3 2 0,-3 0 1,-2 2 0,-4 0-1,-1 2-2,-2 0-1,-2 1-2,-2 0-2,-2-2 0,-2-2-1,-1-2 0,-3 1-5,0 4-9,-2 3-7,0 5-8,-2 3-1,-3 1 8,-3 3 7,-3 2 7,-2 0 5,-1 0 3,-1 1 4,-1-1 2,0 0 1,0-1-1,-1-1 0,1 0-1,1-3 5,5-1 11,3-3 11,5-1 12,5-3 5,10-4 1,8-4 1,9-4 1,6-5-3,3-4-7,3-5-7,2-5-7,3-2-6,2 1-6,3 1-5,1 1-5,-1 1-3,-2 1 1,-3 0 1,-4 2 1,-2 3 0,-5 3 3,-4 4 1,-3 4 2,-4 4 3,-2 4 4,-4 4 5,-3 3 4,-3 3 2,-6 2-4,-4 0-2,-5 1-4,-4 0-2,-1 1-3,-3-1-3,-1 1-3,-2 0-2,-1-1 1,-1 1 0,-1-1 1,-1 1-4,-1 1-4,-1 1-6,0 2-5,-1-2-4,1-2-5,1-1-4,1-2-3,2-3-5,3-3-2,3-3-3,3-2-3,3-3 0,1-2 3,2-2 2,2-2 3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101166 6472 501,'-7'-22'3,"2"3"3,2 3 5,2 2 4,3 4 8,4 1 12,4 2 10,3 2 13,4 3 1,3 4-8,3 4-9,3 4-8,2 3-5,-1 3-5,1 3-2,-1 3-4,2 4-5,5 5-5,3 4-5,4 6-7,2 2-2,0 0 0,0 0-1,0 0 0,-2 0-6,-3 0-11,-5 0-12,-4 0-12,-4-4-8,-5-7-5,-5-9-4,-4-7-5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5"/>
    </inkml:context>
    <inkml:brush xml:id="br0">
      <inkml:brushProperty name="width" value="0.04922" units="cm"/>
      <inkml:brushProperty name="height" value="0.04922" units="cm"/>
    </inkml:brush>
  </inkml:definitions>
  <inkml:trace contextRef="#ctx0" brushRef="#br0">21300 47150 446,'-46'-25'5,"10"0"9,10 0 9,9 0 10,7-2 2,7-3-2,6-3-4,7-2-3,10-9-2,16-12-3,15-13-1,17-12-2,13-9 0,13-2 0,12-3 2,13-3 0,2 7 0,-5 19 0,-7 19-2,-5 19 0,-9 13-2,-9 10-2,-10 10-1,-8 9-2,-9 10 0,-6 14-1,-6 11 0,-6 14-1,-6 8 0,-2 7-2,-3 6-2,-3 7-1,-6 0-3,-5-2-2,-7-3-4,-5-3-3,-9 1-3,-9 6-1,-10 7-3,-8 6-1,-12 4-2,-12 4-1,-13 3-2,-12 3-1,-7-1 0,1-2 1,-1-3 0,1-3 1,4-9-4,9-11-11,10-14-9,10-11-9,7-11-2,6-5 6,7-7 8,6-5 7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22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43140 10500 408,'-27'0'35,"11"0"13,9 0 12,10 0 12,6 1 0,3 2-14,4 2-11,2 1-14,0 1-8,-1 0-5,-2-2-5,-2-1-4,-1 0-3,3 0 0,1 0-1,3 0 0,1-1-1,1-1 0,1 0-1,1-2-1,0 1-1,-1 0 1,-1 2-1,-1 0 0,1 0 0,0 0 0,0-2 0,3 0 0,-1-1 0,2 0-1,1 0-1,1 0 1,0 0-2,-3 0 1,-1 0-1,-3 0-1,1-1 0,1 0 0,3-2-1,1 0-1,0-1 1,-3 0 0,-3 0 1,-3 1 1,-1-1 1,0 2 1,-1 0 0,1 2 0,0 0 1,1 0-1,1 0 1,2 0-1,-2 0 0,1 0-1,-2 0 1,-1 0 0,-4-2-19,-8-2-34,-8-3-35,-8-3-35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27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66122 10631 366,'-19'0'64,"7"2"3,8 0 1,8 1 2,4 1-5,2 0-10,0 0-11,1 0-11,2-1-8,1 1-4,3 0-5,2 0-5,0-1-3,-1-2 1,-1-2-1,-1-2-1,0-1 1,0 0-2,-1 0 0,1 1-1,0-1-1,1 2-1,1 0 0,1 2-2,0 0 1,-1 0 1,0 0 0,-2 0 0,0 0 1,-1 0-1,1 0 0,0 0 0,-1 0-1,1 0-2,-1 0 0,1 0-2,0 0-1,1 0 1,2 0-1,0 0 0,0-1 1,1 0 0,-1-2 0,1 0 1,-1-1-1,-1 1 1,-1-1 0,-1 0 1,0 1-1,0 0-1,-1 2 1,1 0-1,-4 1-7,-8-2-16,-8 0-14,-8-1-15,-3-1-11,1 2-6,0 0-7,2 2-8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65631 9582 999,'-28'0'0,"-7"0"0,-8 0 0,-7 0 0,1-1-6,12 0-12,11-1-12,13-1-12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2"/>
    </inkml:context>
    <inkml:brush xml:id="br0">
      <inkml:brushProperty name="width" value="0.07151" units="cm"/>
      <inkml:brushProperty name="height" value="0.07151" units="cm"/>
      <inkml:brushProperty name="color" value="#F2395B"/>
    </inkml:brush>
  </inkml:definitions>
  <inkml:trace contextRef="#ctx0" brushRef="#br0">13005 17531 307,'-13'-8'14,"6"2"29,6 1 28,6 1 29,6 0 4,5 2-20,7 0-20,5 2-19,2 0-13,-3 2-4,-3 0-4,-3 2-5,0-1-5,3-1-2,3 0-4,3-2-3,1 0-2,1 0-1,-1 0 0,0 0 0,-1 1 0,-3 0-1,-3 2 0,-3 0 1,-1 1-1,3 0 1,1-1 0,3 1 2,0-1-3,1 0-2,-1-2-3,1 0-4,-2-2-1,0 0 1,-1-2 2,-1 0 0,-5 1-9,-10 2-19,-10 4-20,-10 2-19,-4 2-9,1-1 2,0 1 1,2 0 1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4"/>
    </inkml:context>
    <inkml:brush xml:id="br0">
      <inkml:brushProperty name="width" value="0.07217" units="cm"/>
      <inkml:brushProperty name="height" value="0.07217" units="cm"/>
      <inkml:brushProperty name="color" value="#F2395B"/>
    </inkml:brush>
  </inkml:definitions>
  <inkml:trace contextRef="#ctx0" brushRef="#br0">36024 17059 304,'-14'-9'0,"3"0"-2,2-1 0,4-1-2,1 0 2,0 2 7,0 2 4,1 3 7,0 0 13,3 2 20,4 0 22,2 2 20,4-1 2,6 0-17,4-2-19,5 0-18,3-1-11,1 1-4,0-2-5,2 2-4,1-1-3,-1 2-2,0 0-1,1 2-1,-1 1-1,0 2 0,1 2-1,-1 2-1,0 0 0,1-1-1,-1-1 0,0 0-1,0-1-1,-1 0 0,-1-1-2,-1 1 0,-2-1 0,0 0-1,0-2-1,-2 0 0,-1-1-1,3 0 1,0 0-1,0 0 1,1 0-1,-3 0 1,-1 0 1,-3 0 0,0 0 1,0 0-2,-1 0 0,1 0-1,-1 0-1,1 0 0,-1 0 0,1 0-1,-6 0-11,-10 0-22,-12 0-22,-10 0-22,-4 0-8,3 2 7,3 0 6,3 2 5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5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21500 49850 527,'23'25'4,"-3"0"7,-3 0 9,-2 0 8,-3 0 3,1 0-1,-1 0 0,1 0-1,1-2 1,3-3 1,3-3 1,4-2 2,1-1-1,0 3-2,0 3-1,0 4-2,0 1-6,0 0-8,0 0-10,0 0-8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6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19250 48400 558,'-61'20'26,"28"-9"12,28-10 11,29-8 13,18-8 0,9-2-9,10-3-12,10-3-9,7-1-8,6 4-4,7 3-4,6 3-3,-2 3-8,-9 3-7,-10 3-8,-8 4-8,-8 2-9,-2 4-9,-3 3-8,-3 3-9,-7 3-4,-9 3 1,-10 3 1,-8 4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6"/>
    </inkml:context>
    <inkml:brush xml:id="br0">
      <inkml:brushProperty name="width" value="0.03998" units="cm"/>
      <inkml:brushProperty name="height" value="0.03998" units="cm"/>
    </inkml:brush>
  </inkml:definitions>
  <inkml:trace contextRef="#ctx0" brushRef="#br0">19300 49150 550,'-49'0'6,"4"0"12,3 0 13,3 0 12,9 1 6,16 4 2,15 3 0,17 3 0,13-1-3,13-2-10,12-3-9,13-3-8,10-6-10,10-5-9,10-7-7,9-5-10,6-1-8,3 6-11,3 7-10,4 6-11,-12 3-4,-24 0 0,-26 0 1,-24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7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79700 14100 526,'-60'-21'31,"32"10"2,31 10 1,32 9 0,13 6-1,-3 3-5,-3 3-5,-2 4-5,0 4-2,7 6-2,6 7 1,7 6-2,2 1 0,1-3-2,-1-3-2,1-2-2,4-5-2,9-2-2,10-3-2,10-3-1,8-7-2,10-9 0,10-10 0,9-8-1,7-11 1,7-8 0,6-10 0,7-9 1,4-4 0,3 4 0,3 3 0,4 3-1,-7 4 1,-16 7-1,-15 6 1,-15 7-1,-11 8 0,-2 14-1,-3 11 0,-3 14 0,-7 7 0,-9 3 0,-10 3 1,-8 4 0,-9-3 1,-6-5 1,-6-7 1,-6-5 0,-4-4 2,1 0 2,-1 0 1,1 0 3,-1-4 1,1-5-1,-1-7 1,1-5 0,4-4-2,9 0-1,10 0-1,10 0-3,8 0 0,10 0 0,10 0 1,9 0 1,9-5-1,9-9-3,10-10-4,10-8-2,4-4-2,0 3-1,0 3 0,0 4-2,-7 4 2,-11 6 0,-14 7 2,-11 6 0,-11 9 3,-5 13 2,-7 12 2,-5 13 2,-8 7 2,-5 4-1,-7 3 2,-5 3-1,-6-2 1,-3-6 1,-3-6 1,-2-6 1,0-7 0,7-6-1,6-6-2,7-6-1,11-6-2,20-2-2,18-3-1,20-3-3,11-9 0,7-11-2,6-14 0,7-11-1,-1-4-1,-6 6 1,-6 7 0,-6 6-1,-10 4 2,-12 4 0,-13 3 2,-12 3 0,-10 3 2,-6 3 3,-6 3 1,-6 4 3,-4 2 1,1 4 1,-1 3 0,1 3-1,1 1 1,3 1-1,3-1-1,4 1-1,5-3-2,10-2-2,10-3-2,9-3-3,4-6-2,1-5 0,-1-7-2,1-5 0,-1-4 1,1 0 0,-1 0 1,1 0 2,-7 3 0,-12 6 2,-13 7 1,-12 6 1,-10 3 2,-6 0 1,-6 0 1,-6 0 1,-2 0 1,3 0 2,3 0 0,4 0 1,10 0 1,19 0-2,19 0 0,19 0-1,13-2-2,10-3-4,10-3-5,9-2-4,1-3-1,-6 1 0,-6-1 0,-6 1 1,-10 1 0,-12 3 2,-13 3 2,-12 4 1,-9 1 1,-2 0-1,-3 0 0,-3 0 0,-4 0 1,-3 0 2,-3 0 3,-2 0 2,3-4 2,14-5 0,11-7 1,14-5 1,8-6-1,7-3-2,6-3-1,7-2-2,0-1-1,-2 3 0,-3 3 0,-3 4 0,-7 5 1,-9 10 1,-10 10 1,-8 9 1,-8 7 1,-2 7-1,-3 6-1,-3 7-1,2 2-1,10 1-1,10-1-1,9 1 0,12-4-2,16-6 0,15-6-1,17-6 0,11-7-2,10-6-2,10-6-2,9-6-2,-5-7-2,-19-6-2,-18-6-1,-19-6-2,-21-1 0,-21 7 1,-22 6 0,-22 7 2,-21 2-4,-18 1-10,-19-1-9,-18 1-8,-10-1-5,0 1 3,0-1 1,0 1 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19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32700 48150 569,'0'-50'3,"0"0"6,0 0 6,0 0 5,-8 21 9,-16 45 10,-15 43 9,-15 45 11,-11 22 0,-2 4-11,-3 3-11,-3 3-10,-2 3-8,0 3-7,0 3-6,0 4-5,1-3-6,4-5-1,3-7-2,3-5-3,4-9-1,7-9-2,6-10-2,7-8-2,4-14 0,3-15 2,3-15 0,4-16 2,8-16-5,17-16-12,15-15-12,16-15-11,10-18-2,7-19 8,6-18 7,7-19 7,-4-1 7,-12 20 7,-13 18 5,-12 20 6,-5 8 4,3 1 1,3-1 1,4 1 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19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32150 49000 538,'90'-227'-5,"-18"47"5,-19 47 5,-18 48 3,-10 25 4,0 7 2,0 6 2,0 7 1,0 5 3,0 7 2,0 6 2,0 7 2,-4 7 0,-5 9-1,-7 10-3,-5 10-1,-3 11-2,4 17-1,3 15-1,3 16 0,-1 12-2,-2 9 0,-3 10-1,-3 10 0,-2 2 0,0-3-3,0-3 0,0-2-2,1-9-2,4-12-2,3-13-3,3-12-2,4-12-1,7-8 0,6-10 0,7-9 1,2-10-4,1-9-7,-1-10-6,1-8-7,2-18-5,7-25 1,6-25-2,7-25 0,2-13 0,1 1 1,-1-1-1,1 1 2,-6 4 2,-8 9 4,-10 10 5,-9 10 4,-7 8 5,-3 10 2,-3 10 4,-2 9 2,-8 20 11,-8 31 19,-10 32 18,-9 31 19,-2 13 1,6-2-12,7-3-15,6-3-13,1-7-9,-3-9-3,-3-10-5,-2-8-4,-3 0-3,1 14-2,-1 11-4,1 14-2,-1 10-4,1 9-4,-1 10-4,1 10-5,1-3-5,3-11-5,3-14-6,4-11-6,2-14 0,4-11 5,3-14 5,3-11 4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34350 49000 541,'-21'-15'8,"10"23"14,10 22 16,9 22 15,2 15 3,-2 9-11,-3 10-9,-3 10-10,-4 4-7,-3 0-2,-3 0-2,-2 0-3,-5-5-2,-2-9 1,-3-10-2,-3-8 1,4-17-7,13-21-11,12-22-11,13-22-12,10-24-6,10-24 1,10-26 0,9-24 0,2-9 3,-2 10 5,-3 10 4,-3 9 5,-7 10 4,-9 14 4,-10 11 3,-8 14 4,-6 13 11,1 16 17,-1 15 17,1 17 18,-3 13 4,-2 13-9,-3 12-10,-3 13-8,-2 7-8,0 4-5,0 3-6,0 3-5,0-1-6,0-2-8,0-3-6,0-3-6,0-4-8,0-3-7,0-3-7,0-2-8,0-8-4,0-8 1,0-10 2,0-9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78800 9300 333,'49'20'167,"16"14"-1,16 14 1,15 16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4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73062 6088 500,'0'-15'1,"0"2"4,0 3 2,0 1 3,0 5 10,0 8 16,0 8 17,0 7 16,0 6 2,0 3-14,0 3-13,0 3-13,-1 2-8,0 2-2,-2 2-3,0 2-2,-1 1-4,0 0-6,0 0-7,1 0-5,-1 3-1,0 6 0,0 6 3,0 6 2,0 0-2,0-1-7,0-4-7,1-3-6,-1-5-2,2-6 2,0-8 3,2-6 3,1-8-8,2-9-16,2-8-16,1-9-17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73442 7261 548,'-1'-13'58,"-2"8"0,-2 7-1,-2 6 1,-2 5-6,-3 3-10,-4 3-10,-1 3-11,-3 1-6,1-1-1,-1-1-2,1-1 0,-1 0-4,0-1-4,1 1-4,-1-1-5,2 0-1,1-1 0,2-1 1,3 0 1,1-2 1,2-1 2,2-1 2,3-1 3,2-1 1,5 0 0,6-2 1,4-1 1,4 1-1,1 0-2,3 1-4,1 2-1,2-2-5,1 1-4,1-2-4,1 0-5,0-2-3,0 1-2,1 0 0,-1 0-3,-1 0 1,-1-1 0,-3 1 0,-1 0 1,-3-1-3,-3-2-9,-3-3-8,-2 0-8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74781 8377 523,'0'16'101,"-2"1"-20,0 2-19,-2 0-19,0 0-13,1 1-4,-1-1-4,0 1-6,0-2-2,2-1-2,0-2-1,2-3-2,0 0 0,0 0 1,0-1 1,0 1 1,2-2-5,4-2-9,4-4-10,3-2-10,2-4-5,-1-2 2,-1-4 1,0-2 1,-2-3 2,-1-1 3,0-3 1,-2-1 2,-1-2 3,-2 1 1,-3-1 3,0 1 1,-2-1 3,0 2 4,0 1 3,0 1 3,-2 2 1,-2 1-1,-4 2-2,-2 2-1,-2 3-3,1 2-5,-1 4-4,0 3-5,1 1-2,1 1 1,0 1 1,2 2 0,0 0-4,1 0-10,-1-1-11,0 1-10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76000 7550 601,'44'0'164,"-6"0"-44,-6 0-45,-5 0-44,-4 0-25,1 0-4,-1 0-3,1 0-3,-2 0-7,-2 0-8,-1 0-8,-2 0-8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75804 8500 548,'-16'14'3,"2"-3"4,1-3 6,1-2 4,3-3 8,6-1 11,6 0 11,6-1 10,4-3 1,5 0-9,4-3-8,3-2-10,2 0-6,1 2-6,-1 2-5,1 3-6,-2 0-7,0 1-5,-1 2-8,0 0-6,-3 3-8,-2 2-8,-1 3-8,-2 3-7,-2 1-5,-1-1-2,-1-1 0,0 0-2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78944 5365 482,'0'-44'4,"0"8"5,0 6 8,0 7 6,0 4 2,0 3-3,0 1-1,0 3-3,0-1-2,0-2 2,0-2 0,0-1 0,-1-1 1,-2 3-1,-2 1-1,-2 2 1,-1 1-1,-1 1 0,-2-1 0,0 0-1,-1 1 0,-1 3-1,-1 1 0,-1 2-1,-1 2-1,0 2-1,1 2-2,-1 2 0,0 2-1,-1 2-2,-2 1 0,1 3-2,-2 3-1,1 6-3,-1 3-2,1 6-3,-1 4-1,0 1 0,1 2 1,-1 2 0,1 2 1,1 2 0,1 3 2,1 1 0,0-1 1,1-1 1,-1-2 1,1-1 1,0-2 1,2 0 1,2 0 0,3 0 0,1 0 0,2-2 1,2 0-2,2-1 1,1-2 0,2-2-1,0-1-1,2-3 0,1-1-1,3-1-2,4-1-2,2-1-3,3-2-2,5-1-2,3-3-4,5-1-2,1-3-2,2-2 0,1-4 0,1-3-1,1-3-3,2-6-3,2-4-5,2-5-5,-2-2 1,-6 1 6,-6 0 5,-5 2 6,-5 0-2,-3 1-12,-3-1-10,-2 0-11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2926" units="cm"/>
      <inkml:brushProperty name="height" value="0.02926" units="cm"/>
    </inkml:brush>
  </inkml:definitions>
  <inkml:trace contextRef="#ctx0" brushRef="#br0">35450 47600 751,'0'-47'-2,"0"6"-5,0 7-4,0 6-5,1 4 4,4 4 13,3 3 12,3 3 13,4 4 5,7 7 0,6 6-2,7 7-1,0 7-3,-2 9-4,-3 10-5,-3 10-4,-6 7-3,-5 6-1,-7 7-2,-5 6-2,-9 1-3,-9-3-6,-10-3-5,-8-2-6,-8-5-4,-2-2-2,-3-3-2,-3-3-2,-4-4 0,-3-3 3,-3-3 3,-2-2 3,2-6 4,9-6 3,10-6 4,10-6 4,11-6 10,17-2 15,15-3 16,16-3 15,13-4 2,14-3-14,11-3-13,14-2-13,5-3-9,1 1-6,-1-1-4,1 1-5,-4 1-9,-6 3-10,-6 3-10,-6 4-10,-10 2-3,-12 4 6,-13 3 5,-12 3 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80510 7389 478,'-7'-5'82,"2"6"-10,2 6-11,2 6-10,1 3-9,0 1-3,0 1-4,0 1-5,0 1-4,0 1-3,0 1-5,0 1-3,0 1-3,-2 3-4,0 1-3,-1 2-3,-1 0-5,0-1-9,0-3-8,0-1-8,0-3-8,1-3-4,-1-3-5,0-3-5,0-4-2,0-4 0,0-6 1,0-4 1,0-3 4,1 0 7,-1 1 8,0-1 8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80400 7990 588,'15'-29'3,"-1"5"8,-1 5 8,0 5 7,-2 3 4,1 3 0,0 1 1,0 2 1,0 1 1,1 1-1,1-2 0,1 2-1,0-1-1,-1 2-5,-1 0-4,0 2-4,-2 0-9,1 2-11,0 0-14,0 2-11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8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81331 7205 543,'0'-13'-9,"0"6"25,0 6 26,0 6 26,-1 6 7,0 7-12,-2 7-11,0 7-12,-1 1-8,0-2-5,0-3-5,1-3-4,-1-1-8,2-1-10,0 0-10,2 1-11,2-4-14,6-5-18,4-6-18,5-6-17,0-5 0,-2 0 19,-2-3 18,-4-2 19,-1-1 11,-1 0 5,1 1 4,0-1 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8"/>
    </inkml:context>
    <inkml:brush xml:id="br0">
      <inkml:brushProperty name="width" value="0.05011" units="cm"/>
      <inkml:brushProperty name="height" value="0.05011" units="cm"/>
      <inkml:brushProperty name="color" value="#00BFF3"/>
    </inkml:brush>
  </inkml:definitions>
  <inkml:trace contextRef="#ctx0" brushRef="#br0">81844 7556 439,'19'-34'10,"-9"8"15,-9 8 13,-8 10 13,-4 6 4,1 4-9,0 4-8,2 4-7,0 2-7,1 1-3,-1 1-4,0 2-4,1-1-2,2-1-1,2-1-2,2-1-1,3-1-6,2 0-7,3-2-9,4 0-8,0-4-6,-1-3-3,-1-4-3,0-3-4,-1-4 2,-1 0 5,1-2 6,0 0 5,-1 2 14,-2 5 22,-3 4 22,0 6 21,-2 3 7,0 3-11,0 3-9,0 3-12,0 4-6,0 5-3,0 5-4,0 5-4,0 3-2,0 2-3,0 2-1,0 2-3,-1 0-1,0 0-1,-2-2-1,0 0 0,-1-3-3,0-4-3,0-4-3,0-3-5,0-4-1,0-1-2,0-3 0,1-1 0,-3-4-2,-2-3-2,-3-4-1,-3-4-3,-1-5 1,2-6 3,2-6 2,3-6 2,1-4 2,2-5 0,2-3 0,2-4 0,2-3-1,4-3-3,2-1-1,3-2-3,4-1-3,4 0-2,3 0-5,5 0-3,-1 2 1,-3 6 4,-5 4 5,-3 5 5,-3 4 0,1 3-2,0 3-2,0 3-2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9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82734 6866 493,'-5'-7'8,"6"2"17,5 2 17,7 2 16,3 2 3,1 4-11,2 2-12,0 3-10,-2 3-11,-3 2-7,-5 1-7,-3 3-9,-3-1-1,-4-1 5,-2-2 5,-3-3 6,-2 1 1,2 0-1,1 1 0,0 1-1,1 1 0,0-1 3,0 1 3,1 0 2,-2-1-4,0 1-8,-2 0-9,0-1-9,0 0-6,0-1-2,2-1-3,1 0-3,-1-2 0,0-1 0,-2-1 1,0 0 1,-2-1 2,-1 0 3,-3-1 1,-2 1 3,0 0 4,-1 0 5,1 0 6,-1-1 4,1 1 7,2-2 6,3-1 8,1 0 6,6-2 7,10 0 8,9-2 9,11 0 6,4-2-3,-2 0-16,0-2-17,-1 0-15,-1-1-12,-1 2-5,-1 0-6,-1 2-6,-2 0-7,-2 0-9,-1 0-9,-2 0-10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9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83834 7766 516,'22'-7'18,"-3"2"13,-3 2 12,-3 2 12,-2 2 2,-2 2-9,-3 2-8,-1 2-10,-2 1-5,0 1-4,-1 2-4,-2 0-3,0 2-2,-2 3 0,-1 3 0,0 3 0,-3 2-3,-3-1-5,-5 1-6,-4-1-7,0-1-2,1-1 0,2-2-1,3-3 0,1-1 2,0-2 2,2-3 3,1-1 3,2-1 4,6-2 5,4-1 6,6 0 6,2-2 0,3-2-2,1-2-4,3-2-2,1-1-7,-1 0-7,1 0-9,-1 0-8,0 1-8,-1 0-6,-1 2-7,0 0-6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89727 5228 507,'-10'-1'70,"10"0"0,12-2-1,10 0 1,6-2-6,2 0-12,3-1-11,1-1-12,2-1-10,2 0-11,2 0-9,3 1-10,-2 0-8,-4 2-6,-4 2-6,-3 2-5,-4 1-3,-2 0-3,-1 0-2,-2 0-2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1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90573 5700 511,'-15'0'14,"2"0"10,3 0 9,1 0 9,2 1 3,0 2-3,2 2-2,1 2-2,0 2-4,2 3-3,0 3-4,2 3-2,-1 2-4,0 1-3,-2 1-4,0 1-2,-1 5-3,0 9-1,0 8-2,1 10-1,-1 3-5,2 1-7,0 0-7,2-1-7,-1 4-4,-2 5 3,-2 6 1,-2 7 2,0-6 2,3-15 2,1-16 3,2-16 3,0-8-9,0-1-18,-2-1-19,0 0-18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92031 5116 572,'37'-1'85,"-4"-1"-21,-4 0-23,-3-1-21,-3-1-13,-1 2-3,-1 0-4,-1 2-3,-4 3 0,-7 6 6,-6 5 6,-8 7 5,-6 3 1,-5 3-3,-7 1-2,-5 3-4,-4 1 2,0 2 5,-2 2 6,-1 2 5,1-1 0,2-3-3,2-5-5,2-3-4,1-3-6,3 1-8,1-1-8,3 1-9,5-7-12,12-9-13,11-12-14,10-10-15,5-6 1,2-1 13,1-1 13,1-1 15,0 1 9,-1 3 6,-1 3 6,-1 3 6,-2 3 6,-3 4 8,-3 4 6,-3 4 7,-2 4 7,-3 2 6,-1 3 6,-2 3 6,-2 3 2,0 1-4,-2 3-4,0 2-3,-2 0-5,-2 1-7,-2-1-6,-2 1-6,0-2-6,1 0-4,0-1-5,2 0-6,0-3-6,0-1-11,0-3-11,0-1-9,1-4-9,0-4-4,2-6-6,1-4-5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2"/>
    </inkml:context>
    <inkml:brush xml:id="br0">
      <inkml:brushProperty name="width" value="0.03175" units="cm"/>
      <inkml:brushProperty name="height" value="0.03175" units="cm"/>
      <inkml:brushProperty name="color" value="#00BFF3"/>
    </inkml:brush>
  </inkml:definitions>
  <inkml:trace contextRef="#ctx0" brushRef="#br0">93000 6731 692,'16'-14'4,"-1"5"7,1 3 8,-1 4 7,0 2 4,-1 2 1,-1 0 1,0 2 2,-2 0-2,-1 3-4,0 2-5,-2 2-4,0 0-6,0 1-7,-1-1-8,1 1-6,-1-1-9,-2-1-11,-3-1-11,0 0-11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2557" units="cm"/>
      <inkml:brushProperty name="height" value="0.02557" units="cm"/>
    </inkml:brush>
  </inkml:definitions>
  <inkml:trace contextRef="#ctx0" brushRef="#br0">36000 48050 860,'-22'-47'-3,"6"6"-4,7 7-5,6 6-5,4 4-1,4 4 3,3 3 4,3 3 4,7-1 6,14-2 9,11-3 11,14-3 10,10-2 3,9 0-5,10 0-3,10 0-5,0 3-3,-5 6 1,-7 7 0,-5 6 0,-9 4-12,-9 4-20,-10 3-21,-8 3-22,-9 1-5,-6 1 13,-6-1 12,-6 1 11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3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93949 4063 506,'29'-28'30,"-6"9"-1,-4 7 0,-4 8-1,-4 5-2,1 2-2,0 2-2,0 2-1,-2 1-5,-1 3-6,-2 2-6,-2 2-6,-2 1-5,0 1-6,-2 1-5,0 1-5,-3 0-1,-4 1 2,-4-1 2,-3 1 3,-5-1-2,-2-1-4,-3-1-6,-2 0-5,-3-2 1,1-1 7,-1-1 8,1-1 7,0 0 4,3 0 2,1-1 3,3 1 1,2-1 4,5-2 7,3-2 6,4-2 8,4-2 3,2 1 1,3 0 1,4 0 1,3-2-2,5-2-1,5-3-4,5-4-2,3-1-5,1-1-7,1-2-5,1 0-8,-1-1-3,-2 1-2,-1-1-1,-3 0-1,-2 1-1,-5 3 0,-3 1 2,-4 2-1,-5 3 5,-6 4 8,-6 4 7,-6 4 9,-2 2 3,1 1-3,1 1-1,0 1-2,2 2 2,-1 2 6,0 1 4,1 3 6,-1 0-1,2 1-7,1-1-6,0 1-8,3-2-6,1-2-6,2-1-5,2-2-6,3-6-9,4-7-12,3-8-14,5-7-13,0-5 0,-4 2 12,-5 1 11,-3 1 12,-3 1 8,-4 2 3,-2 2 5,-3 3 3,-4 2 5,-2 6 4,-3 4 6,-2 5 5,-1 2 1,4-3-3,5-1-3,3-2-2,1 0 0,-4 2 4,-2 1 3,-3 3 3,-1 1 2,1-1 0,1 1 2,1 0 0,5-3-2,10-3-3,10-4-3,9-4-3,9-6-3,5-6 0,6-7-2,6-7-1,2-2-2,-2 1-3,-2 3-1,-2 1-3,-3 3 0,-5 5 1,-6 3 2,-3 4 1,-6 5 2,-5 4 1,-5 5 0,-4 6 2,-6 2-1,-4 3-3,-5 2-1,-5 1-3,-5 2-2,-1 1-1,-4 1-2,-3 1-2,-2-1-1,-1 0 1,-1-1-1,0-1 0,0-1 1,1-1 5,3-1 3,2-1 4,2-1 2,3-2-1,3-3-1,3-1-1,5-3 5,10-4 10,8-4 10,10-4 11,5-4 0,6-4-8,5-4-8,5-3-8,2-3-6,0 1-3,0-1-3,0 1-4,-1 0-1,-1 4 2,-3 3 1,-2 3 1,-3 2 2,-3 2 1,-5 2 2,-3 2 0,-6 4 3,-8 8 6,-8 6 5,-8 7 5,-6 3 1,-3-2-3,-5 1-2,-3-2-3,-4-2-5,-2 0-9,-4-1-9,-2 0-9,-1-3-5,5-1-3,4-3-4,4-1-3,2-3-4,3-2-2,1-4-3,3-2-3,1-5-1,3-2 1,1-5 2,2-4 0,3-1 5,2 1 4,4 1 7,3 1 5,0 0 4,0 2 4,-2 1 3,0 1 4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3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93628 6990 560,'-1'-22'-22,"0"5"19,-2 3 17,0 4 19,1 4 10,4 2 2,4 4 3,4 2 2,3 4-1,5 4-4,3 4-5,5 3-3,4 3-8,6 1-9,6 1-9,6 1-10,2 1-7,0 1-5,-2 1-3,0 0-5,-5-1-11,-6-5-20,-7-5-18,-7-4-19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98588 4750 447,'-29'8'43,"7"2"0,5 0 0,6 1 0,5 1 1,1 0 0,2-1 1,2 1 0,0 0-2,0 0-8,-2-1-6,0 1-8,0 1-5,0 1-3,2 3-2,0 2-2,1 2-2,-2 5-1,0 3-1,-2 4 0,0 4-2,1 5-4,-2 2-3,2 6-2,-1 0-5,0-1-2,0 0-3,0-2-4,-1-1-3,0-2-3,-1-2-4,-1-1-4,0-3-1,2-2-1,2-2 0,2-1 0,1-5 0,0-4-1,0-5 0,0-4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4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98804 5611 599,'16'-16'1,"1"-1"2,2-2 3,0 1 1,-5 4 11,-9 12 15,-10 12 16,-9 11 17,-8 8 0,-3 3-13,-5 2-14,-3 4-14,-3 0-10,-2-2-4,-3-1-4,0-3-6,-1-3-2,5-3-4,4-5-3,4-3-2,4-4-1,5-3 1,4-3 2,6-2 2,9-3 1,14 0 3,13-2 1,15 0 2,6-1-2,1 2-5,2 0-5,0 2-5,1-1-4,0 1-1,0 0 0,0 0-2,-3 0-1,-2 0-4,-5 0-4,-4 0-3,-5-1-1,-6-2 0,-5-2 1,-6-2 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100286 4913 533,'21'-7'4,"-3"2"7,-5 2 8,-3 2 8,0 1 2,4 0-1,3 0-3,5 0-2,2-1-3,1 0-4,0-2-5,2 0-5,-1-1-5,-3 0-6,-3 0-6,-3 1-5,-4 2 0,-6 7 5,-6 7 5,-6 8 6,-5 3 3,-6 1 1,-4 1 2,-4 0 0,-5 3 5,-1 5 7,-2 3 8,-2 4 7,-1 1 2,1 0-4,1-1-3,2-2-3,0-1-2,3-1-3,2-3-1,1-2-3,4-3-8,5-5-18,5-5-16,5-5-16,4-5-11,5-4-4,6-6-4,4-4-5,1-3 4,-3 0 12,-3 1 10,-2-1 11,-1-1 8,2 0 2,1-1 4,3-1 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100800 6258 588,'48'-34'19,"-12"13"3,-13 11 2,-13 12 3,-7 8 0,0 4-1,-2 3-1,0 5-3,-1 1 1,0 1 0,0-1 2,0 1 1,-1-1 1,0 2-3,-2 1 0,0 1-3,-2-1-3,-2-1-10,-2-3-7,-1-1-10,-2-2-7,0-1-9,0-1-8,1-1-8,0-2-8,0-4-5,2-5-5,1-2-6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2698" units="cm"/>
      <inkml:brushProperty name="height" value="0.02698" units="cm"/>
      <inkml:brushProperty name="color" value="#00BFF3"/>
    </inkml:brush>
  </inkml:definitions>
  <inkml:trace contextRef="#ctx0" brushRef="#br0">101450 6516 815,'49'-12'3,"-12"8"7,-12 8 6,-11 8 7,-7 3 2,-2 1-2,-3-1-3,0 1-3,-2-1-1,0-1-4,0-1-2,0 0-2,-2-3-7,0-1-7,-3-2-10,-2-2-8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102023 4114 478,'15'-8'3,"-1"0"6,-1 1 4,0-1 7,-2 2 1,-3 4-4,-1 4-3,-2 4-3,-2 3-2,0 3-3,-2 3-2,0 4-2,-3 0-2,-4 1-2,-4-1-1,-3 1-1,-4 0-4,-2 3-5,-1 1-5,-2 3-5,-3 0-3,0 1 2,-1-1 0,0 0 1,-1 0 2,1-3 5,1-1 3,1-3 5,2-1 2,3-1 2,3-1 1,3 0 1,2-3 4,2-3 5,2-3 6,2-2 6,4-3 3,6-2 4,6-2 1,6-2 4,3-3-2,3-4-5,1-4-4,3-3-5,-1-2-5,0 1-5,-1 0-5,-1 2-6,-2 2-2,-3 3 1,-3 3 1,-2 2 0,-7 5 0,-9 6 1,-8 6 1,-9 6 0,-4 1 2,1-1 1,1-3 3,1-1 1,2-2 1,5 0 1,3-2 1,4-1-1,5-1 1,6-2-1,6-2 0,5-2-1,4-1 0,0 0-1,-1 0 0,1 0-1,-2 0 0,-3 2 0,-3 0 1,-2 2 0,-4 0-1,-1 2-2,-2 0-1,-2 1-2,-2 0-2,-2-2 0,-2-2-1,-1-2 0,-3 1-5,0 4-9,-2 3-7,0 5-8,-2 3-1,-3 1 8,-3 3 7,-3 2 7,-2 0 5,-1 0 3,-1 1 4,-1-1 2,0 0 1,0-1-1,-1-1 0,1 0-1,1-3 5,5-1 11,3-3 11,5-1 12,5-3 5,10-4 1,8-4 1,9-4 1,6-5-3,3-4-7,3-5-7,2-5-7,3-2-6,2 1-6,3 1-5,1 1-5,-1 1-3,-2 1 1,-3 0 1,-4 2 1,-2 3 0,-5 3 3,-4 4 1,-3 4 2,-4 4 3,-2 4 4,-4 4 5,-3 3 4,-3 3 2,-6 2-4,-4 0-2,-5 1-4,-4 0-2,-1 1-3,-3-1-3,-1 1-3,-2 0-2,-1-1 1,-1 1 0,-1-1 1,-1 1-4,-1 1-4,-1 1-6,0 2-5,-1-2-4,1-2-5,1-1-4,1-2-3,2-3-5,3-3-2,3-3-3,3-2-3,3-3 0,1-2 3,2-2 2,2-2 3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101166 6472 501,'-7'-22'3,"2"3"3,2 3 5,2 2 4,3 4 8,4 1 12,4 2 10,3 2 13,4 3 1,3 4-8,3 4-9,3 4-8,2 3-5,-1 3-5,1 3-2,-1 3-4,2 4-5,5 5-5,3 4-5,4 6-7,2 2-2,0 0 0,0 0-1,0 0 0,-2 0-6,-3 0-11,-5 0-12,-4 0-12,-4-4-8,-5-7-5,-5-9-4,-4-7-5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22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43140 10500 408,'-27'0'35,"11"0"13,9 0 12,10 0 12,6 1 0,3 2-14,4 2-11,2 1-14,0 1-8,-1 0-5,-2-2-5,-2-1-4,-1 0-3,3 0 0,1 0-1,3 0 0,1-1-1,1-1 0,1 0-1,1-2-1,0 1-1,-1 0 1,-1 2-1,-1 0 0,1 0 0,0 0 0,0-2 0,3 0 0,-1-1 0,2 0-1,1 0-1,1 0 1,0 0-2,-3 0 1,-1 0-1,-3 0-1,1-1 0,1 0 0,3-2-1,1 0-1,0-1 1,-3 0 0,-3 0 1,-3 1 1,-1-1 1,0 2 1,-1 0 0,1 2 0,0 0 1,1 0-1,1 0 1,2 0-1,-2 0 0,1 0-1,-2 0 1,-1 0 0,-4-2-19,-8-2-34,-8-3-35,-8-3-35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3296" units="cm"/>
      <inkml:brushProperty name="height" value="0.03296" units="cm"/>
    </inkml:brush>
  </inkml:definitions>
  <inkml:trace contextRef="#ctx0" brushRef="#br0">36700 47050 667,'-69'-71'0,"13"10"-2,12 10 0,13 9-1,9 17 9,6 25 18,7 25 20,6 25 18,4 17 2,4 9-12,3 10-13,3 10-13,-1 7-10,-2 6-10,-3 7-7,-3 6-9,-2 6-11,0 6-13,0 7-13,0 6-13,1-13-3,4-31 7,3-31 8,3-31 7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27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66122 10631 366,'-19'0'64,"7"2"3,8 0 1,8 1 2,4 1-5,2 0-10,0 0-11,1 0-11,2-1-8,1 1-4,3 0-5,2 0-5,0-1-3,-1-2 1,-1-2-1,-1-2-1,0-1 1,0 0-2,-1 0 0,1 1-1,0-1-1,1 2-1,1 0 0,1 2-2,0 0 1,-1 0 1,0 0 0,-2 0 0,0 0 1,-1 0-1,1 0 0,0 0 0,-1 0-1,1 0-2,-1 0 0,1 0-2,0 0-1,1 0 1,2 0-1,0 0 0,0-1 1,1 0 0,-1-2 0,1 0 1,-1-1-1,-1 1 1,-1-1 0,-1 0 1,0 1-1,0 0-1,-1 2 1,1 0-1,-4 1-7,-8-2-16,-8 0-14,-8-1-15,-3-1-11,1 2-6,0 0-7,2 2-8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65631 9582 999,'-28'0'0,"-7"0"0,-8 0 0,-7 0 0,1-1-6,12 0-12,11-1-12,13-1-12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2"/>
    </inkml:context>
    <inkml:brush xml:id="br0">
      <inkml:brushProperty name="width" value="0.07151" units="cm"/>
      <inkml:brushProperty name="height" value="0.07151" units="cm"/>
      <inkml:brushProperty name="color" value="#F2395B"/>
    </inkml:brush>
  </inkml:definitions>
  <inkml:trace contextRef="#ctx0" brushRef="#br0">13005 17531 307,'-13'-8'14,"6"2"29,6 1 28,6 1 29,6 0 4,5 2-20,7 0-20,5 2-19,2 0-13,-3 2-4,-3 0-4,-3 2-5,0-1-5,3-1-2,3 0-4,3-2-3,1 0-2,1 0-1,-1 0 0,0 0 0,-1 1 0,-3 0-1,-3 2 0,-3 0 1,-1 1-1,3 0 1,1-1 0,3 1 2,0-1-3,1 0-2,-1-2-3,1 0-4,-2-2-1,0 0 1,-1-2 2,-1 0 0,-5 1-9,-10 2-19,-10 4-20,-10 2-19,-4 2-9,1-1 2,0 1 1,2 0 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4"/>
    </inkml:context>
    <inkml:brush xml:id="br0">
      <inkml:brushProperty name="width" value="0.07217" units="cm"/>
      <inkml:brushProperty name="height" value="0.07217" units="cm"/>
      <inkml:brushProperty name="color" value="#F2395B"/>
    </inkml:brush>
  </inkml:definitions>
  <inkml:trace contextRef="#ctx0" brushRef="#br0">36024 17059 304,'-14'-9'0,"3"0"-2,2-1 0,4-1-2,1 0 2,0 2 7,0 2 4,1 3 7,0 0 13,3 2 20,4 0 22,2 2 20,4-1 2,6 0-17,4-2-19,5 0-18,3-1-11,1 1-4,0-2-5,2 2-4,1-1-3,-1 2-2,0 0-1,1 2-1,-1 1-1,0 2 0,1 2-1,-1 2-1,0 0 0,1-1-1,-1-1 0,0 0-1,0-1-1,-1 0 0,-1-1-2,-1 1 0,-2-1 0,0 0-1,0-2-1,-2 0 0,-1-1-1,3 0 1,0 0-1,0 0 1,1 0-1,-3 0 1,-1 0 1,-3 0 0,0 0 1,0 0-2,-1 0 0,1 0-1,-1 0-1,1 0 0,-1 0 0,1 0-1,-6 0-11,-10 0-22,-12 0-22,-10 0-22,-4 0-8,3 2 7,3 0 6,3 2 5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5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67237 23477 455,'-6'-6'9,"6"2"17,4 4 19,6 3 17,1 1 2,-1 1-11,0 1-13,-2 2-13,0 0-7,2 0-2,0-1-4,1 1-2,1 0-2,0 2-2,-1 0-1,1 1-2,0 0-1,0 0-1,-1-2-1,1 0-1,0-2 0,2 1-1,0 0-1,1 0-1,0 0 0,-1 0 2,-1-1 0,0 1 2,-2 0 0,-1 0 1,0 0 1,-2-1 1,0 1 1,0 0-1,0 0 0,-1 0 0,2 0 1,2-1 0,2 1 1,1 0 0,1-1 0,0 0-2,-2-2-3,-1 0-1,0-1-2,0 3 1,-1 2 1,1 2 0,0 0 0,0-1 0,-1 0 0,1-2 1,0 0 0,0 0 0,-1 0 0,1-1 0,1 2 1,1 4 0,3 2 0,2 3 0,0 2 1,1-1-1,0 1-1,-1-1 0,1 0 0,-1-1-1,1 0 0,0-2-2,-1 0 1,1 1-1,-1 1 0,1 1 0,-1 0 0,-1-1 0,-1-1 0,-1 0 1,0-2 0,0 1-1,-1 0 1,1-1 0,-1 0 0,-1-1-1,-1 0 0,0-2-1,-5-2-10,-6-4-20,-8-4-18,-6-4-21,-3-3-3,3 0 13,1-1 11,2-2 13,0-1 5,-3-1-1,-4-3-1,-2-2-2,0 1 3,5 3 6,3 3 7,4 2 7,2 2 5,0 0 1,0 0 2,1 1 2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7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69463 24959 471,'-22'-14'-1,"6"3"-3,5 3-1,5 2-3,2 4 8,2 4 17,0 4 16,2 4 18,1 1 3,2 1-9,2 0-8,2 0-11,1-1-4,-1 1-3,1 0-2,0 0-3,1-1-1,1 1 1,3 0-2,2 0 1,1-1-2,-1 1-1,1 0-1,0 0-3,-1 0 0,1 1-1,0 1-1,-1 2 0,1-2 0,2-1 0,0-2 0,1-2 0,0-1-1,-1 1 0,-1 2 0,0 0-1,-1 0 0,1-1 0,1-1 0,1 0 0,0-1 0,-3 1 0,-1 2 0,-2 0 1,-1 1 0,1 0 0,1-1 0,2 1 1,-1 0-1,-1 1 1,-1 2-1,0 0 0,-1 1 0,1-1 0,1 1-1,1 0 1,1-1-1,0 1 0,-1 0-1,1-1 0,-1 1-1,-1 0 1,-1-1 0,0 1 0,-1 0 1,1-1-1,1 1 0,2 0 1,-2-1-1,-1 1 0,-2 0-1,-2-1 1,-1 0-1,0-1 0,-1-1 0,1 0 0,0-1 0,0 0 0,0-1 1,0 1-1,0 1 0,1 1 1,1 3-1,2 2 0,-1-1-1,1-1 1,0-3-1,0-1 0,-1-1 0,1 0 0,0-1 0,0 1 1,-1 0-1,1 0 1,0-1 0,0 1 1,-1 0 0,1 0-1,0-1 1,0 1-1,-1 0 0,-1 0 0,0-1 1,-2 1 0,1 0 0,2 2 0,1 0 0,3 1 0,0 0 0,-3-1-1,-1-1 0,-2 0-2,-1-2 0,2 1 0,0 0 1,1 0-1,2 0 0,0 3-1,1 2 0,1 2 0,0-1 1,-1-1 0,0-3 1,-2-1 2,0 0 0,1 1 0,2 3-1,0 2 1,-1-1-1,-1-1 1,-2-2 0,-2-2-1,-1-2 1,0 1 1,-1 0-1,1 0 0,0-1 1,2 1-1,0 0-1,1-1 0,0 1 0,0 0 0,-2 0-1,0-1 0,-1 1 1,1 0-1,2 0 1,0-1 0,0 0-1,1 0 1,0-2-1,0 0-1,-1-1 1,-1 1 0,0 2 0,-2 0 1,0 0 0,2 1 0,0 0 1,1 0 0,2-1-1,0 1 1,1 0-2,1 0-1,0-1 1,-1-1 0,-1-1 1,0 0 0,-1-1 1,0 1-1,-1 2 0,1 0 0,0 1 0,1 0 0,2-1 0,0 1 1,0 0-1,-1 1 1,-1 2-1,0 0 0,-1 1 1,1-1-1,1 1 0,2 0 1,-1-1-1,1 1 1,0 0-1,-1-1 1,1 0-2,0-1 0,-1 0-2,1-2-1,0 0 0,-1 0 0,1-1 1,0 1 2,-1 0-1,1 1 1,0 1 0,-1 2 0,1 0 0,0-1 1,-1 1-1,1 0 1,-1-1 0,-1 3 0,-1 0 1,0 1 0,-1 0 0,0 1-1,-1 0 0,1-1-1,0 0 0,0-1 0,-1-1 1,1 0-1,0-2 2,0-1-1,-1-1 2,1 0-1,0-2 1,2 1-1,0 0 0,1 0-1,1-1 0,-1 1 1,1 0-1,0 0-1,-1-1 1,-1 1 0,-1 0 0,0 0 1,-2-1-1,1 1 0,0 0 0,0 0 0,0-1-1,1 1 1,1 0-1,1 0 0,0-1-1,0-1 0,-2-1-1,-1 0 0,0-1 0,0 1 1,-1 2 0,1 0 1,0 0 1,0 1-1,-1 0 2,1 0-1,0-1 1,0 1 0,-1 0 0,1 0-1,0-1 1,0 1-1,0 0 1,-1 0-1,1-1 1,0 1 0,0 0-1,-1 0 1,1 0 0,0 1 0,0 1-1,-1 2 0,1-1 0,0 1-1,0 0 1,0-1-1,-2 0 1,1-1 0,-2 0-1,0-2 1,-1-1 0,1-1-1,2 0 1,0-2 0,1 0 0,-1 2 0,1 0 0,0 1 0,-1 2 0,-1 0 0,0 1 0,-2 1 0,0 0 0,2-2 0,0-3 1,1-1-1,0-1 0,0 2 0,-2 0 0,-1 1 0,1 0 0,0 0 0,1-2 0,2 0 0,-1-2-1,1 1 0,0 0 0,0 0-1,0 0 0,1 0 0,1-1 0,2 1 1,-1 0 1,-1 2 0,-1 0 0,-1 1 1,0 1 0,0 0 0,0-1 1,-1 1 0,0 0-1,0 0 1,-2-1 0,0 1-1,-1 0 0,1 0 1,2-1-2,0 1 1,0 1 0,1 0 0,0 1 0,0 1 0,-1 1 0,-1 0-2,0-1-1,-2 1-2,0 0 1,2-1 0,0 1 2,1-1 0,0 1 1,0 0 0,-2-1 0,-1 1-1,1-1 0,0-1 1,1-1 0,2 0 0,-1-1 0,1 1-1,0 1-2,0 2-1,-1-2-1,1-1 1,0-2-1,0-2 1,-1 0 1,-1 1 0,-1 3 1,0 2 0,-1 0 1,1 1 0,2 0 0,0-1 1,0 0 1,-1-2-1,0-3 1,-2-1 0,0 0 0,0 2 0,0 2 1,0 1-1,0 1 0,1 0 0,2-2-1,0-1 0,0-1-1,-1 0 1,0-2-1,-2-1 1,0 1-1,0 0 0,0 1 1,-1 2 0,1-1 0,0 1 0,0 0 1,0 0-1,0-1 1,1-1-1,2-1 1,0 0 0,0-1-1,-1 1 0,0 2-1,-2 0 0,0 0-1,2-1-1,0 0 0,1-2 0,0 0 0,0 0 0,-2 0 0,-1-1 1,0 1 0,0 2 0,0 0 0,0 2 1,0 0-1,1 1 0,2 1-1,0 1 0,1 0-1,0-1 0,-1 0 0,1-2-1,0 0 1,0 2-1,-1 0 1,1 1 1,0 0 0,0-1 0,-1-1 1,1 0 0,-1-1 1,-1 3-1,0 2 1,-2 1-1,0 1 0,0-2-1,0-3-1,0-1-1,-2-4-11,-3-6-20,-2-6-22,-4-6-20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9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74672 31850 474,'-15'2'110,"4"6"-19,3 4-18,3 5-18,0 4-12,0 3-9,-2 3-7,0 3-7,-1 2-5,1 2-1,-1 2 0,0 3-1,0-1-2,-2 0-6,0-2-5,-1 0-4,0-3-8,0-3-8,2-5-8,1-3-9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74500 32905 539,'1'-15'52,"4"4"2,2 3 2,3 3 2,3 2-3,2 2-9,1 2-9,3 2-8,0 1-7,1 0-7,0-1-5,-1 1-6,0 0-2,-3 0 2,-1 0 3,-2 0 3,-2-1-11,1 0-21,0-2-21,0 0-22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75309 31989 425,'-7'-5'81,"2"6"-5,2 6-4,2 6-4,1 4-7,0 3-10,0 3-11,0 3-9,0 3-8,-2 6-3,0 4-4,-2 6-4,0 3-3,-2 2-1,0 2-4,-1 2-2,-1 1-5,1 1-8,-1 1-9,0 1-9,1-1-7,0-2-8,2-4-6,1-3-8,0-5-3,2-10 0,0-8 0,2-8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75911 31696 593,'-13'-8'9,"8"0"15,7 1 17,6-1 16,5 2 5,1 1-9,3 2-8,2 2-8,1 1-7,1 2-8,0 0-6,3 2-7,-1-1-7,2 1-10,1 0-8,1 0-9,-1-1-7,-1-1-9,-3 0-7,-1-2-9,-3 1 0,-3 0 4,-3 2 5,-2 0 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2941" units="cm"/>
      <inkml:brushProperty name="height" value="0.02941" units="cm"/>
    </inkml:brush>
  </inkml:definitions>
  <inkml:trace contextRef="#ctx0" brushRef="#br0">37500 49000 747,'-68'-25'3,"17"0"3,15 0 5,16 0 4,13 1 4,14 4 4,11 3 4,14 3 4,14-1 0,20-2-4,18-3-4,20-3-4,10-1-6,3 4-8,3 3-10,4 3-9,-4 3-8,-9 3-5,-10 3-7,-8 4-6,-12 5-3,-12 10 2,-13 10 0,-12 9 2,-10 2 4,-6-2 7,-6-3 7,-6-3 8,-7-4 3,-6-3 3,-6-3 2,-6-2 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76426 30959 570,'-7'-30'3,"2"19"28,2 19 26,2 17 29,1 11 3,-2 3-19,0 1-20,-2 2-19,0 3-19,-3 5-16,-2 5-19,-2 6-16,1-4-5,1-9 9,2-10 8,2-9 9,1-6-3,1-2-14,-1 0-14,0 0-13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3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85130 22737 425,'7'-22'-28,"-1"6"7,-1 5 6,0 5 6,0 2 4,0 0 2,1 0 1,2 0 2,-2 1 12,-3 2 24,-2 2 22,-4 2 24,-2 2 4,-1 2-16,-3 1-15,-2 3-16,0 0-10,1 0-4,0-2-5,2 0-5,-1-1-2,-2 3-3,-2 2 0,-1 2-2,-1-1-2,0-1 0,2-3-2,1 0 0,0-3-1,1 1 1,-1 0-1,0 0 2,-1 1-1,0 1 1,-1 3 0,-1 2 0,-1 0 1,1 1-3,-1 0 0,0-1-1,0 1-2,-1 2-1,-1 0-3,-1 1-2,0-1 0,2-1 1,3-2 0,1-2 1,1-2 2,1-1 1,-1-1 1,0 0 2,0 0 0,1 1 0,-1 3-1,0 2 0,-1 0 0,-1 1-1,-3 0-1,-2-1 0,1 0 0,1-2-1,2-3 0,3-1 0,-1 0 1,0 0-1,-1 1 0,-1 2 1,0 0 1,0 1-1,2 1 2,1 1-1,0 0 2,1-1 2,-1 0 0,0-2 2,0 0 1,0 2-2,1 0 0,-1 1-2,0 0 0,0-1 0,1-1 0,-1 0-1,1-2 0,0 1 1,2 0-1,1 0 1,-1-1-1,0 1 0,-1 0-2,-1 0 0,-1-1 0,0-1-2,0-1 1,1 0-1,-1-1 0,0 1-1,0 2 1,1 0 0,-1 0 1,0-1-1,0 0 0,0-2 1,0 0 0,-1 2 0,-1 0 0,-1 1 0,-1 0 1,0 0-1,1-2 1,-1 0-1,1-1 0,0 1 1,2 1 1,1 2 1,-1-1 0,0-1-1,-1-1 0,-1 0 0,0-1 0,1 1-1,1 2 1,0 0 0,1 1-1,1 0 1,-1-1-2,0 1 1,0 0-1,1 0 0,-1-1 0,0 1 1,0 0 0,1 1-1,-1 1 1,0 2 0,1-1-1,1 1 1,0 0-2,2-1 1,-1 1-1,-2 0 1,-2-1 0,-1 1 0,-1 0 0,1-1 1,0 1-1,2 0 1,0-1 0,-2 1 0,0 0 0,-1-1-1,0 1 1,1 0-1,1-1 1,0 1 0,1-1 0,-1-1 0,-1-1 0,-1 0 0,-2-2 0,0 1-1,-1 0-1,-1 0 1,0-1-2,3 1 1,1 0 0,2 0 0,1-1 0,1 1 1,-1 0 0,0 0 0,0-1 1,1-1 0,-1 0 0,0-2 0,0 0 1,1 2-1,-1 0 0,0 1 0,0 0 0,1-1 0,-1 0 1,0-2-1,0 1 0,-2 2 1,0 2-1,-1 1 1,0 2-1,1 0 1,1-1 0,0 1-1,1 0 1,-1 1-1,-1 1 0,-1 1 0,-1 0 0,2-2-1,1-3 0,1-1 0,0-1 0,0 1-1,0 2 1,1 0-1,-1 0-1,0-1 1,0-1-1,1 0 0,-1-2 0,0 1 1,0 0 1,1 0 0,-1-1 0,0 1 0,0 0 0,1 0-1,-1 0 0,2 1 1,1 1-1,0 1 1,1 0-1,-1-2 1,-2-3-1,0-1 1,-1 0-1,1 0 1,-1 1 1,0 2-1,0-1 1,1 1 0,-1 0 0,0 0 0,0 0 0,-2 3 1,0 1-1,-1 3 2,-1 0-1,-1-1 0,-1-1 0,-1 0 0,-1-1-1,1 1-1,-1 1-2,0 1-1,1-1 0,1-3 1,1-2 0,1-4 1,0 0 0,0 3 1,1 4 1,-1 2 1,1 0 0,1-3-1,0-3 1,2-2-1,1-2 0,1 1 0,0 2 0,2 0 0,0 1 0,-2 1 1,0 1 0,-1 2 0,-1-1 1,0 1-1,0 0 1,1-1 0,-1 1 0,0 2-1,0 0 0,1 1-1,-2 0-1,0 1 0,-1-1-2,-1 1 0,-1-1-1,1-1 1,-1-1-1,0 0 1,1-2 0,1 1 1,1 0 0,0-1 0,1 0 1,-1-1 0,-1 0 0,-1-2 0,-1 0 0,0 1 1,1 2 0,-1 0 0,0 1 1,0-1-1,1 1 1,-1 0 0,0-1-1,-1-1 0,-2-1 0,1-1-1,-2 0 0,2 0 0,1-1 0,1 1-1,0 1 0,1 0 2,-1 1 0,0 1 1,0 1 0,-1-1 0,-1 1 0,-1 0 0,0 0 0,0 1 0,2 1 0,1 1-1,1 1 0,-1-1 0,0 1 1,1 0-1,-2-1-1,0 1 1,-1-1-1,-1 1-1,-1 0 1,1 1-1,-1 1 1,1 1 0,-2 0 0,0-1 1,-1-1-1,-1-1 1,1 0 0,1-1 0,3 1-1,1-1 1,1 0 0,-2-2-1,0-3-1,-1-1 0,0-1 0,-1 1 0,1 2-2,-1 0 1,1 0-1,1-1 2,1-1 0,1 0 2,-1-1-1,0 1 1,-1 1 1,-1 2-1,0-1 0,1 1 0,0 0-1,2-1 0,1 1 1,-1 0 1,0-1 1,1 1 2,-1 0 1,2-1-2,1 1 0,1 0-2,-1-1 1,0 3-1,-1 0 0,-1 1-1,-1 1 0,1 1 0,-1 1-1,0 1-1,1 0 0,-1-1 0,0-1-1,1-1 1,-1 0-1,0 1 1,1 1 0,-1 1 1,0 0 0,1-1 0,-1-1 2,0 0 0,1-3 1,1 1-1,1-2 0,0-1 0,1 0-2,1-1 0,-1 1-2,0 0 0,0-1-2,-1-1 0,-1-1-1,-2 0-1,1-2 0,1 1 1,1 0 1,1-1 0,0 0 1,0 0 1,0-2 0,1 0 1,-1-2 1,0 1 0,0 0 0,1 0 1,-1 0 1,2 0-1,1-1 1,0 1 0,3-3-11,2-8-24,4-6-23,3-7-23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5"/>
    </inkml:context>
    <inkml:brush xml:id="br0">
      <inkml:brushProperty name="width" value="0.06319" units="cm"/>
      <inkml:brushProperty name="height" value="0.06319" units="cm"/>
      <inkml:brushProperty name="color" value="#F2395B"/>
    </inkml:brush>
  </inkml:definitions>
  <inkml:trace contextRef="#ctx0" brushRef="#br0">92733 27730 348,'-21'22'91,"5"-3"-18,5-3-20,5-2-19,1-1-10,-2 5-2,-2 3-2,-2 5-2,0 0-2,3-2-1,1-1-2,2-2-1,2-3-4,2-1-2,2-3-5,2-1-3,3-4-4,4-4-3,3-6-5,5-4-3,2-5-2,1-6-1,1-4-1,1-4 1,-1-4-1,-1 1 2,-3-1 2,-1 1 1,-3 1 4,-4 5 3,-5 3 5,-2 5 4,-4 2 3,-1 0 1,0 2 2,-1 1 1,-3 0 2,-2 2 2,-3 1 2,-3 0 1,-2 2 2,0 2-1,1 2-1,-1 2 0,1 2-2,3 0-1,1 1-3,2 2-2,4-1-10,8-1-19,6 0-19,8-2-19,3-2-4,1-2 11,0-3 11,3-4 10,-1-1 8,1-1 5,-1-2 3,1 0 6,-3 0 2,-3 1 4,-5 0 3,-3 2 4,-2 0 4,0 1 5,0-1 7,-1 0 6,1 1 4,0 2 3,0 2 3,0 2 3,-1 2 2,-1 4 2,-1 2 2,0 4 2,-2 1-4,0 3-7,-2 2-8,0 1-8,-2 2-6,-2 1-2,-2 1-4,-2 1-2,0 0-2,-1-3 2,0-1 0,0-2 1,1-6-11,4-7-25,3-8-23,2-7-24,3-4-4,2 2 16,2 2 16,2 3 15,-1 0 16,1 2 12,-2 1 14,0 0 13,-1 1 6,1 0-1,1 0 0,2 1-2,-1-1 0,1 2-3,0 0-2,0 2-2,-1-2-12,-1 0-20,-1-3-21,0-2-22,-3-2-2,-1-4 12,-2-2 15,-2-3 13,0-2 9,2-1 2,2-1 4,2-1 1,0 0 3,0-1 2,-2 1 0,0-1 2,-2 2 2,1 3 4,0 3 3,0 3 4,0 2 3,0 0 3,0 2 3,0 1 4,-1 2 2,-1 4 5,0 4 3,-1 4 3,-1 4 3,0 3 1,0 5 0,0 3 1,-1 4-1,-1 1-4,0 3-4,-1 1-4,-2 2-4,0 2-4,-1 3-5,-2 1-4,1 1-4,-1 2-4,0 1-2,0 0-3,0 2-3,0 0 0,1 1 0,-1 2-1,0-1-9,0-2-17,0-2-19,1-2-17,0-4-5,2-6 7,2-5 9,2-6 8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5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95150 28046 525,'29'-14'119,"-6"3"-23,-4 3-23,-4 3-23,-3 1-14,3 2-4,1 0-3,3 2-4,1 0-10,1 0-19,1 0-16,1 0-19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1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66866 25146 459,'-12'-15'8,"8"3"15,8 1 15,8 2 16,3 1 2,1 1-10,0-1-11,-1 0-11,2-1-7,1 0-2,3-1-4,2-1-3,0-1-2,-1 2-2,-1 1-1,-1 1-2,-1 0 0,1 2 0,0 0-1,-1 2 0,0 1 0,-3 2-1,-1 2-1,-2 2-1,-1 0-1,1 0 0,2-2-1,0 0 0,1-1 0,-1 0 2,1 0 0,0 0 1,0 0 1,1 0 0,1 0-1,1 0 1,0 0 0,-1 0 1,-1 0 0,0 0 1,-1 0 0,1 2 0,1 0 0,1 2 0,0-1 0,-3 2-1,-1-2 1,-2 1-1,-1 0 1,-1-2-1,1 0 1,0-2-1,0 0 0,-1 0 0,1 0-1,0 0 0,0 0-1,1 0 1,2 0 0,0 0 0,0 1 0,-1 0 1,-1 2-1,0 0 1,-1 1 0,1 0 0,1 0 1,2 0-1,-1-1 1,1 2 0,0-2 0,-1 1 0,0 0 0,-1 0 1,0 0-1,-2 0 1,0-1 0,2 0-1,0-2 1,1 0-1,1-1 0,-1 0 0,1 0 0,0 0 0,0 0 0,1 2 0,1 0 0,1 2 0,1-1 0,-1 2-1,1-2-1,0 1 0,-1-1-1,1 0 0,-1-1 0,1-2 1,-1-1-1,1-2 0,0-2 1,-1-1-1,1-1 1,0 2 0,-1 2 1,1 2 0,-1 1 1,1 0 1,-1 0 0,1 0 0,0 1 0,-1 2 0,1 2 0,0 2 1,-1-1-1,1-1 0,-1-2 0,1-2 0,-1-1 0,-1 0-2,-1 0 0,-1 0-1,0-1-1,2-2 1,0-2 1,1-1 0,0-1 0,-1 2 2,-1 2 0,0 2 0,-2 1 1,-1 2 0,-1 0 0,-1 2 1,0 0 0,0 1 1,0 2 0,-1 0 2,2 0-1,2-2 0,1-2-2,3-2-1,1-1 0,-1 0 0,1 0 1,0 0-1,-1 0 1,1 0-1,-1 0-1,1 0 0,-1 0 0,-1 0 0,-1 0-1,-1 0 1,0 0-1,0 0 0,-1 0-1,1 0 1,0 1-1,-1 2 0,1 2 1,0 2-1,0 1 1,-1 1 0,1 1 0,0 2 1,-1-1 0,1-1 0,0-1 0,-1 0 1,1-2-1,0-1-1,-1 0-2,1-2 0,0-1 0,-1 0-1,1-1 1,0-2 0,-1 0-1,1 0 0,0 0-1,-1 0 0,1 0 0,2 2 2,0 1 2,1 0 1,-1 1 2,-3 2 1,-3 0 0,-2 1 1,-2 1 0,1-2-1,2-1 0,0 0-2,1-2 0,1 0-3,1-2-1,2 0-2,-1-1-1,-1 0 1,-1 0 0,0 0 0,-2 0 0,1 0 1,0 0 0,0 0 0,-1 1 1,-1 2 0,-1 2 0,0 1 1,-1 2 1,1 0 1,2 0 2,0 0 2,1-1 0,1-1-2,2 0 0,0-2-3,0 0 0,-1 0 0,-1 0-1,0 0-1,-2 0 0,1 0-1,0 0-1,0 0 0,-1 0-1,1 1 1,0 2 0,0 0 2,0 1 0,1 0 1,1 0 1,2-1 1,-1 0 0,-1-2-2,-1-2-2,0-2-1,-2 0-1,1 2 1,0 2 1,0 2 0,0 0 1,3-1 4,2 0 1,1-2 3,2 0 1,0 0-2,-1 0 0,1 0-1,-2 1 0,-1 1-2,-2 3 1,-3 2-2,-1 1 1,0 0-1,-2-1 1,0 1 0,-2 0 1,1 0-2,0-1 1,0 1-1,1 0 0,1 0-1,3-1 0,2 1 0,0 1-1,-1 1-1,-1 3 0,0 2-1,-2 0 0,1-1 1,0-1 1,0-1 2,-1 0-1,1 2 1,0 0 0,0 1 0,-1-1 1,-1-1-1,0-2 0,-2-3 0,0 1-1,2 0 1,0 1-1,1 1 0,1 0 1,0-1-1,-1 0 0,1-2-1,1 0 0,2 1-2,1 2-2,3 0-2,0 1-1,1 1 2,0 1 2,-1 1 0,0 0 2,-1-1-1,0 0 0,-2-2 1,-1-1-1,-1-1 2,-1-1 0,0 0 1,-2-1 0,1 1-1,0 1 0,0 1-1,0 1-1,1 2 1,1 0-1,2 1 1,-1 1-1,-1 1 1,-1 1 0,0 1-1,-1 1 1,1-1 0,1 1-1,1-1 0,0-1 1,0-1-1,-2-3 0,-1-1 1,0-1 0,0 0 2,-1-1 3,1 1 1,0-2 0,0-1-1,-1-2-3,1-2-1,0-1-1,0 2 0,-1 0-1,1 1 0,1 1 1,0 2-1,1 0 1,1 1 0,0 0 0,-1-1 1,0-1-1,-2 0 1,0-1 0,1 1 0,2 1 1,0 2-1,1-2 1,-1-1 0,1-2-1,0-2 1,0-1-1,1 1-2,1 1-1,1 2-2,0-2-1,-1-1 1,-1-2-1,0-2 0,-3-1 0,-1 2 1,-2 0-1,-2 2 1,-1-1 0,1-1 0,2-1 2,0 0 1,1 0 0,3 2 1,2 1 0,2 3 0,-1 2 0,-1 0 1,-2 1 0,-3 1 1,1 1 0,0 1 0,1 2 0,1 0 1,1-1-1,0 1 1,-1-2-1,1-1 0,0-1-1,-1-3-3,1-1-3,0-2-1,-1-1-2,1 0 2,0 0 1,-1-1 2,0 1 1,-1 0 0,0 0 2,-2 0 0,0 0 0,0 1 1,-1 2 0,1 0 1,0 1 0,0-1 2,-1 1 0,1 0 2,0-1 0,0-1-1,-1 0-2,1-2 0,0 0-1,0 0-2,-1 0 0,1-1-2,1 2 0,0 0 2,1 1 2,1 2 2,0-1 0,-3-1 1,-1-1-1,-2 0 1,-1-1-1,2 1 1,0 2-1,1 0-1,0 0 1,0 1-1,-2 0 0,0 0 1,-1-1-2,1-1 1,1 0-1,2-2 0,-1 0-2,1 0-2,0 0-3,0-1-2,-1 1 0,1 0 0,0 0 2,0 0 1,-1-1 2,1 1 0,0 0 2,0 0 1,-1 0 1,1 2-1,0 0 0,0 1 0,-1 1-1,1 0 1,0-1 0,0 1 0,-1 0 1,-1 1-1,0 2 1,-2 0 0,1 1-1,2 1 0,1 1-1,3 1 0,0 0 0,-1-2 0,-1-3 2,0-1 1,-2-1-1,-1 0 0,0-1-1,-2 1 0,1 0-1,2 1 0,1 2 0,3 0 1,0 1-1,-1 1 0,0 1 0,-2 1 0,0 0-1,0-1 0,-1 0 1,1-2-1,0 0 0,1 1-1,2 1 0,0 1-1,1 1 1,1-1-1,1 1 1,1 0 1,0-2-1,-1-1 1,0-3 0,-2-1 0,1 0 0,1 2 1,3 1-1,1 3 0,2 1 1,-1 3 1,1 1 0,-1 3 2,1 0 0,1 1-2,1-1 0,1 1-2,0-1-1,-1 0 0,-1 1 0,-1-1 0,0 2 0,-1 3 0,1 2 2,-1 4-1,1 0 1,-1-3 1,1-4-1,-1-2 0,1-2 0,-1-1 0,1-1 1,-1-1-1,1-1 0,-1-1 1,1-1 0,-1-1 1,0 0 1,-1-1-2,-1 1 1,0 0-1,-1-1-1,1 1-1,1-1 0,1 1-2,0-2-1,-1-1-3,-1-2-1,-1-2-3,-1-3-2,-1-1-3,-1-2-4,0-2-4,-3-2-2,-1-2 0,-2-2-1,-2-2-1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66304 28290 515,'-16'1'2,"2"2"1,1 2 3,1 2 2,3-2 6,6-2 10,6-6 11,6-2 10,3-4 0,3-2-8,2-2-9,2-1-9,1-3-5,1-3-1,1-4-1,1-1-1,1-3-4,3-1-4,1-1-4,3-1-5,0 1-2,0 1 2,1 3 2,-1 2 1,1 0 1,1 1 1,0-1 0,2 1 0,0-1 1,-1 1 0,-1-1 0,-1 1 1,-1-2-1,0-1 1,1-3-1,-1-1 1,0-1-1,1 1 1,-1 2 0,0 0 0,0 1 0,-1 3 0,-1 1 0,-1 3 0,-1 0 0,-1 1 1,-1-1-1,-1 0 1,-1 1 0,1 1 0,-1 1-1,1 1 0,-1 0 1,-1-2-1,-1 0 1,-1 0 0,0-2 0,3 0-1,2 1 1,1-1-1,1 0 0,1-1 0,-1-1 1,1-1 0,0-1 0,1-1 0,0-1 0,2-1-1,1-1 0,-1-3-1,1-1 0,-1-2-2,0 0 1,1 3 0,-1 3 0,0 4 1,-1 0-1,-1 2 2,-3 1 1,-1 1 1,-1 1 1,1 1-1,1 1 0,1 1-1,0 0 1,-1-2 0,-1 0 0,-1-1 0,-1 0 0,1-1-3,-1 1-2,1-1-2,0 0-2,1-1 2,1-1 1,1-1 1,0 0 1,1 1 0,-1 1 1,1 1 1,-1 0 0,0 1 0,1-1 0,-1 1 1,1-2 0,-1 0 0,0-1-1,1 0 1,-1-2 0,-1 1-1,-1-1-1,-1 1 0,-1-1 0,-1 1-1,-1-1 1,-1 1 0,0-1 0,1 2 2,1 2 2,1-1 1,0 2 0,-1 1 0,-1 1 0,0 1 0,-2 1-1,1 1 1,-1 0 1,1 2 0,-1 0-1,1 1 0,0-1-1,-1 0 0,1 0-1,0 1 0,-1-1 0,1 0 1,-1 0-2,1 1-3,-1-1-2,1 0-2,0 0-2,-1-1 2,1-2 2,-1 0 1,1 0 1,0 1 1,-1 1 0,1 1 2,-1 0 0,-1 2 0,-1 1 0,-1 0 1,0 2-1,2-1 0,0 0 0,1 0 1,0 1-1,1 0 0,0 2 1,-1 1-1,1 0 0,0 0-2,-1 0-2,1 0 0,-2 0-1,-1 0 0,-2 0 1,-3 0 0,2 0 0,4 1 1,3-2 0,5 2 0,0-1 0,0 2 0,0 0 0,-2 2 1,-2-1 0,-1 0 0,-3-2 0,-1 0 0,1-2 0,3 0-1,5-1-1,3-1 0,1-1 0,-3 2 1,-3 0 1,-3 2 2,-1 1-1,1 0 0,1 2 0,1 0-1,0 1 0,-1 0 2,-1 0 0,0 0 2,-1 0 0,1-2 0,1 0-1,1-2-1,0 1 0,1 0 0,-1 2 0,1 1-1,0-1 0,1-1 1,1 0-1,1-1 1,0-1 0,1 2 0,-1 0-1,0 2 1,0 0 0,-3 0-1,-1 0 1,-3 0-1,1 0 0,3 0-1,3 0 0,3 0-1,1 0 0,-1 0 1,-1 0-1,-1 0 1,-1 0-1,-1 0 1,-1 0-1,-1 0 1,-1 0 0,1 0 0,-1 0 0,1 0 0,0 0 1,1 2 0,1 0 0,1 2 0,-1-1 0,0-1 1,0 0 0,-2-1 0,0-1-1,3 0 1,1 0-1,2 0 0,1-1 0,-1-1-3,-1 0 0,-1-1-2,0-1 1,1 0 0,1 0 0,1 0 2,-1 1 0,-2 2 0,-1 2 0,-3 2 0,0 1 0,-1 2 0,1 0-1,-1 2 0,1-1 0,-1-1 0,1-1 1,-1 0 0,1-1 1,-1 2-2,1 0 1,0 2-2,-1-2 1,1-1 0,-1-2-1,1-2 1,-1 0 0,1 0 1,-1 2 0,1 0 1,0 0 0,2 0 0,3-2-1,1 0 0,2-2-1,-1 0-1,0-2-1,1 0-2,-1-2 1,-2 0 0,0-1 0,-1-1 1,0-1 2,-1 0 0,0 0 2,1 0 2,-2 1 0,-1 2 1,-3 2 0,-1 3 1,-1 0 0,1 0 0,1 0-1,1 0 0,1 0 0,-1 1 0,1 2-1,-1 0 1,1 1-1,1-2-3,1 0-3,1-2-2,0 0-1,-1 0 1,-1 0 1,-1 0 1,0 1 1,1 2 1,1 2 0,1 2 1,0 1 0,1 0 0,-1-1 0,1 1-1,-1-1 0,-1 0 0,-1-2-1,-1 0 0,-1-2-1,1-1-1,-1 0 0,1-1-1,0-1 0,1 0 2,1 0 0,1 0 1,-1-1 1,-1-1 0,-3 0-1,-1-1 0,-1-1 0,1 0 0,1 0 2,1 0 0,0 1 0,-1 0 2,-1 2 0,-1 0 1,0 1 0,-1 0 0,1 0-1,0 0-1,0 1 0,1 0 0,1 2 0,1 0 1,1 1-1,1 2 0,1 0-1,1 2 0,-1 0 0,0 1 0,-1 1 0,0 2 0,-2-1 0,-2-1-1,0-1 1,0 0-1,-2-1 1,1-1-1,-1 1 1,1 0 1,0-1-1,1-2 1,1-2 0,1-2 0,1-1-1,-1 0 1,1 0-1,0 0 0,-1-1 0,1 0 0,-1-2 0,1 0 1,-2-2-1,0 0 0,-1-1 0,0-2 1,-2 1 0,1 1-1,-1 0 1,1 2-1,0 0 2,-1 0 4,1 0 3,0 0 4,-1 1 1,1 0-1,-1 2-2,1 0 0,-1 1-2,1 0-1,0 0-1,-1 0-1,0 0-2,-1 0 0,0 0-2,-2 0-1,0 1-1,3 0-1,2 2-1,1 0-1,2 1-1,-1 0 1,1 0-2,-1 0 1,1 0 0,1 2 0,1 0 2,1 1 0,1 1 0,-1-2 1,0-1 1,1 0 0,0-2-1,1 0-2,0-2-1,3 0-1,-1-1-5,0 2-4,1 0-5,-1 2-4,-1-1-3,-1 1 1,-3 0 1,-1 0 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70101 21507 448,'6'-17'8,"-1"-1"8,-2-3 7,-2-1 7,-3 1 3,-4 5-5,-4 4-3,-3 6-4,-3 4-2,1 4-2,-1 4-1,0 4-2,0 3-1,-1 3-1,-1 3-2,-1 3-1,0 2 0,2-1 3,3 1 1,1-1 3,2 1 0,2-1 0,3 1-1,1-1-1,1-1-1,2-3-2,0-3-1,2-2-2,3-3-4,6-1-5,5-1-6,7 0-6,3-5-4,1-6-2,1-8-2,1-6-3,-1-4-2,-1-1 1,-3-1-1,-1-1 0,-2-2 0,1-1 3,-1-2 1,1-2 2,-1-1 1,-1 1 3,-1 1 3,0 1 1,-3 1 3,-3 1 1,-3 1 1,-2 1 3,-3 2 1,2 3 4,-2 3 2,1 3 4,0 4 10,0 6 17,0 6 17,0 6 17,-1 4 3,0 3-13,-2 3-12,0 3-13,-2 3-7,0 1-5,-2 3-3,0 1-4,-2 2-4,0 0-4,-1 2-3,-1 1-3,-1 0-4,0 0-8,0 1-6,0-1-6,1-3-6,0-4-8,2-4-6,1-6-6,0-8-5,2-11-3,0-10-3,2-11-2,0-6 5,2-1 13,0-1 13,2 0 14,0 0 10,1 3 8,2 3 7,0 3 7,1 2 6,2 3 0,0 1 3,1 2 1,1 2 2,0 1 2,-1 0 2,1 2 2,1 1-1,0 0-4,1 2-3,1 1-4,1 0-2,0 0-2,-1 0-1,1 0-1,-1 1-5,-1 0-8,-1 2-8,0 0-8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5312" units="cm"/>
      <inkml:brushProperty name="height" value="0.05312" units="cm"/>
      <inkml:brushProperty name="color" value="#00BFF3"/>
    </inkml:brush>
  </inkml:definitions>
  <inkml:trace contextRef="#ctx0" brushRef="#br0">72006 20631 414,'-1'-23'28,"0"15"23,-2 16 22,0 15 24,-1 10 0,0 3-19,0 2-21,0 4-19,0 4-14,-2 8-5,0 6-7,-1 7-5,-1 5-4,-2 5-2,0 3-1,-1 4 0,0 0-9,1-6-12,0-4-14,2-5-14,1-6-6,0-8 0,2-9 1,1-6-1,0-9 3,2-6 6,0-7 5,2-6 4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72200 21536 579,'10'-9'6,"3"-3"9,5-4 11,4-1 11,-1 2 6,-3 10 3,-5 10 4,-3 10 3,-5 7-5,-4 4-14,-6 6-13,-4 5-13,-2 0-10,1-4-5,0-4-5,2-3-5,3-7-7,8-7-7,6-8-7,8-8-8,1-4 1,0 2 10,0 1 12,-2 1 9,-2 1 9,-3 6 6,-3 2 7,-2 5 5,-3 3 6,-2 3 3,-2 3 3,-2 3 4,-3 2 1,-4-1 0,-3 1 0,-5-1-1,-1-1-1,3-1-2,1-3-4,3-1-2,2-5-20,6-6-33,4-8-35,6-6-34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0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73522 21300 384,'-29'23'52,"4"1"3,3-1 4,4 1 2,4 0-4,1 1-11,2 1-13,2 1-11,2-1-8,1-2-4,0-1-4,2-3-4,0-1-4,2-3-5,0-1-4,2-2-4,2-3-5,4-4-5,4-4-4,3-4-4,4-4-2,1-4 1,3-4 0,2-3 0,0-2 4,-2 2 4,0 3 5,0 1 4,-4 4 5,-3 6 3,-4 6 4,-4 6 4,-4 4 10,-2 3 18,-4 3 19,-2 4 18,-2-1 5,2-2-6,1-1-7,1-2-8,1-2-7,3-1-8,4-1-9,2 0-9,3-4-7,2-5-3,2-4-5,1-6-4,2-3-9,2-3-13,0-4-13,1-1-12,-1-3-4,-3 0 9,-3 1 6,-2-1 9,-4 1 5,-3 1 5,-2 1 4,-3 1 5,-4 1 2,0 2 1,-3 3 0,-2 1 1,-1 2 2,1 2 6,-1 2 5,0 2 6,1 1 6,1 0 10,0 0 8,2 0 10,2 0 0,6 0-8,4 0-10,6 0-8,2 0-6,1 0-3,1 0-2,2 0-4,0 1-6,1 0-9,1 2-9,1 0-11,-1 2 0,-3 2 7,-2 2 6,-4 1 9,-2 3 5,-2 2 7,-3 1 5,0 3 7,-3 0 2,-1 1-1,0 0-1,-1-1-1,-1 0 3,0-3 7,0-1 7,0-2 6,4-4-4,6-5-16,7-4-16,7-5-16,3-4-8,-3-2 3,-1-2 1,-2-1 1,-3-2 1,-1 2-1,-2 1-1,-2 1-2,-3-1 2,-1 0 3,-2-1 4,-2-1 3,-2-1 2,-4-1 1,-2-1 1,-3-1 0,-1 0 2,0 1 0,2 0 1,1 2 0,1 1 3,2-1 2,2 1 3,2-1 3,2 2 1,4 4-3,2 4-2,4 5-1,0 1-2,1 1-1,0 2-1,0 0-1,-1 2 2,1 0 2,0 1 3,0 2 2,-2 0 4,1 1 4,-2 2 5,0 0 3,-2 1 2,-1 3-1,-1 2-2,0 2-2,-2 1-1,0 1-1,-2 0-1,0 3-1,-2-1-1,-2 2-1,-2 1-2,-2 1-1,0 0-4,-1-3-8,0-1-5,0-3-8,3-6-13,6-10-19,6-12-20,6-10-19,2-4-2,1 1 16,0 3 17,-1 1 15,0 2 12,-1 3 6,0 1 7,-2 2 6,-1 2 3,-1 2 1,0 2 1,-2 3 0,0-1-3,0-1-7,0 0-6,0-1-8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38200 48350 630,'-46'-24'0,"10"4"0,10 3 0,9 3 0,2 1 1,-2 1 1,-3-1 2,-3 1 1,-1 5 9,4 14 14,3 11 16,3 14 14,4 14 3,7 20-10,6 18-11,7 20-10,0 14-10,-2 14-10,-3 11-8,-3 14-10,-1 5-7,4 1-3,3-1-3,3 1-5,-1-15-5,-2-28-8,-3-28-9,-3-27-8,-1-17 0,4-3 8,3-3 8,3-2 8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1"/>
    </inkml:context>
    <inkml:brush xml:id="br0">
      <inkml:brushProperty name="width" value="0.06611" units="cm"/>
      <inkml:brushProperty name="height" value="0.06611" units="cm"/>
      <inkml:brushProperty name="color" value="#00BFF3"/>
    </inkml:brush>
  </inkml:definitions>
  <inkml:trace contextRef="#ctx0" brushRef="#br0">76433 21038 332,'7'-36'9,"1"4"2,0 5 4,0 5 3,-1 3 3,-1 3 3,-1 1 3,0 3 4,-2 4 8,0 10 13,-2 8 12,0 9 13,-1 7 0,0 5-15,0 4-13,0 6-15,-1 6-11,0 8-5,-2 7-7,0 9-6,-2 5-7,0 4-11,-1 4-10,-1 4-10,-1-2-4,2-10 2,1-8 1,0-8 2,1-8-8,1-5-15,-1-4-17,0-5-15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2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88344 22461 441,'-15'-14'5,"3"5"12,1 3 11,2 4 11,1 2 3,-2 0-6,0 0-5,-1 0-7,-1 0-3,-2 2-4,0 0-1,-1 2-4,0 0 0,-1 3-1,0 2 0,1 2 0,-1 1 1,1 3 2,-1 2 2,0 1 2,1 2 1,1 0-2,1-1-2,0 1 0,3-1-3,3 1-1,2-1-2,4 1-2,2-2-2,4-1-2,2-2-1,3-3-2,4-2 0,2-2 0,3-4 1,3-2 1,3-4-6,2-4-10,4-4-12,3-3-11,1-4-5,1-2-2,-1-1 1,0-3-1,-2 0 1,-3-1 6,-5 1 4,-4 0 4,-3-1 3,-2 1 4,-4-1 2,-3 1 2,-2-1 5,0 1 5,-2-1 6,0 1 6,-2 0 3,2 3-2,-2 1 0,1 3 0,0 3 7,0 6 16,0 6 16,0 6 16,-1 4 4,0 3-8,-2 4-9,0 2-8,-1 3-6,0 2-4,0 4-4,0 3-4,-1 2-3,-2-1-3,-2 0-2,-2 1-2,0-2-3,0-2-5,2-2-3,1-1-4,-1-3-6,0-1-9,-2-3-8,0-1-9,0-5-9,2-6-9,3-8-11,1-6-10,2-6 1,1-3 12,3-5 10,2-3 12,1-1 11,0 3 8,0 3 10,0 3 9,-1 2 7,1 2 6,0 3 6,0 1 6,0 2 3,-1 2 1,1 2 2,0 2 0,0 1 1,0-2-2,0 0-2,-1-2-1,2 1-8,2 0-14,2 2-14,1 1-14,1-2-9,-2-2-4,-3-4-4,-1-2-3,-2-2 3,0 1 9,-2-1 10,0 0 9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3"/>
    </inkml:context>
    <inkml:brush xml:id="br0">
      <inkml:brushProperty name="width" value="0.06099" units="cm"/>
      <inkml:brushProperty name="height" value="0.06099" units="cm"/>
      <inkml:brushProperty name="color" value="#00BFF3"/>
    </inkml:brush>
  </inkml:definitions>
  <inkml:trace contextRef="#ctx0" brushRef="#br0">90250 21512 360,'7'-42'-19,"-2"8"12,-3 9 11,0 9 12,-2 6 12,0 6 11,0 4 10,0 6 12,-2 5 2,0 5-8,-3 7-8,-2 5-8,-1 5-4,-2 5-1,0 3-1,-1 4-1,-1 3-2,1 1-4,-1 3-4,0 2-3,1 1-3,1 2-6,0 0-4,2 1-4,-1 2-7,-2 3-6,-1 3-8,-3 3-6,1-1-7,3-5-4,2-4-4,4-6-5,1-7 1,0-8 5,0-9 5,0-9 5,1-8 2,1-6-2,0-8-1,2-6-2,-1-5 0,-1-3 1,0-4 2,-1-1 0,-1-3 2,2 1 4,0-1 4,2 1 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3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90895 22852 507,'14'-22'9,"-1"4"17,-2 5 17,-2 3 18,-3 5 6,-1 6-5,-2 6-7,-2 6-5,-1 3-8,-2 3-9,0 1-10,-2 3-9,0-1-7,-1-1-7,-2-3-4,0-1-7,2-3-8,4-3-12,6-3-12,4-2-12,2-3-1,1 0 10,0-2 9,-1 0 10,-1 1 11,-2 4 13,-4 3 12,-2 5 13,-4 2 5,-4 1-1,-4 1-1,-3 1-1,-3 0-2,1-3 0,-1-1-2,1-2-1,2-5-15,8-8-28,7-8-29,6-8-28,3-2-6,-1 3 17,-1 3 17,0 3 17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4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91838 22526 405,'7'-8'2,"-1"1"3,0-1 5,-2 0 3,-1 1 8,-4 0 10,-2 2 11,-3 1 10,-3 2 3,0 5-6,-2 6-5,0 4-6,-1 4-5,-3 3-3,-2 3-3,-1 3-3,-1 1-3,1-1-2,0-1-4,2-1-2,3-2-7,3-1-10,4-3-12,4-1-11,4-4-3,6-3 4,4-4 5,5-4 4,4-5-5,5-6-16,3-5-14,5-7-16,-2 0 0,-4 3 14,-5 4 13,-4 5 14,-6 4 12,-5 6 9,-5 5 9,-4 7 9,-4 2 11,0-2 15,-1-3 13,-1-1 13,-1-1 4,2 2-8,1 0-7,0 1-8,3 0-10,4 0-14,4-2-14,4-1-13,2-1-10,1-2-4,1-2-5,2-2-4,0-2-5,3-4-3,1-2-5,3-3-2,-1-3-1,-3-2 6,-3-1 5,-3-3 5,-2 0 4,-2 3 6,-2 1 3,-2 3 6,-2 0 10,-2 2 17,-2 1 18,-2 0 17,-2 4 9,-2 6 1,-2 6 0,-2 6 1,1 3-8,3-1-15,2 1-17,4 0-16,3-2-15,6-3-13,4-3-15,5-2-13,3-4-5,1-2 5,1-4 6,1-2 5,0-2 6,-3 2 4,-1 1 6,-2 0 6,-3 4 14,-3 4 25,-3 5 25,-2 6 24,-3 1 8,-2-1-11,-2-1-11,-2 0-10,1-1-11,4 1-9,3 1-11,5 1-9,3-1-11,2-2-8,1-4-10,3-3-9,-1-3-3,-3-6 3,-2-4 3,-4-5 4,-2-3 3,-1-1 3,0-2 5,-2 1 3,-1-1 4,-4 0 4,-2 2 4,-3 1 3,-3 1 4,0 1 1,-2 1 2,0 1 2,-1 1 0,-3 4-4,-2 2-3,-1 4-2,-1 1-6,1 0-6,0 0-8,2 0-7,1 1-12,1 2-16,1 2-18,0 2-16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4"/>
    </inkml:context>
    <inkml:brush xml:id="br0">
      <inkml:brushProperty name="width" value="0.04795" units="cm"/>
      <inkml:brushProperty name="height" value="0.04795" units="cm"/>
      <inkml:brushProperty name="color" value="#00BFF3"/>
    </inkml:brush>
  </inkml:definitions>
  <inkml:trace contextRef="#ctx0" brushRef="#br0">94550 21565 458,'30'-7'224,"-2"3"-61,-2 1-60,-1 2-59,-3 1-36,-1 2-12,-3 0-10,-1 1-12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48"/>
    </inkml:context>
    <inkml:brush xml:id="br0">
      <inkml:brushProperty name="width" value="0.05602" units="cm"/>
      <inkml:brushProperty name="height" value="0.05602" units="cm"/>
      <inkml:brushProperty name="color" value="#00BFF3"/>
    </inkml:brush>
  </inkml:definitions>
  <inkml:trace contextRef="#ctx0" brushRef="#br0">52707 22805 392,'-1'-13'12,"-1"6"25,0 6 25,-1 6 24,-3 5 4,-4 5-15,-4 5-15,-3 5-16,-4 4-9,-1 3-6,-3 2-4,-1 4-5,-1 2-5,-1 0-4,1 2-6,0 0-4,0 2-3,3 0-3,1 2-2,3 0-2,2-1-5,2-4-5,4-4-6,3-3-5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48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51950 22822 395,'0'-19'32,"2"7"12,0 8 10,2 8 12,1 6 3,6 4-7,2 3-7,5 5-6,2 2-6,1 4-7,1 3-6,1 3-7,1 0-5,1 0-5,1-1-5,1-1-6,0 1-7,1 6-10,-1 5-12,1 4-10,-4-1-2,-6-10 8,-5-8 7,-6-9 7,-2-4-6,0 1-21,1 2-21,2 0-21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5"/>
    </inkml:context>
    <inkml:brush xml:id="br0">
      <inkml:brushProperty name="width" value="0.02841" units="cm"/>
      <inkml:brushProperty name="height" value="0.02841" units="cm"/>
      <inkml:brushProperty name="color" value="#00BFF3"/>
    </inkml:brush>
  </inkml:definitions>
  <inkml:trace contextRef="#ctx0" brushRef="#br0">26550 33450 774,'31'0'65,"1"2"-14,-1 0-15,0 2-15,4-1-8,5-1-2,6 0-2,6-2-3,3 0-1,3 0-2,2 0 0,2 0-1,1 1-2,1 2 0,1 2 0,1 2-2,1 1-5,1-1-10,1 1-9,1 0-11,-5-2-2,-12-1 2,-12-2 3,-11-2 2,-8-1 3,0 2 1,-1 0 1,0 2 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6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33475 29136 477,'-1'-15'2,"0"2"4,-2 3 5,0 1 4,-1 4 7,2 6 11,0 6 10,2 6 11,0 5 1,0 5-7,0 5-7,0 4-7,-1 6-6,0 6-4,-2 6-3,0 6-4,-2 5-2,-2 4-1,-1 3-1,-3 4 0,0 1-4,1-5-4,0-3-7,2-4-5,1-4-5,0-3-6,2-3-6,1-2-6,0-4-3,2-2-1,0-4-2,2-2-1,1-4-1,2-5 0,2-5-1,2-5-1,1-6 1,1-6 2,1-8 0,2-6 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2"/>
    </inkml:context>
    <inkml:brush xml:id="br0">
      <inkml:brushProperty name="width" value="0.04417" units="cm"/>
      <inkml:brushProperty name="height" value="0.04417" units="cm"/>
    </inkml:brush>
  </inkml:definitions>
  <inkml:trace contextRef="#ctx0" brushRef="#br0">40900 48300 498,'-46'-46'0,"10"10"2,10 10 2,9 9 0,2 7 5,-2 7 8,-3 6 7,-3 7 8,-1 7 1,4 9-6,3 10-5,3 10-5,-1 7-4,-2 6 0,-3 7 0,-3 6 0,-1 4 0,4 4 0,3 3-1,3 3 1,1-1-1,1-2-1,-1-3-2,1-3-2,1-7-2,3-9-5,3-10-2,4-8-5,5-9-2,10-6 0,10-6 0,9-6-1,9-13-1,9-19-2,10-18 0,10-19-3,4-15 0,0-8-1,0-10 0,0-9 0,-5-4 1,-9 4 1,-10 3 3,-8 3 1,-11 3 1,-8 3 0,-10 3 0,-9 4 0,-7 5 2,-3 10 5,-3 10 4,-2 9 4,-5 6 4,-2 3 2,-3 3 3,-3 4 1,-1 1 1,4 0-2,3 0-1,3 0-1,4-2-3,7-3-1,6-3-3,7-2-3,7-1 0,9 3 0,10 3 2,10 4 0,2 4 2,-3 6 0,-3 7 1,-2 6 1,-5 4 0,-2 4 1,-3 3 1,-3 3-1,-4 6 1,-3 9 2,-3 10 0,-2 10 2,-5 7-1,-2 6-1,-3 7 0,-3 6-2,-6 3-1,-5 0-1,-7 0-3,-5 0-2,-3-2-3,4-3-2,3-3-3,3-2-4,1-6-5,1-6-11,-1-6-9,1-6-11,4-12-1,9-15 6,10-15 7,10-16 6,7-10 6,6-3 6,7-3 5,6-2 5,3 0 4,0 7 1,0 6 0,0 7 2,-2 4-2,-3 3-1,-3 3-4,-2 4-1,-5-1-4,-2-3-4,-3-3-3,-3-2-5,-6-6 0,-5-6 2,-7-6 3,-5-6 3,-3-7 2,4-6 3,3-6 3,3-6 2,-1-4 1,-2 1 1,-3-1 1,-3 1 0,-2 1 1,0 3 0,0 3 0,0 4 0,0 4 3,0 6 7,0 7 5,0 6 6,0 3 8,0 0 10,0 0 10,0 0 10,1 14 4,4 28-2,3 28-4,3 29-3,-1 16-5,-2 7-8,-3 6-9,-3 7-7,-2 16-11,0 29-13,0 28-15,0 28-13,1 6-9,4-16-2,3-15-3,3-15-3,-1-7-3,-2 3-4,-3 3-4,-3 4-4,-2-17 3,0-33 11,0-35 11,0-34 11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6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34050 30245 502,'5'-13'30,"-4"4"7,-6 6 6,-4 5 6,-4 3-1,-1 5-5,-3 4-8,-1 3-6,-2 5-6,1 3-7,-1 4-5,1 5-6,-2 0-3,-2-2 1,-1-2 0,-2-1 0,-1-3 1,1-2-3,1-1-1,1-2-2,2-4 0,1-1 0,3-4 2,1-3 1,7-1 3,12 0 7,12 0 7,11 0 7,6-1 0,-1 1-7,-2 0-6,1 0-7,-3-1-7,0-1-6,-1 0-7,-1-2-6,0 0-6,-1 0-6,0 0-7,1 0-5,-3-1-2,-3 0 4,-5-2 4,-3 0 3,-2-1 2,0 0-2,0 0-1,0 0-2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35396 31371 458,'6'-22'24,"-1"5"5,-2 3 6,-2 4 5,-2 3 2,-4-1-3,-2 0-2,-3 0-3,-2 2-3,0 2-4,1 4-5,-1 2-3,0 4-3,1 2 0,-1 3-2,0 3-1,0 2 0,1 1 1,-1 2 1,0 0 1,1-1-1,3-2-3,1-1-3,2-2-2,2-2-5,2 1-4,2 0-6,2 0-5,2-2-5,3-3-5,4-3-5,2-2-5,2-4-1,1-4 0,1-4 2,1-3 2,-1-3 2,-3 1 3,-2-1 3,-4 0 3,-1 5 14,0 9 25,-1 8 24,1 9 26,0 4 2,0-1-20,0-1-21,-1-1-18,1 0-20,0 0-16,0-1-16,0 1-17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36700 30500 578,'44'0'171,"-8"2"-45,-6 0-45,-7 2-44,-3 0-31,1 3-14,1 2-14,1 2-16,-1 0-10,-3-1-5,-3-1-5,-2 0-6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36450 31500 520,'-16'1'3,"-3"2"7,-1 2 7,-3 1 6,4 1 8,7-2 10,8-2 9,8-2 10,6-1 1,4 2-10,3 0-9,5 2-10,2-1-7,2 1-7,3 0-7,1 0-6,1 0-11,-2 2-11,0 0-11,-1 1-13,-2 0-4,-1-1 4,-3 0 2,-1-2 3,-3 0-1,-3 0-6,-3 0-5,-2 0-6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8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38850 30876 473,'17'-14'138,"3"5"-31,3 3-30,3 4-31,1 2-18,1 0-4,-1 0-4,1 0-4,-1 0-3,1 2-2,-1 0-2,1 2-2,1 0-1,6 1 0,5 2-1,5 0 0,0 0-1,0-1-1,-3 0-2,-2-2-1,-1 0-1,2 0 1,1 0 0,1 0 1,0-1-1,3 0-2,2-2-2,3 0-2,-2-1-1,-1 0-2,-1 0 1,-3 0-1,0-2 0,2 0-1,2-3 1,2-2 0,1 0 0,0 0 1,-1 2 0,2 1 2,-1 0 1,1 0 0,2 0 1,0 0 1,1 1 0,0 0 1,0 2 1,0 1 1,-1 0-1,-1 0-1,-1 0-1,0 0-1,-2 0-1,-2 0 0,-2 0-1,-2 0-1,-1-2 0,0-1 1,0-2 0,1-1 0,-2-1-2,-2 0-7,-2 2-4,-2 1-7,-1-1-1,-1 0 2,-1-2 2,-1 0 3,-3 0 0,-3 1 1,-5 0-1,-3 2-1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9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40270 27641 447,'0'-24'3,"-2"-1"6,-1-1 5,0-1 6,-1 2 3,0 5-2,0 5-2,1 5 0,-2 1-2,0-2-1,-2-1-2,0-3-1,-1-1-1,1 1 0,-1-1-1,0 1 1,-1-1-1,0 2 0,-1 1-1,-1 1-1,-1 0 0,0 2 1,0 1-1,1 1 0,-2 1 1,0 2 0,-1 2 1,-1 2 1,-2 3-1,-3 6 0,-3 4 0,-3 5-1,-2 4-1,-1 5 0,-1 3 0,-1 5-1,0 2 0,2 2 0,0 2 1,1 2 0,1 2 0,3 0-1,1 1 0,3 2-1,1-2 0,3-2-1,1-4-1,2-2 0,3-2 0,3 1 1,2-1 0,4 0 1,3 0-2,4-2-5,4 0-3,3-1-5,5-3-4,3-5-2,5-5-3,3-5-3,3-4-3,3-2-2,1-4-3,2-2-3,1-5 1,-2-6 2,0-6 4,-1-5 1,-2-4 1,-2-1-3,-1-1-4,-3-1-2,-2 0-2,-1 1 1,-3 1 0,-1 1 1,-3 1 2,-3-1 3,-3 1 5,-2-1 4,-4 2 3,-1 1 3,-2 3 4,-2 1 2,-1 3 2,0 1 1,0 2 1,0 2 0,1 2 9,0 1 19,2 0 18,0 2 18,2 3 7,0 7-3,1 8-5,2 6-3,-2 3-7,-1 1-9,-2-1-8,-2 1-10,-1 0-6,0 1-1,0 1-3,0 1-2,-1 0-3,-2 0-5,-2 1-4,-1-1-6,-2-1-4,2-3-5,1-3-6,0-3-4,1-6-9,-2-10-12,0-10-11,-1-10-12,0-5 0,2-1 9,2-1 11,2 0 10,2 0 8,2 3 5,2 3 7,2 3 6,1 2 5,1 2 7,2 3 7,0 1 5,1 2 5,-1 2 3,1 2 3,0 2 2,0 0 2,-1 0 4,1-2 1,0 0 4,0 0-8,1 0-16,1 2-18,2 0-16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42546 28920 433,'-7'-11'12,"2"8"26,2 9 24,2 10 26,1 4 3,0 2-16,0 3-17,0 1-18,0 4-9,-2 3-6,0 4-4,-1 4-4,-1 4-9,0 2-10,0 3-12,1 4-12,-1-2-9,2-5-10,0-4-8,2-5-8,0-6-5,0-6 2,0-5 2,0-6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42600 29046 631,'0'-14'0,"2"3"0,0 3 0,2 3 0,1 1 9,3 2 17,3 0 17,4 2 17,0 0 5,1 0-10,0 0-9,-1 0-9,1 0-14,1 2-19,1 0-17,1 2-19,0-1-10,-3 1-3,-1 0-2,-2 0-3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43197 28577 525,'-7'-10'14,"2"10"28,2 12 27,2 10 28,1 6 1,-2 0-24,-1 2-24,0 1-25,-1 1-19,1 2-15,-1 3-14,0 1-14,0-2-12,2-8-12,0-6-11,2-6-12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1"/>
    </inkml:context>
    <inkml:brush xml:id="br0">
      <inkml:brushProperty name="width" value="0.05422" units="cm"/>
      <inkml:brushProperty name="height" value="0.05422" units="cm"/>
      <inkml:brushProperty name="color" value="#00BFF3"/>
    </inkml:brush>
  </inkml:definitions>
  <inkml:trace contextRef="#ctx0" brushRef="#br0">45001 27360 405,'0'-27'7,"0"-5"12,0-6 13,0-6 12,0 2 3,0 8-8,0 9-9,0 9-8,-1 4-3,-1 0-1,0 0 2,-1 1 0,-2 0-1,0 0-1,-1 2-2,-2 1-1,-1 1-2,-1 2-1,-3 2-1,-2 2-1,-1 2-1,-1 4 1,-1 2 0,-1 3 0,-2 5-1,-1 4-2,-3 4-1,-1 7-3,-1 3 0,1 6 1,1 4 0,1 6 1,2 1 1,1 0 0,3-2 1,1 0 0,2-2 1,1-1-1,1 0 0,0-1 0,3-2-1,3-2 1,2-2-1,4-2 0,3-2-3,6-1-3,4-3-5,5-1-4,4-5-5,5-4-6,3-4-5,5-6-6,1-5-2,2-6 2,0-6 3,2-6 3,-2-2-2,-5 1-2,-6 1-3,-3 1-4,-6 0-4,-1 2-3,-4 1-5,-3 0-5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2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43250 47450 622,'-25'-25'1,"0"0"3,0 0 2,0 0 3,3 0 4,6 0 6,7 0 6,6 0 6,7 0 3,10 0 0,10 0-1,9 0 0,10 0-2,14 0-3,11 0-3,14 0-4,8 0-4,7 0-7,6 0-7,7 0-6,-1 4-4,-6 10-4,-6 10-2,-6 9-4,-10 7 1,-12 7 2,-13 6 3,-12 7 3,-12 0-8,-8-2-20,-10-3-18,-9-3-19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2"/>
    </inkml:context>
    <inkml:brush xml:id="br0">
      <inkml:brushProperty name="width" value="0.0549" units="cm"/>
      <inkml:brushProperty name="height" value="0.0549" units="cm"/>
      <inkml:brushProperty name="color" value="#00BFF3"/>
    </inkml:brush>
  </inkml:definitions>
  <inkml:trace contextRef="#ctx0" brushRef="#br0">46188 28721 400,'5'-22'41,"-2"6"0,-6 5 1,-2 5 2,-4 3-4,0 2-6,-1 2-7,-1 2-6,-2 2-6,0 1-1,-1 3-2,-1 2-3,0 1-1,0 2 1,2 0-1,1 1 0,1 1 0,2 1-1,3 1-2,1 1 0,1 0-1,2-3 0,0-1 0,2-2 0,3-2-2,6-1-6,5 0-5,7-2-5,2-3-5,1-6 0,-1-6-3,1-6-1,-1-2-1,-1-1 0,-2 0 0,1 1 1,-2-1 1,-1-2 2,-1 0 2,-1-1 2,-1 0 0,-1-1 0,-1 1-2,0-1-1,-2 1 2,-3 3 4,-1 1 5,-2 3 4,-1 3 12,0 8 22,0 6 22,0 7 20,-1 4 4,0 0-15,-2-1-15,0 1-15,-3 2-11,-2 5-6,-4 5-6,-2 5-6,-1-1-3,3-6 1,1-5 0,2-6 1,2-9-11,4-11-25,2-10-24,4-11-24,1-3-3,1 4 18,2 3 19,0 5 17,0 2 13,1 2 5,0 2 4,0 3 6,-1 1 7,-1 2 8,-1 2 7,0 2 8,-1 1 2,0 0-3,-1 0-4,1 0-5,0 0-4,0 0-6,0 0-7,-1 0-5,1-1-8,0-2-7,0-2-7,0-2-8,-2-2 0,-1-1 7,-2-3 8,-2-2 6,0-1 6,0-1 2,2-1 1,0-1 3,0-1 2,0 1 1,-2-1 1,0 1 1,-1 1 4,2 2 7,0 4 5,2 3 7,-1 4 9,-1 6 14,0 6 14,-1 6 14,-1 3 1,0 3-11,0 1-11,0 3-10,-1 1-9,-1 3-5,0 1-4,-1 2-6,-2 3-4,0 3-4,-1 2-3,-2 4-3,1 2-5,1 2-7,0 2-5,2 2-6,0-2-6,0-5-6,0-4-5,0-5-5,1-5-2,0-5 1,2-5 2,0-5 2,1-5 0,0-6-1,0-6-1,0-6-1,0-3 0,0-2 1,0 0 1,0-1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2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48150 29364 530,'8'-8'0,"0"0"0,-1 1 0,1-1 0,0 2 11,0 4 21,0 4 22,-1 4 21,0 3 4,-4 1-15,-3 3-14,-2 2-14,-2 1-11,-2 4-5,0 4-6,-1 1-4,1 0-14,4-5-19,4-5-19,4-4-20,3-6-5,1-3 10,3-4 10,2-3 10,0-3 8,1 0 5,-1 0 6,1 0 5,-3 3 8,-5 4 12,-4 6 12,-6 4 12,-3 3 4,-1 1-2,-3 2-3,-2 0-1,0-1-3,1-3-5,0-3-3,2-2-4,2-4-12,2-4-21,4-4-19,2-4-20,3-2-6,0 1 7,1-1 9,2 0 7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3"/>
    </inkml:context>
    <inkml:brush xml:id="br0">
      <inkml:brushProperty name="width" value="0.05505" units="cm"/>
      <inkml:brushProperty name="height" value="0.05505" units="cm"/>
      <inkml:brushProperty name="color" value="#00BFF3"/>
    </inkml:brush>
  </inkml:definitions>
  <inkml:trace contextRef="#ctx0" brushRef="#br0">49306 29139 399,'14'-7'0,"-2"1"0,-4 0 0,-3 2 0,-3 1 10,-4 2 18,-4 2 19,-3 2 20,-3 2 3,2 3-10,1 4-11,1 2-11,-1 2-8,0-1-5,-2 1-5,0 0-5,1-1-4,1 1-3,2-1-3,2 1-3,3-2-10,4-3-16,4-3-17,4-2-17,3-5-4,3-4 8,3-5 7,3-5 8,0-2 7,-1 2 4,-2 2 5,-3 3 5,-1 1 6,-2 2 6,-3 2 7,-1 2 5,-2 3 13,-2 4 16,-2 4 16,-2 3 16,-2 3 4,0 1-11,-2 2-9,0 0-10,2-3-14,6-5-17,6-6-18,5-6-17,4-5-10,0-2-2,-1-3-3,1-3-2,-2-1 1,-1 0 4,-3 2 5,-1 1 3,-3 1 5,-2 1 5,-4 0 5,-2 2 5,-4 1 7,0 2 13,-3 2 12,-2 3 12,1-1 5,6-1 0,5 0 0,4-1 0,2 1-5,-1 4-10,0 3-10,-2 5-10,-1 3-3,-2 0 1,-3 1 3,0 1 2,-2 1 0,2 1-2,0 1-1,1 1-1,1 0 3,0-1 8,0-1 8,0-1 8,1-2 1,4-4-7,2-4-6,3-4-6,1-4-7,-1-2-6,-1-4-6,0-2-6,-1-3-6,-1-1-5,1-3-4,0-1-4,-4-1 2,-8 1 10,-8 1 9,-8 1 10,-3 1 4,3 4 0,1 3-1,3 3 1,0 0-2,0 2-5,0-1-3,1 0-4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3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51500 28612 474,'37'-27'170,"-4"7"-34,-4 9-35,-3 7-33,-5 5-31,-2 2-23,-3 2-26,-2 1-25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4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47944 30705 465,'-18'0'21,"10"0"21,11 0 21,12 0 21,6 0 2,5 0-15,3 0-16,5 0-16,2-1-11,4 0-7,2-2-6,4 0-7,3-1-6,4 0-8,4 0-6,3 0-6,3 1-7,0 1-4,-1 0-5,1 2-4,1-2-3,1 0 2,3-3 0,1-2 2,0-1 2,-3 1 4,-3-1 4,-2 0 3,-4 2 2,-3 2-1,-2 4 0,-4 2-1,-6 2 1,-8 0 2,-9 0 3,-8 0 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5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42453 32130 462,'7'-7'4,"-2"-1"6,-3 0 8,0 0 6,-2 0 4,0-2-1,0 0-1,0-1 0,-2 0-2,0 0-2,-3 2-4,-2 1-1,-1 0-3,-2 0 0,0 0-1,-1 1 0,-1-1-3,1 2-1,-1 0-2,0 2-3,-1 1 0,-1 2 0,-3 2 1,-1 2 0,-2 2 0,1 4 2,-1 2 1,1 3 1,-1 2 0,0 1 1,1 1 1,-1 2-1,1 0 2,1 1-1,1 0 1,1 3-1,1-1 1,3 1-1,1-1 0,2 0-1,2 2-1,0 1-2,2 3-4,1 1-1,0 3-2,2 2 0,0 4 1,2 3 0,1-1 1,4-4 0,2-4 1,3-4 0,4-3-8,1-5-16,5-3-15,2-4-16,2-4-6,4-1 6,3-2 4,3-2 5,-2-2 1,-6-2-3,-5-2-2,-6-2-2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6"/>
    </inkml:context>
    <inkml:brush xml:id="br0">
      <inkml:brushProperty name="width" value="0.05072" units="cm"/>
      <inkml:brushProperty name="height" value="0.05072" units="cm"/>
      <inkml:brushProperty name="color" value="#00BFF3"/>
    </inkml:brush>
  </inkml:definitions>
  <inkml:trace contextRef="#ctx0" brushRef="#br0">44119 33355 433,'-15'0'142,"-1"2"-34,0 1-34,1 0-34,-1 2-19,2 2-3,1 1-3,1 3-3,0 2 0,0 1 0,0 3 2,1 2 2,0-1-1,0 1-1,2-2-2,1-1-1,1 0-2,2-1-1,2 1-1,2 0-1,4-1-6,6-1-8,5-1-8,7-1-10,2-2-4,-1-2 1,-1-4-1,-1-2 1,0-4 1,1 0 2,1-3 3,1-2 2,1-3 0,1-3-3,1-5-1,1-3-3,-1-4 0,-3 0 0,-3 0 1,-3-2 1,-2 0 1,-2 3 5,-3 2 2,-1 1 5,-1 2 3,-2 1 5,-1 1 5,0 1 5,-1 5 13,0 10 24,0 10 23,0 10 23,-1 4 3,-1 2-18,0 1-18,-2 1-18,0 0-13,-2 1-8,0-1-8,-1 0-8,-2-1-7,0-3-7,-2-3-7,0-3-7,0-7-10,2-12-14,2-12-14,2-11-14,2-5 3,2 3 19,2 4 20,2 2 19,1 2 12,0 4 4,0 3 5,-1 3 4,2 2 5,0 2 4,1 2 6,2 2 5,-1 1 2,1 0 0,0 0 0,0 0-1,-1 1-3,1 2-10,0 2-9,0 2-9,-1-1-3,1-1 3,0-2 3,0-1 3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6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46123 32490 409,'0'-15'6,"0"3"13,0 1 12,0 2 12,-1 6 9,0 10 3,-2 9 3,0 11 3,-1 6-3,0 2-8,0 4-9,0 3-8,0 2-7,1 2-5,-1 1-6,0 3-5,-1 2-4,0 0-2,-1 1-2,-1 2-3,-1 0-5,0 3-5,0 2-8,0 1-6,1 0-6,-1-4-5,0-5-6,0-2-5,1-8-3,1-6 0,0-9 0,2-7-1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7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46600 33811 564,'7'-21'0,"-1"5"0,0 5 0,-2 4 0,1 3 7,0-2 14,1 0 13,2-1 15,-2 1 5,-1 4-5,-2 4-4,-2 4-4,-1 4-5,-2 3-6,0 5-7,-1 3-6,-2 2-4,2-1-4,-1-1-4,0-1-2,2-2-9,4-2-13,4-4-12,4-3-12,1-2-4,1-2 8,-1-2 6,1-2 6,-2 0 7,-2 2 7,-4 2 6,-2 2 7,-3 1 5,0 3 6,-2 2 5,0 1 5,-3 1 2,-2 0-2,-3-2-2,-3-1-1,-1-1-5,2-2-8,3-3-8,1-1-7,3-2-9,2-4-8,4-2-9,2-3-9,2-2 0,0 0 8,0 0 8,0 0 9,0 1 3,2-1-3,0 0-4,1 0-2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7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47810 33672 426,'20'-19'9,"-8"7"17,-9 8 19,-6 8 17,-6 5 5,0 1-10,-2 3-8,0 2-8,0 1-7,-1 1-4,0 1-3,1 1-4,-1 0-3,0 1-2,0-1-2,1 1-2,3-3-10,10-5-20,8-4-20,9-6-19,5-4-7,1-4 7,1-4 6,1-3 6,-1-2 7,-1 2 4,-3 3 5,-1 1 6,-3 2 6,-3 0 10,-3 2 7,-2 1 9,-4 1 7,-1 4 6,-2 2 4,-2 4 6,-1 1 3,-2 1-1,0 1-1,-2 2 0,0-1-2,1 1-4,-1 0-4,0-1-3,1 1-4,4 0-4,2-1-4,4 1-3,1-2-6,3-4-9,2-4-10,2-4-9,0-3-4,1-2-1,0-2 0,-1-1-1,1-4 1,1-2-1,2-3 1,0-3-1,-1 0 1,-3 1 1,-3 3 1,-3 1 2,-2 3 5,-2 1 9,-2 2 7,-2 2 9,-2 3 10,-4 1 12,-2 2 11,-3 2 12,-1 2 7,2 4 2,2 2 2,2 3 3,2 3-5,0 1-8,2 3-10,1 2-10,3-2-14,7-3-23,7-4-22,7-4-22,3-4-9,-3-1 6,-1-2 6,-3-1 5,-2-3 6,-3 2 10,-2-1 8,-4 0 8,-2 1 9,0 4 10,-2 2 8,0 4 10,-3 1 11,-1 3 13,-2 2 14,-1 2 13,0-2-4,7-3-21,6-4-22,6-4-22,2-3-12,-1-2-6,-1-2-4,-1-2-5,-1-1-4,0-2-1,-2 0-3,-1-1-1,-2-1 2,-2 1 6,-4-1 6,-2 0 6,-3 0 4,-1-1-1,0-1 0,-1-1 0,-3 0 1,-2 4 2,-3 3 2,-3 3 3,-3 1 3,-2 2 7,-1 0 6,-3 2 5,1 1 1,1 2-6,3 2-6,1 1-6,7 0-12,10-4-18,11-4-20,12-4-18,1-1-5,-4 1 6,-4 0 7,-6 2 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78200 11500 598,'-47'-25'0,"6"0"1,7 0 0,6 0 0,7 7 8,10 17 17,10 15 16,9 16 17,4 13 2,1 14-10,-1 11-12,1 14-10,-3 16-8,-2 22-2,-3 22-3,-3 23-3,-2 14-4,0 10-4,0 10-6,0 9-5,0-4-2,0-15 1,0-15 1,0-16 0,1-2-4,4 13-10,3 12-11,3 13-10,3-15-4,3-40 0,3-40 1,4-41 1,1-24 2,0-6 3,0-6 3,0-6 4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44600 48300 541,'-46'-2'5,"10"-3"8,10-3 10,9-2 9,12-3 5,16 1 1,15-1 2,17 1 2,14-1-2,17 1-4,15-1-5,16 1-5,10-1-4,7 1-4,6-1-5,7 1-4,5 1-1,7 3-1,6 3 1,7 4 0,0-1-6,-2-3-11,-3-3-12,-3-2-13,-10 0-6,-16 7-3,-15 6-2,-15 7-3,-18 4 0,-19 3 2,-18 3 1,-19 4 3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8"/>
    </inkml:context>
    <inkml:brush xml:id="br0">
      <inkml:brushProperty name="width" value="0.05873" units="cm"/>
      <inkml:brushProperty name="height" value="0.05873" units="cm"/>
      <inkml:brushProperty name="color" value="#00BFF3"/>
    </inkml:brush>
  </inkml:definitions>
  <inkml:trace contextRef="#ctx0" brushRef="#br0">50637 33409 374,'21'-15'0,"-5"4"0,-5 3 1,-5 3-1,-1 2 11,0 3 19,1 4 21,2 2 20,-2 3 7,-1 4-7,-2 2-7,-2 3-7,-2 2-6,0 3-9,-2 1-7,0 3-8,-1-1-7,-2 0-8,0-1-7,-1-1-9,-1-1-5,1-1-7,-1-1-4,0-1-6,0-5-11,0-8-17,1-10-17,-1-8-17,2-4 0,6-1 17,4 0 18,6 1 16,1 0 13,1 4 7,-1 3 8,1 3 8,0 1 5,0 0 6,-1 0 4,1 0 5,-1 1 2,-1 0 0,-1 1 0,0 2-1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8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51023 33102 408,'0'-22'3,"0"4"6,0 5 7,0 3 5,0 5 11,0 6 14,0 6 14,0 6 15,-1 4 1,0 5-11,-2 3-10,0 4-12,-1 4-9,0 3-8,0 2-8,0 4-9,-1 2-6,-1 2-3,-3 1-4,-2 4-5,-1 0-8,-1 3-14,-1 2-14,-1 1-14,1-3-9,2-10-2,4-10-4,3-9-3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10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53950 30286 547,'16'-2'108,"1"0"-20,1-3-22,1-2-20,2-1-13,1 1-7,3-1-5,1 0-6,1 1-4,-1 1 0,-1 0 0,-1 2 0,-2 1-5,-1 2-11,-2 2-10,-2 2-10,-3 2-9,-3 3-9,-3 3-8,-2 4-8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10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53709 31146 543,'-25'-8'10,"11"0"19,12 1 20,12-1 20,7 2 3,3 1-11,3 2-12,3 2-12,2 1-9,1 0-5,0 0-6,2 0-6,0 0-10,-1 0-11,-2 0-13,1 0-13,-3 0-3,0 2 3,-1 0 4,-1 2 4,-3-1-3,-3 1-10,-4 0-11,-4 0-9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8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53550 33750 659,'22'0'102,"-3"0"-25,-3 0-24,-3 0-25,1 0-13,4 0 0,3 0-1,5 0 0,0 0-3,0 0-4,-1 0-3,-1 0-4,0 0-4,-1 0-7,1 0-6,-1 0-6,-1 0-6,-3 0-5,-3 0-7,-2 0-6,-4 1-1,-1 4 4,-2 2 3,-2 3 5,-2 1 4,0-1 6,-2-1 6,0 0 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8"/>
    </inkml:context>
    <inkml:brush xml:id="br0">
      <inkml:brushProperty name="width" value="0.03434" units="cm"/>
      <inkml:brushProperty name="height" value="0.03434" units="cm"/>
      <inkml:brushProperty name="color" value="#00BFF3"/>
    </inkml:brush>
  </inkml:definitions>
  <inkml:trace contextRef="#ctx0" brushRef="#br0">53265 34950 640,'-8'7'0,"-2"-1"0,0 0 1,-1-2-1,0-1 4,0 0 7,2-2 6,1 0 6,2-1 5,6 2 2,4 0 3,6 2 1,3-1-1,3 1-5,3 0-6,3 0-5,1-1-2,-1 0 0,-1-2 1,-1 0 0,1-1-4,3 0-7,3 0-9,3 0-7,1-1-3,1 0-1,-1-2 1,0 0 0,-1 0-5,-3 0-8,-3 2-9,-3 0-9,-3 1-3,-3 0 1,-3 0 2,-2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9"/>
    </inkml:context>
    <inkml:brush xml:id="br0">
      <inkml:brushProperty name="width" value="0.03675" units="cm"/>
      <inkml:brushProperty name="height" value="0.03675" units="cm"/>
      <inkml:brushProperty name="color" value="#00BFF3"/>
    </inkml:brush>
  </inkml:definitions>
  <inkml:trace contextRef="#ctx0" brushRef="#br0">55482 34312 598,'-19'-8'8,"9"2"17,8 1 15,10 1 17,5 0 3,5 2-9,3 0-9,5 2-9,2-1-7,2 0-5,2-2-4,3 0-6,0-1-3,0 0-5,0 0-5,1 1-4,-2-1-4,-2 2-5,-2 0-3,-1 2-5,-3 0-5,-2 0-4,-1 0-5,-2 0-5,-2 0-2,1 2 1,-1 0 1,1 2 0,-3-1 4,-3 1 6,-4 0 7,-4 0 5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0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57838 32494 497,'-1'-18'35,"0"10"5,-2 11 5,0 12 6,-2 7-2,-2 7-9,-2 5-7,-1 6-9,-3 3-6,0 0-1,-1 0-3,-1 0-3,0-1-1,2-2-4,3-2-3,1-1-3,1-3-4,0 0-2,0-1-5,1-1-3,0-2-3,2-2-2,2-1-2,2-3-4,3-3 1,4-5-1,4-5 1,3-4 1,5-4-1,3-2 1,5-2 0,3-2 0,3-4 1,1-4 1,0-5 1,2-5 2,0-3 1,-2-1 3,0-1 2,-1 0 2,-3-1 2,-5 3 0,-5 1 1,-5 3 0,-4 1 3,-2 2 2,-4 3 3,-2 1 2,-4 2 6,-2 2 7,-4 2 8,-2 3 6,-2 0 3,-3 2-2,-2 0-3,-1 2-1,-1 1-2,2 4 1,3 2 0,1 3 1,1 3-2,1 0-3,-1 1-3,0 1-2,2 1-3,2-1-3,4 1-2,3 0-2,2-2-5,3-1-8,4-2-6,2-2-8,2-3-5,0-1-5,-1-2-3,1-2-5,0-2 0,0-2 2,-1-2 4,1-1 2,-1-2 5,-2 0 4,-3 0 5,-1 0 4,-2 4 16,-2 6 25,-2 8 25,-2 6 26,-1 5 5,1 3-15,-1 3-14,0 3-16,-1 3-9,0 6-6,-2 4-6,0 6-6,-1 3-4,1 1-3,-1 3-3,0 2-2,0-1-4,0-3-1,0-2-3,1-4-2,-2-3-2,0-4 0,-2-4-2,1-3-2,-2-5 1,2-6 1,1-4 2,0-4 1,0-7 0,-3-8 1,-4-8 1,-1-8 0,-1-6 2,4-5 1,4-5 2,5-4 2,2-5 0,2-4 0,2-4 0,2-4-2,2-2 0,5 0-2,4 1-1,4-1-2,2 1-1,3 4 1,1 3 0,3 2 0,0 4-2,2 4-4,1 4-5,1 3-5,0 4-3,-2 1-4,0 3-3,-1 2-3,-2 1 1,-5 2 4,-3 3 6,-4 1 5,-3 2 4,-1 0 2,-1 2 2,0 1 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0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60514 33528 528,'8'-15'2,"-2"1"4,-1 1 5,0 0 4,-4 3 8,-4 3 10,-5 2 12,-6 4 12,-3 4 1,-1 6-8,-3 5-7,-1 7-8,-1 3-6,-1 1-6,1 1-6,-1 1-6,0-2-4,-1-2-3,-1-3-2,-1-2-2,2-4-1,3-1-2,4-2-1,5-2-1,7-2-3,12 1-6,11 0-6,13 0-5,4-1-5,0-1-1,-1 0-1,-1-2-3,-1 0-1,1 0-2,-1 0-1,0 0-2,-2 0 0,-7 0 4,-5 0 2,-6 0 3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61448 34040 507,'1'-14'19,"0"1"2,2 2 0,0 3 1,0-1 0,0 0-4,-2-2-2,0 1-3,-2-2-2,0 2-1,-2 1 0,0 1-2,-2 1-1,0 2-4,-1 2-2,-1 2-4,-2 1-1,-2 2 2,-2 0-1,-1 2 2,-2 1 1,0 3 3,1 3 2,-1 4 2,1 0 2,-1 1 0,0 0 0,1-1 0,0 1 1,4-1 0,3 1 1,3-1 1,3-1-2,5-2-5,6-4-5,4-3-6,3-2-2,-1-2 2,1-2 1,0-2 0,-1-2-3,3-1-9,0-3-9,1-2-9,0-1-2,-1 1 3,-1-1 4,-1 0 4,-2 3 15,-4 7 28,-5 4 26,-2 7 28,-3 3 7,0 0-14,0-1-13,0 1-14,0 0-9,3 1-5,2 2-4,2 0-6,1 0-8,0 1-13,0 0-11,-1-1-13,1 0-7,0-1-2,0-1-2,0 0-3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46850 47550 596,'-21'-24'6,"10"4"15,10 3 13,9 3 13,12 3 5,16 3-7,15 3-7,17 4-5,10 4-6,6 6-5,7 7-5,6 6-4,-1 3-3,-5 0 1,-7 0 1,-5 0 0,-9 1-9,-9 4-15,-10 3-17,-8 3-16,-11-1-9,-8-2 0,-10-3 0,-9-3-1,-5-2 4,0 0 6,0 0 8,0 0 6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8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67960 49129 482,'1'-24'0,"0"1"0,2-1 0,0 1 0,1 1 0,0 5 0,0 3 0,0 4 0,-1 1 0,0-3-2,-2-4-1,0-2-1,-1 0 9,2 1 17,0 2 19,2 3 18,-2 1 4,-2 2-9,-4 2-11,-2 2-9,-3 1-8,0 1-6,-1-1-6,-1 0-6,-3 0-4,-2 2-1,-3 0-2,-3 2-1,-2 2 0,-1 6 1,-1 4 1,-1 5 2,-1 4 1,0 5 0,-2 3 1,-1 5 0,0 1 2,1 2 0,2 0 1,0 2 2,1 0-1,3 1 0,1-1-2,3 0-2,1-1 0,2 0 0,3-2-1,1 0-1,2-1 0,2-1-1,3-2-1,1 0-1,1-1-2,2-1 1,0-1-1,2-1-1,2-2-1,4-2-1,4-1-2,3-2-2,3-3-2,1-1-2,2-3-3,0-1-2,2-3-1,5-4-1,3-4-1,4-4 1,4-5-2,2-4-3,4-5-1,3-5-3,1-3-1,1-1-2,2-1-1,0-1-1,-2 1 0,-8 3 0,-6 3 2,-7 3 0,-6 3 3,-3 1 4,-4 2 4,-4 2 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9"/>
    </inkml:context>
    <inkml:brush xml:id="br0">
      <inkml:brushProperty name="width" value="0.05227" units="cm"/>
      <inkml:brushProperty name="height" value="0.05227" units="cm"/>
      <inkml:brushProperty name="color" value="#00BFF3"/>
    </inkml:brush>
  </inkml:definitions>
  <inkml:trace contextRef="#ctx0" brushRef="#br0">69566 50500 420,'-15'0'19,"2"0"5,3 0 4,1 0 5,1 0 0,0 3-3,0 2-4,1 2-4,-2 2-1,0 2 0,-2 1 1,0 3-1,-1 2 1,-1 3-2,-1 3-1,-1 3-2,0 1 0,2 1-2,3-1-1,1 1 0,1-1-2,0 0-2,0 1-2,1-1-1,0-1-2,2-1-2,2-3-3,2-1-1,3-4-3,6-5-5,4-4-4,5-6-5,2-4-1,-1-4-2,-1-4 0,-1-3 0,0-3 0,0 1 2,-1-1 3,1 0 1,-2 1 3,-1-1 3,-2 0 3,-2 1 3,-2-1 1,-1 0 2,0 1 2,-2-1 1,-1 1 1,0 1-1,-2 1 0,0 0-1,-2 1 0,0 1-1,-2-1 0,0 0-1,-1 1-1,-2-1 1,0 0 0,-1 1 0,-1-1 0,0 2-1,0 1 0,1 0 0,-2 2 3,0 1 4,-2 0 6,0 2 5,2 0-3,7 2-9,4 0-9,7 2-9,3-1-6,0-2-1,-1-2-2,1-2-1,-1 0 1,0 1 5,-2 0 5,-1 2 5,0 0 8,0 0 15,0 0 12,0 0 15,-2 4 4,-1 8-3,-2 8-4,-2 7-3,-1 4-4,0-3-6,0-1-6,0-3-4,0 0-6,0 1-4,0 1-5,0 1-6,0 1-2,-2-1-1,0 1-1,-2-1 0,-1 0-1,-1-1 1,-3-1 1,-2-1 0,-1-2-5,-1-3-11,-1-3-13,-1-2-11,1-6-2,4-6 6,4-8 7,4-6 6,3-3 5,2-1 3,2 1 2,2-1 3,2 1 3,3 3 4,3 1 5,4 3 4,-1 0 4,0 2 5,0 1 5,-2 0 4,0 2 3,-1-1-2,1 0 0,-1 0-3,0 1-1,-1 0-3,0 2-3,-2 1-3,-1 0-6,-1 0-9,0 0-9,-2 0-8,-1-1-4,-2 0 3,-2-1 1,-2-1 4,-1-2 1,2 0 1,0-2 1,2 1 0,-1-4 3,-1-2 2,0-3 1,-2-3 4,1 0 1,0 1 4,2 2 3,0 3 3,1 1 2,0 2 2,0 3 2,0 1 2,-1 3 12,0 6 23,-2 4 23,0 6 23,-1 3 3,0 3-15,0 3-16,0 3-15,-1 3-12,0 3-4,-2 3-7,0 3-4,-2 3-6,-2 6-5,-2 4-6,-1 5-4,-1 3-6,2 0-9,2 0-7,2-1-7,1-1-6,1-4-1,-2-4-2,2-4-2,-1-5-5,0-5-8,0-7-7,0-5-9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71300 50571 573,'1'-22'8,"2"3"13,2 3 15,2 3 15,2 2 6,3 3-1,3 1 0,3 2-2,2 3-8,-1 4-17,1 4-17,-1 4-16,0 0-16,-3 1-12,-1-2-14,-2-1-13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73126 49781 447,'2'-13'8,"2"3"13,3 4 16,4 4 14,-1 7 6,-1 9-3,-2 11-2,-2 9-4,-1 6-5,0 0-5,-1 2-7,2 1-5,-3 1-5,-3 3-2,-2 4-3,-3 2-1,-3 3-5,0 2-5,-1 1-5,-1 3-5,0-2-5,0-5-4,2-4-4,1-6-4,0-5-4,0-6-5,0-5-6,1-7-5,-1-5-4,0-6-3,0-6-4,0-6-3,1-4 2,1 0 8,0-2 7,2 0 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73113 49430 518,'0'-15'0,"0"2"0,0 3 0,0 1 0,-2 3 12,-2 4 24,-4 4 23,-2 4 24,-3 4 3,-1 5-15,-3 5-18,-1 5-16,-3 3-12,0 0-11,0 2-9,-2 1-9,0-2-9,1-2-8,1-3-8,1-3-8,2-3-6,2-3-6,4-3-4,3-2-6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73750 49900 466,'29'8'68,"-6"0"-15,-4-1-14,-4 1-14,-3 0-2,1 1 11,1 2 10,1 0 11,1 1 1,0 1-8,-1 1-9,1 1-8,-2 0-13,-1-1-18,-2-1-17,-2 0-18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83115 48343 504,'0'-21'0,"-2"3"0,0 5 0,-1 3 0,-5 2 4,-8 2 8,-7 1 7,-9 0 9,-2 4 2,0 4-3,1 5-3,1 6-3,2 2-2,3 3 1,3 2 1,3 1 0,3 1 0,3-1-1,3-1-1,3-1-1,1 0 0,2 1-2,0 1-2,2 1-1,1-1-1,2-1-3,2-2-2,2-3-2,2-1-3,4 0-2,2-2-3,3-1-2,2-2-3,1-2-6,2-4-5,0-2-5,1-4-2,1 0-1,1-3 0,1-2 0,3-5 1,5-9 1,4-9 2,6-9 3,0-4 1,-2 0 2,-3 0 1,-3 0 2,-4 3 0,-6 4 1,-3 5 0,-6 5 1,-3 4 4,-3 3 8,-1 3 9,-2 3 8,-1 3 10,0 6 12,0 4 12,0 6 11,-1 3 0,0 3-10,-2 4-10,0 2-11,-2 3-7,0 2-4,-2 4-4,0 3-4,-3 3-4,-2 3-4,-3 2-6,-3 4-4,-1-1-5,2-4-7,3-3-6,1-5-7,2-11-10,4-19-12,2-18-11,4-18-13,2-8 1,2 6 16,1 4 15,3 5 15,2 4 10,2 3 7,1 3 6,3 3 7,0 3 5,1 2 7,0 4 5,-1 3 7,0 2 3,-1 0 0,-1 1 0,0 2 0,-2 0-4,1 2-6,0 1-9,-1 0-6,0 0-4,-2 0 0,-3-2 1,-1 0 1,-1-1-7,0 0-12,0 0-13,0 0-11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85164 47421 442,'0'-15'0,"0"2"0,0 3 0,0 1 0,0 1 1,0 0 2,0 0 1,0 0 2,-1 5 10,0 8 18,-2 9 20,0 10 18,-2 4 3,0 4-13,-1 3-15,-2 3-13,0 3-8,-1 4 0,-2 4-2,0 3 0,-2 8-4,-5 8-6,-3 8-5,-5 10-5,1 1-4,1-6 1,4-5 0,4-7-1,0-6-5,2-8-13,1-8-12,1-8-13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3766" units="cm"/>
      <inkml:brushProperty name="height" value="0.03766" units="cm"/>
      <inkml:brushProperty name="color" value="#00BFF3"/>
    </inkml:brush>
  </inkml:definitions>
  <inkml:trace contextRef="#ctx0" brushRef="#br0">85900 48561 584,'14'-14'0,"-1"3"0,-2 3 0,-2 2 0,-2 5 9,-1 6 18,-1 6 19,0 6 18,-3 3 3,-2 1-11,-4 0-12,-2 3-12,-1-3-10,2-1-8,3-5-8,1-1-9,3-3-10,5-3-9,5-1-11,6-2-11,0-2-2,0-2 6,-1-2 4,0-2 6,-4 1 6,-3 4 8,-4 4 8,-4 4 7,-4 3 7,-2 5 6,-4 3 6,-2 5 6,-3 1 4,-3-1 5,-3-1 4,-3-1 3,0-2 1,1-3-5,3-3-4,2-3-4,7-7-18,14-12-33,13-12-32,14-11-32,4-3-7,-8 5 15,-6 7 17,-7 5 16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3"/>
    </inkml:context>
    <inkml:brush xml:id="br0">
      <inkml:brushProperty name="width" value="0.05532" units="cm"/>
      <inkml:brushProperty name="height" value="0.05532" units="cm"/>
      <inkml:brushProperty name="color" value="#00BFF3"/>
    </inkml:brush>
  </inkml:definitions>
  <inkml:trace contextRef="#ctx0" brushRef="#br0">87189 48670 397,'14'-8'0,"-1"0"0,-2 1 0,-2-1 0,0-1-2,3 0-4,4-1-5,2-1-3,0-1 2,-1 0 10,-2 0 11,-3 1 9,-3 0 11,-6 2 12,-6 2 12,-6 3 12,-3 2 0,-1 5-12,-1 6-12,-1 4-11,-1 4-8,0 1-2,1 3-4,-1 1-2,1 2-2,2-1 0,3 1-1,1-1 0,4-1-9,6-3-17,6-3-18,6-3-17,4-4-6,5-6 7,3-6 7,5-6 6,0-3 3,-2-1 1,-1-1 1,-3-1 0,-2 0 5,-3 2 9,-3 2 8,-2 3 10,-5 2 11,-5 4 16,-4 4 16,-5 4 16,-4 2 4,0 3-7,-2 2-6,0 2-7,0 0-6,3-1-6,1-1-4,2-1-6,4-1-3,4 0 1,5-2 0,6-1 0,2-2-5,3-4-14,1-4-11,3-4-13,0-3-13,1-3-15,-1-4-14,1-1-14,-3-3-1,-3 1 14,-5-1 13,-3 1 13,-2 0 9,-2 2 8,-1 2 7,0 3 6,-3 1 6,-2 2 6,-4 2 5,-2 3 7,-2 0 4,0 0 5,1 0 4,-1 0 6,3 1-2,8 2-8,6 2-7,7 2-8,3 1-6,-3 2-4,-1 0-5,-2 2-5,-2-1 1,-3 1 3,-1 0 3,-2 0 4,-1 1 6,0 3 8,0 3 7,0 4 7,-2 1 6,-2 0 0,-4 2 3,-2 1 1,-2 1-1,0-1-3,1 1-2,-1-1-3,0-1-3,2-1-1,1-2-3,0-3-1,4-1-7,6-2-9,6-3-11,6-1-9,3-4-8,1-8-6,1-6-7,1-7-6,0-4 0,-1-1 3,-1-1 5,-1-1 5,-3-1 4,-3 1 5,-4 0 5,-4-1 5,-3 1 4,-1 1 4,0 1 2,-1 1 4,-4 2 2,-2 5-2,-5 3 1,-4 4-1,-1 3-1,-1 0 1,0 2 1,1 0 0,-2 3-3,0 4-8,-1 4-6,-1 4-6,1 0-8,3-1-7,3-2-6,2-2-8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3721" units="cm"/>
      <inkml:brushProperty name="height" value="0.03721" units="cm"/>
    </inkml:brush>
  </inkml:definitions>
  <inkml:trace contextRef="#ctx0" brushRef="#br0">45700 48700 591,'-141'23'1,"19"-3"3,19-3 2,19-2 3,13-5 2,10-2 2,10-3 3,9-3 2,17-6 6,25-5 7,25-7 9,25-5 8,20-3 1,16 4-9,15 3-7,17 3-9,13 1-5,13 1-7,12-1-4,13 1-5,1 2-7,-9 7-7,-10 6-6,-8 7-8,-8 2-2,-2 1 2,-3-1 1,-3 1 1,-12 1-3,-18 3-11,-19 3-9,-18 4-11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4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89637 47731 547,'-6'-8'10,"6"2"18,4 1 20,6 1 19,3 0 4,5 2-11,3 0-11,5 2-12,0 0-8,-1 0-6,-3 0-6,-1 0-6,-2 0-9,1 2-8,-1 0-11,1 2-9,-2 0-13,-3 1-15,-3 1-17,-2 2-16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90300 48814 559,'66'-6'143,"-9"1"-33,-9 3-31,-8 1-31,-6 1-20,-2 0-10,-1 0-7,-3 0-10,-1 0-3,-3 2 2,-2 0 1,-1 1 3,-2 1-15,-3-1-31,-1 1-29,-2 0-31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91309 48250 511,'-35'3'53,"9"7"9,9 8 9,9 6 10,5 4-4,0 4-17,2 3-17,1 2-18,-1 2-12,-1 0-9,0 1-10,-1-1-10,-1-3-8,2-4-7,0-5-9,2-5-7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92809 48027 505,'-7'-10'14,"2"10"27,2 12 27,2 10 27,1 6 2,-2 4-25,0 3-24,-2 2-24,-1 2-13,-1-2-1,-3 0-2,-2-1-2,0-3-7,3-4-15,1-3-14,2-5-14,1-3-12,-2-3-8,0-3-9,-1-2-7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92950 48497 613,'16'-8'4,"-1"0"9,1 0 9,0 1 9,-1 0 5,-1 2 5,-1 2 4,-1 2 3,1 1-2,2 0-9,1 0-8,3 0-9,0 0-9,-3 0-7,-1 0-10,-2 0-8,-2 0-8,1 0-9,0 0-8,0 0-9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6"/>
    </inkml:context>
    <inkml:brush xml:id="br0">
      <inkml:brushProperty name="width" value="0.06098" units="cm"/>
      <inkml:brushProperty name="height" value="0.06098" units="cm"/>
      <inkml:brushProperty name="color" value="#00BFF3"/>
    </inkml:brush>
  </inkml:definitions>
  <inkml:trace contextRef="#ctx0" brushRef="#br0">93704 47436 360,'-1'-15'2,"0"2"2,-2 3 3,0 1 3,-1 4 12,2 6 21,0 6 22,2 6 22,-1 4 2,-2 5-14,-2 3-16,-2 5-15,-1 3-10,-1 6-5,-2 4-7,0 6-4,-1 3-6,-1 3-3,-2 4-3,0 2-4,1-1-2,1-3-3,2-4-2,2-4-3,2-6-2,1-7-5,0-9-3,2-7-4,0-5-7,2 1-8,0-1-9,2 1-8,0-4-2,0-6 6,0-8 7,0-6 6,3-9 5,6-9 2,5-11 3,7-8 2,3-5 2,3 2 4,1 2 3,3 2 2,-1 3 4,-4 5 6,-2 5 5,-2 6 5,-4 3 6,-1 6 6,-3 5 7,-1 5 6,-3 5 5,-2 8 6,-4 6 4,-2 7 6,-3 2-3,0-1-11,-2-3-11,0-1-10,1-2-11,4-2-12,4-3-10,4-1-11,3-6-7,5-8-5,3-9-3,5-9-5,0-3 1,-1 1 5,-3 3 4,-1 1 6,-2 2 6,-3 3 9,-1 1 7,-2 3 10,-3 3 15,-3 6 24,-2 6 24,-4 6 24,-1 3 5,-2 3-17,0 1-15,-2 3-15,1 1-11,1 1-6,0 1-8,2 1-5,1 0-5,1-3-3,3-1-3,2-2-2,2-5-6,2-5-8,2-6-7,1-6-9,2-5-5,2-5-5,0-5-3,1-5-4,-1-3 2,-1-1 5,-2-1 7,-2-1 6,-3 1 6,-1 3 4,-2 4 5,-2 2 4,-2 2 4,-2 4 0,-2 3 2,-2 3 1,-4 1 1,-4 2-1,-5 1-1,-5 0 0,-2 3-3,-1 4-6,1 4-5,-1 4-6,2 1-6,5-1-6,3 0-6,4-2-5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6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96449 48381 513,'-1'-8'11,"15"2"25,15 1 24,15 1 24,3 0 4,-8 2-18,-8 0-16,-8 2-18,0 1-12,5 2-8,6 2-9,7 1-7,0 2-10,-2 0-9,-4-1-10,-2 1-9,-3 0-5,-1-1-1,-3 1 0,-1 0-1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98250 47781 559,'1'-14'5,"2"5"10,2 3 10,2 4 11,2 3 6,3 2 2,3 2 3,3 2 3,2 1-3,1 3-6,1 2-7,1 1-7,0 2-9,-1 1-8,-1 1-11,-1 1-9,-2 1-10,-5-1-8,-3 1-9,-4-1-9,-3-1-2,0-3 6,-2-3 5,0-2 7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95516 49454 548,'-16'-14'131,"16"3"-30,16 3-29,15 3-29,12 2-17,8 2-1,7 2-4,9 2-1,1 2-8,-3 1-11,-4 3-13,-4 2-11,-6 0-10,-5 1-7,-6-1-7,-5 1-7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95859 49526 529,'-8'-8'0,"0"1"0,0-1 0,0 0 0,2 0 9,2 2 18,4 1 18,3 1 18,2 2 4,5 5-10,4 6-9,3 4-10,5 4-6,3 3-5,4 3-2,5 3-4,0 1-10,0 0-14,-1 0-16,-1 1-14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4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45150 48900 633,'-91'-25'3,"19"0"7,19 0 7,19 0 6,19 4 8,23 10 8,22 10 9,22 9 8,15 12-3,9 16-12,10 15-13,10 17-14,5 11-11,4 10-10,3 10-11,3 9-10,-1 1-8,-2-6-4,-3-6-4,-3-6-4,-13-12 0,-22-15 2,-22-15 2,-21-16 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8"/>
    </inkml:context>
    <inkml:brush xml:id="br0">
      <inkml:brushProperty name="width" value="0.07504" units="cm"/>
      <inkml:brushProperty name="height" value="0.07504" units="cm"/>
      <inkml:brushProperty name="color" value="#00BFF3"/>
    </inkml:brush>
  </inkml:definitions>
  <inkml:trace contextRef="#ctx0" brushRef="#br0">99563 48093 293,'0'-35'3,"-2"8"8,0 7 7,-1 8 8,-4 5 2,-6 1-2,-6 0 0,-5 2-3,-4 2-2,-1 6-4,-1 4-4,-1 5-3,0 3-3,0 2-1,0 0 1,-1 1-1,2 1 0,3 1 1,3 1-1,3 1 2,3 1-1,1 2 0,2 3-1,3 1 1,2 0 0,4-1 0,4-3 0,4-1 1,4-3-3,6-3-6,4-3-4,5-3-6,5-3-3,5-4 0,4-4-1,6-4 1,1-4-2,0-4-3,-1-4-3,-2-3-3,-1-5 0,-1-5 1,-3-5 1,-2-4 2,-2-4 2,-3 1 3,-3 0 2,-3 0 3,-2 1 3,-3 4 3,-1 2 4,-2 3 3,-3 4 4,-1 3 5,-2 4 4,-2 5 5,-3 5 8,-2 8 10,-4 8 11,-2 8 11,-3 5-1,-2 2-11,-1 4-11,-3 3-12,0 2-7,-1 1-4,0 1-4,1 0-3,-1 0-6,0-1-8,1-3-9,-1-2-9,2-2-4,2-5-2,4-3-1,3-4-2,3-8-3,6-10-5,4-12-4,5-9-4,3-6 2,2 3 11,0 1 11,1 3 10,0 2 5,1 3 2,-1 3 1,1 3 1,-1 2 5,-1 2 10,-1 2 9,0 2 9,-2 2 3,1 0-4,-1 2-3,1 1-4,-1-1-4,-1-1-6,-1 0-6,0-1-6,-2-2-3,-1 0 0,0-2-1,-2 0 0,-1-2-2,0-2-3,-2-1-2,0-3-4,-2-2 0,1-3 2,0-3 2,0-3 2,-1-1 3,0-1 2,-2 1 3,0 0 1,-1 1 4,2 3 4,0 3 3,2 3 5,-1 1 2,-1 2-1,0 1 0,-1 1-1,-2 5 11,-1 10 21,0 10 23,-1 9 20,-3 8 4,-4 7-16,-4 4-15,-3 8-16,-3 4-11,-1 5-5,-1 5-6,-1 5-6,-1 3-3,-1 3-1,-1 1-2,-1 2-1,0-2-1,3-7 0,1-7 0,3-6 0,2-7 0,3-3-1,2-4 1,4-3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8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102045 48744 468,'7'-15'0,"-1"4"0,0 3 0,-2 3 0,2 0 1,2-2 2,3-2 1,3-2 2,1 1 5,-3 3 11,-1 2 9,-2 4 10,-2 2 4,-1 4 0,0 2-1,-2 3 0,-3 5-4,-4 4-4,-5 4-6,-5 6-5,-3 1-4,1-1-5,-1-3-3,1-1-4,1-3-9,4-3-16,4-3-14,4-3-15,5-3-5,4-2 5,5-4 5,5-2 5,2-2 5,-3 0 6,-1 0 5,-2 0 5,-3 2 8,-1 4 9,-2 3 8,-2 5 10,-3 2 6,-4-1 2,-4 1 4,-4 0 2,-3-1 2,-1 1-3,-3 0 0,-1-1-2,-1 0-3,1-3-3,1-1-3,1-2-3,3-4-16,4-4-25,6-6-26,5-4-27,2-2-10,1 1 5,1 0 5,2 2 6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7755" units="cm"/>
      <inkml:brushProperty name="height" value="0.07755" units="cm"/>
      <inkml:brushProperty name="color" value="#00BFF3"/>
    </inkml:brush>
  </inkml:definitions>
  <inkml:trace contextRef="#ctx0" brushRef="#br0">103096 48613 283,'15'-8'0,"-1"0"0,-1 0 0,-1 0 0,-1 1 2,-2 1 4,-2 0 3,-2 2 4,-5 2 9,-6 6 15,-7 4 15,-7 5 15,-5 4 1,0 1-13,-1 3-13,0 2-13,0-1-10,3 0-7,3-1-7,3 0-7,4-3-8,6-1-12,6-3-10,6-1-10,4-3-4,3-2 4,4-4 4,2-2 5,1-3 3,1-2 5,-1-2 4,1-2 5,-2 0 2,-3 0 2,-2 2 1,-4 1 2,-3 2 8,-2 6 18,-4 4 17,-2 5 17,-3 3 6,0-1-8,-2 1-6,0 0-7,1-1-7,2 1-4,4 0-6,2-1-5,4-1-6,2-4-6,3-5-6,4-2-7,2-5-5,7 0-5,3-3-4,6-2-5,1-2 0,-5-2 4,-4-2 4,-3-1 3,-4-2 3,-3 1 1,-3-1 0,-2 0 1,-5 1 1,-2-1 3,-6 0 4,-2 1 1,-5 0 4,-2 4 2,-3 3 3,-3 3 2,-2 1 3,1 0 2,-1 0 2,1 0 2,4 2-2,10 2-9,10 3-7,10 4-9,5-1-3,3-1 2,1-2 0,3-1 3,-3-2 2,-4 1 6,-4 2 5,-6 0 5,-3 2 5,0 2 3,-2 2 5,0 2 3,-3 1 3,-3 1 1,-2 1 1,-3 1 0,-3 1-1,0 0-1,-1-1-4,-1 1-1,0 0-3,2 1-3,2 1-3,2 2-4,6-3-4,8-1-7,9-4-7,9-3-8,2-2-2,-3-4 0,-5-3 2,-3-2 1,-4-4 0,-3-4-2,-2-3-2,-4-5-1,-2-2 1,0-1 1,-2-1 3,0-1 3,-2 0 0,-2-1-1,-2 1 0,-2-1 0,0 2 0,-1 1 2,0 2 2,0 3 2,2 0 0,4 1-1,4-1-2,4 0-2,3 2 0,1 3 1,3 2 0,2 4 1,0 2 2,-1 0 3,-1 2 3,0 0 3,-2 1 4,1 0 5,0 0 3,0 0 5,-2 1 3,-1 2 1,-2 2 1,-2 2 1,0 2 2,0 1 3,1 3 4,2 2 2,-2 1 1,-1 1-4,-2 1-1,-2 1-4,-3 1-2,-4 1-4,-4 1-3,-3 1-4,-3 1-5,-2-1-5,0 1-6,0-1-5,-2-1-5,2-3-1,1-3-1,1-2-2,5-4-4,8-3-8,10-2-8,8-4-8,4-1 1,1-2 10,-1 0 9,1-2 10,-1 1 6,-1 1 3,-1 0 2,0 2 2,-2 0 2,-1 0-2,-1 0-1,-1 0-1,-2-3-3,-2-4-5,-4-6-5,-2-3-5,-2-5-2,2 0 4,0-1 2,2-1 3,0-1 4,3-1 4,2-1 4,2 0 4,0-1 3,-1 1 1,0 1 2,-2 1 1,0 1 3,2 3 6,0 1 5,1 3 5,0 0 4,0 2 3,-2 1 5,0 1 2,-2 4 5,1 8 5,0 8 6,0 7 4,-2 9-3,-4 7-9,-4 8-9,-4 8-10,-3 6-6,-2 2-4,-2 3-4,-1 3-3,-1 2-3,0 1-2,2 2-2,1 0-3,0 1-4,1 1-9,-1 1-8,0 1-9,2-2-9,2-3-9,4-5-10,3-3-9,0-6-1,-1-8 6,0-8 5,-1-7 6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99466 45246 545,'-16'-8'9,"16"1"17,16-1 19,15 0 17,8 2 5,0 1-9,0 2-8,0 2-9,1 1-7,2 2-8,3 0-6,1 2-8,-2 0-7,-2 1-11,-6 1-9,-2 2-9,-4-1-9,-3-1-6,-4-1-7,-1 0-8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100709 44705 514,'0'-13'9,"0"6"19,0 6 17,0 6 19,-1 6 6,0 5-6,-2 7-6,0 5-7,-2 4-8,-2 3-13,-2 1-12,-1 2-12,-2 2-10,1 2-7,-1 2-8,0 2-7,2-1-5,3-4-5,2-4-4,4-4-4,1-4-4,0-7-4,0-5-3,0-6-5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1"/>
    </inkml:context>
    <inkml:brush xml:id="br0">
      <inkml:brushProperty name="width" value="0.0616" units="cm"/>
      <inkml:brushProperty name="height" value="0.0616" units="cm"/>
      <inkml:brushProperty name="color" value="#00BFF3"/>
    </inkml:brush>
  </inkml:definitions>
  <inkml:trace contextRef="#ctx0" brushRef="#br0">102768 44997 357,'-1'-13'9,"-2"8"20,-2 6 19,-2 8 19,-3 5 3,-3 5-11,-5 5-13,-3 5-11,-2 2-10,3 2-4,1 1-6,2 1-4,3-2-5,3-3-3,3-5-3,2-3-2,5-4-6,6-1-7,6-3-6,6-1-8,4-5-2,2-8-1,4-8 2,3-8-1,1-4 3,-3-3 2,-2-1 3,-1-2 3,-3-2 2,-3 1 4,-3-1 2,-2 1 2,-4 0 3,-1 3 1,-2 1 2,-2 3 2,-2 1 2,0 3 1,-2 1 3,0 2 2,-1 1 2,0 1 3,0-1 2,0 0 4,2 1 2,5 3 2,6 1 3,4 2 3,2 2-1,1 0-4,0 2-4,-1 0-4,0 2-2,-1 0-2,-1 2-1,0 0-2,-2 3 0,-1 4-1,-1 3 0,0 5-1,-3 1 0,-3 1 0,-2 0 0,-4-1-1,-3 1-1,-6 1-1,-4 1-1,-5 1-2,-3 1-2,-1-1-2,-1 1-3,-1-1-3,1-1-2,2-4 1,4-5-1,3-3 0,4-3-3,6-2-6,6-3-6,6 0-7,5-5 0,4-2 5,3-5 5,5-4 4,0-1 5,0 1 1,-1 1 1,-1 1 3,-2-1 1,-3 0 0,-3-1 0,-2-1 0,-3-1 0,-1 0 0,0 1-2,-2-1 0,-1 0 1,0 1 1,-2-1 2,0 1 2,-2-1 2,1 0 1,0 1 0,0-1 2,-1 1 2,0 0 4,-2 2 4,0 1 4,-1 1 4,0 0 4,0 2 6,0 1 4,0 2 9,0 6 15,0 4 13,0 6 15,0 4-1,2 7-13,0 5-13,2 7-15,-1 0-9,-2-4-6,-2-3-6,-2-5-7,-1-2-4,0-1-3,0-1-4,0 0-2,-1 5-3,-4 14-2,-2 14-2,-3 14-2,-1 4-6,1-5-9,0-5-10,2-4-9,1-6-6,1-6-3,0-6-1,2-6-3,1-5-1,0-5 2,2-5 0,1-4 2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1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105500 44912 586,'16'-21'6,"1"5"11,1 5 11,1 5 11,1 2 5,3 2-2,1 0-3,3 2-2,-1 1-2,0 2-1,-1 2 0,-1 1-2,0 2-9,1 2-19,1 0-20,1 1-18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103961 40087 441,'7'-17'4,"-1"-3"6,-1-4 8,0-1 6,0 3 5,3 10 0,4 12 2,2 10 1,0 5-3,-3-2-5,-3-3-7,-2-1-6,-3 2 1,0 7 8,-2 7 9,0 7 8,-1 5 1,0 5-5,0 2-6,0 6-5,-2 0-4,0 1-1,-3 0-1,-2 0-3,-1-1-2,1-2-5,-1-2-5,0-2-4,0-4-2,0-4 1,1-5 0,-1-5 0,0-2-2,0 1-7,0 1-7,1 1-7,-1-3-4,0-4-2,0-4-2,1-6-2,-1-5-5,0-6-7,0-6-8,0-6-8,1-1 3,1 1 12,0 2 13,2 2 12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103669 39837 577,'6'-6'17,"-3"6"12,-2 4 13,-3 6 13,-4 3 2,-4 3-7,-4 3-7,-3 3-8,-2 3-5,0 1-7,2 2-4,1 3-6,1 0-6,-1 2-5,0 1-5,1 0-5,0 0-3,2-3 2,3-3 2,1-3 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104400 39866 524,'16'-7'11,"-1"2"13,1 2 11,-1 2 12,1 2 5,0 4-5,-1 2-3,1 3-4,1 3-3,3 0-2,3 1-2,3 1-3,0 2-5,-2 3-12,-1 3-11,-3 3-10,-2 0-12,-2 0-10,-4-1-12,-3-1-10,-2-2-7,-2-3-2,-3-3-3,0-2-2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5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56000 17350 619,'-44'-69'6,"13"13"3,12 12 4,13 13 3,13 13 8,17 17 8,15 15 9,16 16 9,4 10 0,-6 7-8,-6 6-9,-6 7-9,-1 5-6,7 7-5,6 6-6,7 7-5,2-1-7,1-6-11,-1-6-11,1-6-10,-6-7-1,-8-6 7,-10-6 6,-9-6 8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6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89593 51805 466,'-15'-14'0,"2"2"0,3 4 1,1 3-1,1 2 8,2 2 14,1 2 15,0 2 15,4 1 4,6 2-7,6 0-6,6 1-6,3 1-5,3 0-2,1 0-4,3 0-2,4-1-3,10-1-3,9-1-4,8 0-1,5-2-4,3 0-1,2-2-2,1 0-2,2-1-1,1 2 2,1 0 0,1 2 2,2-1-3,3 1-7,2 0-5,4 0-6,0 1-4,-3 2-4,-3 1-2,-3 3-2,-3 1-3,-2 0 1,-1-1 0,-2 1 0,-2-1 1,-1-1 2,-1 0 2,-1-2 1,-7-1 3,-12-2 3,-13-3 3,-13 0 3,-9-2-4,-4 0-10,-6 0-10,-4 0-10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7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89436 50713 468,'-16'-15'0,"2"4"0,1 3 0,1 3 0,-4 4 8,-5 7 16,-8 7 17,-7 8 15,-3 2 4,2-1-11,0-1-9,1-1-11,1 0-7,0 3-4,-1 1-3,1 3-4,-1 0-3,-2 1 0,-3-1-1,-1 0 0,1 0-3,2-1-2,3-1-2,4-1-3,2-2 0,3-1 1,3-3 0,3-1 2,6-1 2,10 0 4,10-1 3,10 1 4,6-1 0,5-1-1,3-1-1,4 0-2,3-1-1,-1 1 0,0 1 1,0 2 1,0-1-2,-3 1-1,-2 0-2,-1-1-3,-3 1-2,0-1-3,0 1-3,-2 0-4,-1-1-3,1 1-1,-1 0-2,1-1-2,0 0-6,2 0-9,3-2-9,1-1-10,-1-2-5,-7-2 0,-5-4-2,-6-2-1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93365 52894 999,'-1'-13'-6,"-2"5"-12,-2 5-12,-1 4-12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1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72948 44597 455,'0'-29'0,"0"6"0,0 7 0,0 5 0,0 3 6,0 1 13,0-1 12,0 0 13,0 2 5,0 6-2,0 4-2,0 6-1,-2 4-4,-2 7-3,-4 5-4,-2 7-4,-4 3-4,-3 2-3,-5 2-2,-3 2-4,-4 4-3,-5 6-3,-3 5-3,-4 7-2,-1 3-3,0 1-2,1 1-2,2 1-3,2-3-1,5-9-1,5-7 0,5-8-2,7-11-11,7-15-23,8-14-23,8-16-23,3-7-3,1-1 17,0-1 17,0-1 16,-2 1 11,-1 1 6,-2 3 4,-2 1 5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10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72542 45137 426,'-22'-22'0,"3"2"0,3 5 0,3 1 0,2 3 3,0 1 6,2 0 5,1 2 7,2 2 6,4 2 7,4 4 7,4 3 8,3 3 0,3 5-5,3 5-6,4 5-5,1 4-4,1 1-4,1 2-2,1 3-4,1 1-2,1 2-1,1 2 0,0 2-1,2 2-1,1 2-1,1 2 0,1 2-2,0 0-12,1-2-25,-1-2-26,0-2-24,-1-4-7,-3-5 11,-3-7 12,-3-5 12,-3-5 6,-3-1 2,-3-2 3,-2-2 1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4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67046 28548 446,'-34'-2'6,"10"0"23,12-3 22,11-2 23,5-1 3,2-2-16,0 0-14,2-1-16,1-3-10,5-2-4,4-3-5,3-3-5,1 0-2,-1 1 0,-2 3 0,-2 1 0,-1 1 0,1-1-1,1-2-1,1 1-1,1-2 0,-1 0 0,1 1 0,0-1 1,-1 0-1,1-1 0,-1-1-1,1-1-1,0-1 0,1-1 1,1-1 1,1-1-1,1 0 1,-1 1 1,1 1-1,-1 1 0,1 1 1,1 0-1,1-1 0,1 1 0,0-1 1,-1 2-1,-1 1 1,-1 1-1,-1 1 1,1-1-1,0 0-1,-1 1-1,1-1 1,-1 1-1,1-1 1,-1 1 1,1-1-1,1 1-1,1-1-1,1 0-1,0 0-1,-1-3 1,-1-1 0,-1-3 0,0 1 0,1 0 0,1 0 0,1 3 0,-1-1 1,0-2 0,0 0 0,-2 0 1,-1-1 0,3 3-1,0 1 1,1 3 0,-1 0 0,-2 1 0,-1-1 0,-2 1-1,-2-1 1,1 0 0,-1 1 0,1-1 0,-1 1 1,1 1-1,0 1 1,-1 1 0,1-1-1,0 0 1,-1-1-1,1-1 1,-1 0-1,1-1 2,-1 0 0,1 1 0,0-1 1,1 1-1,1-1 0,1 1-1,1-2-1,-1 0 1,1-1 0,-1-1 0,1-1 0,1-1-2,1-1-1,1 0-1,0-1 0,-1 1 0,-1 1 1,-1 1 0,-1 1 1,-1 3 0,-1 1 0,-1 3 1,-1 0-1,-1 0 1,0 1-1,-2-1 1,0 0-1,-1 1 0,1-1 1,0 0 0,-1 1 0,1 1 2,0 1 0,-1 0 1,1 1 0,0 1-1,-1-1 0,1 0 0,0 1-1,-1-1 0,1 0 0,0 0-1,-1 1 0,-1 1 0,-1 0 0,0 2-1,-1 0 1,1 1-1,1-1 1,1 0 0,1 0 0,-2 0 0,-1 0 0,-1 1 0,1-1 0,0 0 0,1 0 0,1 0 0,0 0 0,-1 1 1,0-1-1,-2 0 0,0 0 0,0 2 0,-1 1 0,1 0 0,0 1 0,2-2 0,0 0 0,1-1 1,0-1-1,-1 0 0,-1 0 0,0 1 0,-2-1 0,1 2 0,0 1 0,0 0 1,0 0-1,3-2 1,2-2-1,2-1 1,-1-1 0,-1 2 1,-3 2 0,-1 2 0,0 1 0,0 1 1,1-1 0,1 0 0,1 0 0,0 2-1,-1 0 0,1 2 0,0 0-1,1 0 1,1 0-1,1 0 1,-2 1-17,-6 4-29,-6 2-32,-6 3-30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6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76750 25362 502,'22'-15'36,"-3"2"-7,-3 3-7,-2 1-7,-2 1-3,1 0-1,1 1 1,1-1-1,1 0 0,2 0-1,0 0-1,1 1 0,1-1-2,1 2 0,1 1-2,1 0 0,0 1-1,-1-2 0,-1 0 0,-1-1 0,1-1-1,1 0 0,3 0-1,1 1 0,2-1 0,1 0 1,1 0 1,1 1 1,-1-1-1,-1 2 1,-3 0-1,-1 2 0,-2 0 0,-1 0 0,-1 0 0,-1 1 1,0-1 0,1 2-1,1 0 1,1 2 0,0 0 0,-1 0 0,-1 0 0,-1 0-1,0 0 1,0 0 0,-1 0-1,1 0 0,-1 0 1,1 0-1,-1 0-1,1 0 1,0 0 0,1 0-1,1 0 1,1 0 0,1 0-1,-1 0-1,1 0-1,-1 0-1,1 0-1,-1 0 0,1 0 2,0 0 0,-2 0 1,0 0 0,-1 0 0,0 0 1,-1 0-1,1 0 1,1 0-1,1 0-1,1-1 1,1 0-1,1-2-1,1 0 1,1-1-1,1 0 0,0 0 0,2 0 0,0 0 1,-3 1 0,-2-1 0,-1 0 1,-1 0 1,-1 2-1,1 0 0,-1 2 0,1 0 1,-1 0-1,1 0 0,-1 0 0,1 0 0,-1 0 1,1 0-1,-1 0 0,1 0 0,-1 0-1,1 0 0,-1 0-1,0 0 0,-1 2 0,-1 0 0,0 2 1,-1-1 0,1-1 0,1 0 1,1-1 0,1-1 1,1 0-1,1 0 0,1 0 0,0 0 0,1 0 0,-1 0-1,0 0 0,1 0 0,-1 0 0,1 0 0,-1 0 0,0 0 0,-1 0 0,-1 0 0,-1 0 0,0 0 0,-1 1 0,1 2 0,-1 0 0,0 0 0,-1 0 0,-1-1-1,-1-2 1,0 0-1,1 2 0,1 1 1,2 0-1,-1 1 1,1 0 0,-1-1-1,1 2 1,0-2-1,1-1 0,1 0 0,1-2 1,1 0-1,2 0 1,2 0 0,3 0 0,-1 0 1,-2 0 0,-1 0 0,-3 0 0,0 0 0,-1 0 0,1 0 0,-1 0 0,0 1-1,1 0-1,-1 2 0,1 0-2,-1 1 1,-1 0-1,-1 0 2,-1 0-1,0-1 1,1-1 0,1 0-1,1-1-1,0-1 1,1 0 0,-1 0 0,0 0 1,1 0 0,-1 0 0,1 0 0,-1 0 2,0 0-1,-1 0 0,-1 0 1,-1 0-1,0 0 0,-1 1 0,1 2 0,-1 0 0,1 1-1,-1 0 1,1 0-2,-1 0 1,1-1-1,-1-1 0,1 0 0,-1-1 0,1-1 0,1 2 0,1 0 0,1 1 1,0 1 0,1-2 0,-1 0 0,1-2 1,-1 1-1,1 0-1,-1 2 0,1 0-1,-1 0-1,2 0-1,1-2-1,1 0-1,0-1-1,-1 2-2,-1 0-3,-1 2-1,-2-1-1,0 1 0,-1 0 1,0 0 0,-2-1-3,1 0-7,-1-2-8,1 0-7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9"/>
    </inkml:context>
    <inkml:brush xml:id="br0">
      <inkml:brushProperty name="width" value="0.05358" units="cm"/>
      <inkml:brushProperty name="height" value="0.05358" units="cm"/>
      <inkml:brushProperty name="color" value="#00BFF3"/>
    </inkml:brush>
  </inkml:definitions>
  <inkml:trace contextRef="#ctx0" brushRef="#br0">67116 25504 410,'-7'-15'35,"2"2"-6,2 2-5,2 3-5,2-1-2,4 0 1,2-2 2,4 0 0,1 0 1,1 3-2,1 1-2,1 2-2,1 1-1,2 0-2,0 0 0,1 0-2,1 1-1,3 1-1,1 0 1,3 2-2,-1 0 1,-1 0-1,-3 0 1,-1 0-1,1 0-1,5 0-1,5 0-2,5 0-2,1-1 0,0-1 1,-1 0 0,-1-1 0,-2-1 1,-2 0-1,-2 0-1,-1 0-1,-2 1 0,1 0 0,-1 2-1,1 0 0,-2 1 0,0 0 0,-1 0 1,0 0-1,-2 1 1,-2 0-1,0 2 1,0 0 0,-1 1 0,1 0 0,1 0 0,1 0 1,1 0 0,-1 0 0,1-1-1,-1 1 1,2 0-1,1-2 1,2 0-1,3-2 1,0 0 0,1 0 0,-1 0-1,0 0 0,0-1 0,-1-2-1,-1-2 1,-1-1 0,-1-1 0,1 2 0,-1 2 0,1 2 0,-1 0 0,0 0 0,1-2 0,-1 0 0,0 0 0,-1 0 0,-1 2 0,-1 0 0,0 1 0,-1 0 0,1 0 0,-1 0 1,1 0 0,-1 0-1,1 0 1,-1 0 0,0 0 0,-1 0 1,-1 0-1,0 0 1,-1 0-1,3 0 1,1 0-1,3 0 0,-1 0 0,0-2 0,-1 0 0,0-2-1,-3 0 1,0 1-1,-1-1 1,0 0-1,-2 0 1,-1 2-1,-1 0 1,-1 2 0,0 0 0,0 0 0,-1 0 0,1 0 1,0 0-1,-1 0 1,1 0 0,0 0 1,-1 0-1,1 0 1,0 0 0,-1 0 1,1 0-1,-2 2 0,-1 0 0,-1 2 0,1 0-1,0 0 0,1-1 0,1 1-1,0 0 1,-1 0-1,0 0 0,-2 0 1,0 0-1,1 0 0,2 0 0,0 0-1,0 0 0,-1 2 0,-1 0 0,0 1 0,-1 1 1,1-2-1,1-1 0,2 0 1,-1-1-1,-1 0 0,-1-1 0,0 1-1,-2 0 0,1 0 1,0 0-1,0 0 1,-1 0 0,1 0 0,0 0 0,0 0 0,0 0 0,3 3 0,1 2 1,3 2 0,1 1 0,0 0-1,-1-1 1,1 1-1,-1 0 1,1 0-1,-1-1 1,1 1-1,-1-1 0,-3-2 1,-1-3 0,-2-1 0,-2-1 0,1 0 0,0 0 0,0 0 0,-1 0-1,1 0 1,0 0-1,0 0-1,0 0 1,3 1-1,2 2 1,2 0-1,0 1 1,1 2 1,-1 0-1,1 1 2,-2 0 0,-1 0-1,-2-2 1,-2 0-1,-2-2 1,1-1-2,0-1 1,0 0 0,0 1-1,3 4 1,2 3 1,1 5-1,1 0 1,-2-3-1,-3-3 1,-1-2-1,-1-2 1,2-1-1,0 1 0,1 0 0,0 0 0,-1 2 0,-1 0 0,0 1 0,-2 0 0,1 0 0,0-2-1,0-1 0,-1 1-1,1 0 1,0 1-1,0 2 1,0-1 0,-1 1 0,1 0 0,0 0 1,0-1 0,1-1 0,1-1 0,2 0-1,-1 0 1,-1 1 0,-1 3-1,0 2 1,-1 0 0,1-1 0,1-1 0,2 0 0,-1-1 0,1 1 0,0 1 0,-1 1 0,0 0 0,-1-1 0,0 0-1,-2-2 1,0 0-1,2 2 0,0 0 1,1 1-1,1 1 0,-1-1 0,1 1 1,0 0 0,-1-1 0,1 1 1,0 0-1,-1-1 0,1 0 0,0-1 0,-1 0 1,1-2 1,0 0 0,-1 1-1,1 2 0,0 0-1,0 1 0,-1-1 0,1 1-1,0 0 0,-1-1 0,1 1 0,0 0 0,-1-1 1,0 1-1,-1 1 1,0 2-1,-2 0 1,0 0 0,2 1 0,0-1-1,1 1 1,1-1-1,1-1 1,1-1 0,2-1 0,-2 0 0,1 0 0,-2-1 0,-1 1 0,0-1-1,-1-1 1,1-1-1,0 0 1,-1-1-1,-1-1 0,-1 1 0,0 0 0,-1 0 0,1-1 0,1 1 1,2 0-1,-1-1 0,-1-1 1,-1 0-1,-1-2 1,1 0-1,0 2 1,1 0-1,1 1 0,1 0 0,0 0 0,-1-2 0,1-1 0,0 1 0,-1 0 0,1 1 0,0 2 0,-1 0 1,1 1 0,0 1 1,-1 1 0,1 1 1,2 0-1,0-1 0,1 1 0,0-1-2,-1-1 1,-1-1-2,-1 0-1,0-1 0,0 1 1,0 1 0,-1 2 0,0-1 1,-1 1-1,0 0 1,-2-1-1,0 1 0,1 0 0,2-1 1,0 1-1,1 0 1,-1 1 0,1 1 0,0 1 0,-1 1 0,1 1 1,0 1-1,-1 2 1,1-2-1,2 0 0,0-1 1,1 0-1,0-2 0,1 1 0,0-1 0,-1 1 1,1-2-1,-1-1 0,1-2 0,0-2 0,0-1 0,1 1 0,1 1-1,1 1 1,1 1 0,1 2-1,1 0 1,1 1 0,-1 0 0,-1-1-1,-3-1 0,-1-1-1,-2 0 0,1 2 2,-1 0-1,1 1 2,0 1 0,-1 1 0,1 1 0,0 1-1,-2-1 1,1-1 0,-2-3-1,-1-1-1,0-1 1,0 2 0,-1 0 0,1 1 0,-1 0 0,-1 1 0,-1-1-1,0 1-1,-1 0 0,1 1 0,1 1 0,2 1 1,-1 1 0,-1-1 0,-1 1 0,-1-1 1,1 1 0,0-1 0,1 1 1,1-1 0,1 0 1,0-1-2,-1-1 1,1-1-2,0 0 1,-1-1-1,1 1 1,0 0 0,-1-2 0,1 1-1,0-2 0,-1-1 0,2 0-1,2-1 0,1 1 0,3 0 0,0 0-1,1 1 0,-1 1-1,1 1 0,-1 1 0,1-1 3,-1 1 0,1 0 2,-1 0 0,-1 1-1,-1 0-1,-1 3-1,0-1 0,-1 1-1,1-1 1,0 1-1,-1-1 0,1 1 1,-1-1-1,1 1 1,-1-1-1,-1 1 1,-1-1 0,0 1 1,-2 0-1,1 2-1,0 3-1,-1 1-1,0 0-1,-1-1 1,0-3 1,-2-1 0,0-1 0,0 1-1,-1 1 0,1 1 0,0-1-1,2 0-1,0-1 1,1-1-1,0 0 1,-1-1 0,-1 1 1,0-1 0,-2 0 0,1-1 0,0-1 0,0 0 1,0-3-2,-1-1-2,1-3-2,0-1-1,0-3-3,-1-2 0,1-4-3,0-2 0,-1-4-3,-1 0-2,0-3-4,-2-2-3,-1-1-1,-2 0 3,-2 1 3,-2-1 2,-1-1 0,2 0-2,0-1-2,2-1-3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13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67263 23113 431,'-42'-8'0,"10"2"0,9 1 0,10 0 0,5 1 0,-1 0 1,-2 0 1,0 0 1,0 0 0,1 1 2,0-1 0,2 0 2,0 0 1,0 2 3,1 0 3,-1 2 2,0 1 6,2 4 7,1 2 7,0 3 9,3 2-2,4 0-7,4 0-9,4-1-9,1 2-4,1 0-1,0 1-2,0 1-1,0 1-2,3 0 0,2-1 0,2 1-2,0 0 0,1 1 1,-1 1 1,1 1-1,0 1 1,1 0-3,1-1-1,1 1-2,0 0-1,-1 3 1,-1 1 0,-1 3 1,0-1 0,2-1-1,-1-3 0,3-1-1,-1-1 0,3 3 1,0 1-1,1 3 1,-1-1-1,0 0 1,-1-1-1,-1 0 0,-1-2 0,-3 1 0,-1-1 0,-2 1-1,-1-2 1,1 0 0,1-1 1,1 0-1,0-2 1,-1 1 0,0-1 0,-2 1 1,0-1 0,-1-1 0,1-1-1,0-1-1,-1 0 0,-1 0 0,-1-1 0,-1 1 0,1 0-1,0-1 1,1 1-1,1 0 2,1-1-1,0 1-1,-1 0 1,1-1 0,0 1-1,-1 0 0,1-1 0,0 1 1,0 0-1,1-1 0,1 1-1,1 0 0,0-1-1,-1 1 1,0 0 0,-2-1 1,0 1-1,-1 2 1,1 0-1,0 1 1,-1 0 0,1-1 0,0-1 0,-1-1 1,1 0 0,0 0-1,-1-1 1,1 1-1,0 0 1,-1-1 0,1 1 1,0 0 1,-1-1 0,1 1 0,0 0-1,-1-1 0,1 1-1,2 0 0,0-1-1,1 1 0,0-1 0,-1-1 1,-1-1 0,-1 0 0,0-1 1,0 1-1,0 1 1,-1 2-1,1-1-1,0 1 1,-1 0 0,1-1-1,0 1 1,-1 0 1,1-1 0,0 1 2,0 0-1,1 1-1,1 1-2,1 1-1,1 0 0,-1-1 0,1 0 0,0-2 1,-2 0 0,1-1-1,-2 1-1,-1 0-1,-1 0 1,-1 1 0,-1 1 1,0 1 1,-1 0 1,1-1-1,1-1 1,2 0-1,-1-2 0,1 1 0,0 0 1,0-1-1,-1 0 1,-1-1-1,-1 0 0,-1-2 0,1 0-1,0 1 1,1 2-1,1 0 1,1 0-1,1-1 0,2-1-1,0 0-1,0-2 0,-1 1 1,-1 0 1,-1 0 0,-1 0 1,0 1-1,-2 1 1,-1 2-1,0-1 0,2-1 1,0-1 0,1-1 1,0 0 0,-1 0 0,-1-1-1,0 1 1,-1 0 0,-1 0 0,1-1 0,0 1-1,0 0 1,-1 0 0,1-1 0,0 1 0,0 1 0,1 2 0,2 1 0,0 3 1,0 0 0,-1-1-1,-1-1-1,0-1 0,-1-1-1,1 0 1,1-2 0,2-1-1,0 1 1,1 3 0,1 4 0,1 2 0,0 0 0,-1-1-1,-1-3-1,0-1-1,-2-2 1,1-1 0,0-1 2,-1 0 1,0-2 0,0 1 1,-2 0-1,-1 0 0,0-1 0,0 1 0,-1 0-1,1 0 1,1-1 0,0 1 0,1 0-1,1 0 0,0 0 0,-1 1 0,-1 1-1,0 2 1,-1-1-1,1-1 0,2-1 0,0 0 0,1-2 0,-1 1 0,1 0 0,0 0 1,-1-1-1,-1 1 2,-1 0-1,-1 0 2,1 0-1,0 3 1,1 1 0,1 3-1,0 1 2,0 1 0,-2 1 1,-1 1 0,0 1 1,2-1-3,0 1-2,1-1-1,0 0 0,-1-1-1,-1-1 1,0-1 1,-1 1 0,1-1-2,1 2 1,2 2-2,-1-2 0,-1 0 0,-1-1 0,0 0 0,-1-2 0,3 1 1,2-1 0,1 1 1,1-1 0,-1-3 0,0-1 1,-2-2-1,-1-2 1,-1 1-1,-1 0 0,0 0-1,-2-1 0,1 1 0,0 0 0,0 0 0,-1-1 1,1 1-1,0 0 1,0 0-1,-1-1 1,-1 1 0,0 0 0,-2 0 0,0 0 1,2 3 0,0 2 1,1 1 0,1 2-1,0 0 1,-1-1 0,1 1-1,0-1 0,0 1 0,-1-1 0,1 1 0,0 0-1,0 1 0,-1 1 0,1 1-1,-1 0-1,0-1 1,-2-1-1,0-1 0,-1-1 0,1-1 0,1-1 1,2 0-1,-1-2 0,-1-1 1,-1-1-1,0 0 1,-1-2 0,0 1-1,-1 0 1,1 0-1,0-1 0,2 1 0,0 0 1,1 0-1,2-1 0,0 1-1,1 0-1,1 0-1,0-1 0,-2-1 0,-3-1 0,-1 0 1,-1-1 0,0-1 1,0 1 0,0 0 1,1 1 0,3 1 0,3 3 0,4 2-1,-2-1 1,-1-1 0,-4-2 0,-3-2 1,-1-1 1,0 0-1,0 0 0,0-1 0,0 2 0,-1 0 0,1 1-1,0 2 0,0-1 0,0-1 0,0-1 0,0 0 0,0-1 0,1 3-2,1 2 0,2 2-2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15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78958 28918 534,'-16'7'-1,"0"1"-1,1 0-2,-1 0-2,3-3 5,4-2 10,6-6 11,5-2 11,3-4 3,3 0-4,3-1-5,4-1-4,0-2-3,-1 0-2,-1-1-2,0-1-2,-1-1-2,1-2 0,1 0 0,1-1-1,2-1-2,2-1 0,1-1-1,3-1-1,0 0-1,-1-1-1,-1 1-1,-1-1-1,0 2 0,1 1 1,1 3 0,1 1 2,0 1-1,-1 1 1,-1-1 0,0 0 0,-2 1 1,1-1-2,-1 0 1,1 1-1,-1-2-1,1 0 0,0-1-1,-1-1-1,1-1 1,0 1-1,-1-1 0,1 1 1,-1-2-1,-1 0-2,-1 0 0,-1-2-1,0-1-1,2-2 1,0 0 0,1 0 0,0-1 1,-1 3 0,-1 1 2,-1 3 0,0-1 1,0 0 0,-1 0 0,1-2 1,0 0 0,-1 2 0,1 3-1,0 1 1,-1 2 0,1 1 0,0 1 2,0 1 0,-1 0 0,1 0 0,0 0 0,-1 1 1,0-1-1,-1 0 0,0 0 0,-2 1 0,0-1-1,1 2 0,2 1 0,0 0-1,0 1-1,-1-1 0,-1-2 0,0 0-1,-1-1 1,1 1-1,1-1 0,2 0 0,-1 0 1,-1 1-1,-1-1 1,0 0 0,-2 0 1,1 1-1,0-1 0,0 0 0,-1 0 0,1 1 0,0-1 0,0 0 0,-1 0 0,1-1-1,0-2 0,0 0-1,0-1 1,1-1-1,1-1 0,2-1 0,-1-1 0,1 1 0,0-1 0,-1 1-1,1-1 1,0 0 0,-1 1 0,1-1 0,0 1 0,-1-1 1,1 0 0,0 1 0,-1 0 1,1 1-1,0 0-1,-1 2 1,1 1-1,0-1 0,-1 0 0,1 1 0,0-1 0,-1 0 0,1 1 1,0-1 0,-1 1-1,-1 1 1,-1 1-1,0 0 0,-1 1 0,1 1 0,1-1 0,2 0 0,-1 0 1,-1 1 3,-1-1 3,-1 0 2,1 0 0,0 1 0,1-1-2,1 0-1,1 0-1,0 1 0,-1-1 0,1 0-1,-1 0 0,-1 1-1,-1-1-2,0 0 0,-1 0-1,1-3 1,1-2-1,2-1 1,-1-1 1,-1 0-2,-1 2 1,0 1-1,-1-1 0,1-1-1,1-3 0,1-1 0,1-1-1,-2 1 1,-1 1 1,-1 1-1,1-1 1,0 0 0,1-1 0,1 0 0,1-1 1,1 2-1,2 3 1,0 1 0,0 1 0,-1-1 0,-1-1 0,-1-1 1,0 0-1,2 0 1,0 2-1,1 1 0,0 1 1,1-1-1,0 0 0,-1 1 1,1-1-1,-1 0 0,1 1 1,0-1-1,-1-1 1,1-1-1,-1-3 1,1-1-1,-1-2 0,1 3 0,0 0 0,-1 0 0,1 2 0,0-1 0,-1 1 1,1-1-1,-1 0 0,1-1 0,-1-1 0,1-1 0,-1 0 0,-1-1 0,-1 1 0,0-1-1,-2 2 1,-1 3 0,-1 3 0,0 3 0,-2 0 0,1 0 0,0-1 0,0-1 0,-1-1 0,1 0 0,0 1-1,0-1 1,0 0-1,3-1 1,2-2 0,1 1 0,2-2 0,1 0 0,1 1 0,2-1 0,-1 0 0,-2 1 0,0-1 0,0 1 0,-2 0 0,1 1 0,-1 0 0,1 2 0,0 0 0,-1-1-1,1-1-1,0-1-1,-2-1-1,-1 1 0,-3-1 0,-1 1 0,0-1 0,0 0 0,1 1 0,1-1 2,0 1-1,-2 1 1,-3 1 1,-1 1 0,-1-1 1,2-2 0,0-1 0,1-3 0,2 0 1,0 1 0,1 1 1,1 1 0,1 1 1,0-1-1,-1 0-1,1 1 0,0 0 0,-1 1-1,1 0 1,0 3 0,-1-1 0,-1 0-1,-1 1 1,0-1-1,-1 0 1,3 1-1,2-1 1,1 0 0,1 1 0,-1 1-1,0 1 1,-2 0-1,0 1 1,-1 1-1,1-1 0,0 0 0,-1 0 0,1-1 1,0-1 0,-1-1 1,1-1 0,2 0 0,0 1-1,1-1 0,1 0 1,3-2 0,1 0 3,3-1 0,0 0 2,1-1 0,-1 1-1,1-1 2,-1 0-2,1-1-2,-1-1-2,0-1-1,0 0-1,-1 3 0,-1 1 1,-1 3 0,-1 0 0,-1 0 0,-1 1-3,0-1 0,-3 1-1,1 0 1,-2 2-1,-1 1 2,0 0-1,-1 1 1,1-1 0,0 0 0,-1 0 1,1 1-1,0-1 1,-1 0 0,1 0 1,-2 1-1,-1-1 0,-1 0 0,0 0 0,0 1 0,-1-1 1,1 0-1,0 1 0,0 1 0,0 0 0,-1 2 0,0 0-1,0 0 0,-2 0 0,0 1-1,-1-1-1,3 0 0,2 0-2,2 0-1,-1 0-2,-1 1-6,-2-1-4,-2 0-5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5"/>
    </inkml:context>
    <inkml:brush xml:id="br0">
      <inkml:brushProperty name="width" value="0.03172" units="cm"/>
      <inkml:brushProperty name="height" value="0.03172" units="cm"/>
    </inkml:brush>
  </inkml:definitions>
  <inkml:trace contextRef="#ctx0" brushRef="#br0">54050 19150 693,'-46'-25'0,"10"0"0,10 0 0,9 0 0,10 6 10,14 13 18,11 12 20,14 13 19,7 9 0,3 6-19,3 7-19,4 6-19,2 9-13,4 13-4,3 12-5,3 13-5,-4 1-2,-8-9 0,-10-10 2,-9-8 0,-7-9-6,-3-6-12,-3-6-13,-2-6-12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8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74545 31850 481,'-1'31'138,"-2"1"-30,-2-1-29,-1 0-31,-3 1-16,0 2-4,-1 3-4,-1 1-2,-1 1-5,0 0-5,1 0-4,-1 0-5,0-1-4,1-2-2,-1-1-1,0-3-3,1-3-2,3-3-5,1-5-5,2-3-5,2-8-10,2-12-19,2-12-17,2-11-19,1-7 1,0 1 19,0 0 18,0 0 19,-1 1 11,-1 5 5,0 3 5,-2 5 4,1 1 4,0 2 5,2 1 4,0 1 4,2 2 7,0 2 8,1 4 10,2 2 8,0 2 4,1 0-3,1 0-3,2 0-2,-1 1-3,-1 0-5,-1 2-5,0 0-4,0 1-2,3 0-1,3 0-1,3 0 0,1 0-11,-3 0-22,-1 0-21,-2 0-21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8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75141 32190 434,'0'-19'35,"0"10"16,0 10 13,0 10 15,-2 7 1,-2 5-13,-4 5-13,-2 5-13,-1 4-10,1 6-6,0 4-5,2 6-7,0 2-8,-2 1-7,0 2-8,-1 0-8,0-2-10,2-3-10,2-4-11,3-4-11,0-5 0,2-7 9,0-7 9,2-7 9,0-5 3,0-1-4,0-2-4,0-2-5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9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75816 32162 564,'-7'-8'0,"2"0"0,2 1 0,2-1 0,1 0 9,2 2 20,0 1 19,2 1 19,1 0 4,3 2-13,3 0-12,4 2-12,1 0-8,1 2-6,1 0-5,1 2-5,0-1-7,-1 1-10,-1 0-10,-1 0-9,-1 0-8,-1 0-8,-1 0-8,0 0-7,-2-1-1,-1-1 6,-1 0 7,0-2 5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76359 31566 440,'-22'-7'2,"5"2"4,3 2 5,5 2 5,1 2 10,0 4 17,0 2 17,1 3 18,0 4 1,2 2-16,2 3-15,2 3-15,1 3-9,0 5-3,0 3-3,0 4-2,0 4-5,0 4-6,0 4-7,0 4-6,0-3-3,0-9-3,0-8-2,0-9-2,0-5-12,0-1-24,0-1-23,0 0-24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92844 27305 460,'-1'-12'98,"-2"8"-16,-2 8-16,-2 8-17,-1 6-11,-2 6-4,0 7-5,-1 5-3,0 1-5,2-3-2,3-5-4,1-4-3,1-2-1,2-3 0,0-1 0,2-2 0,3-3-4,7-3-13,8-3-10,6-2-11,2-5-5,1-6 1,-2-6 1,-1-6 0,-2-3 3,-1-3 3,-3-1 3,-1-2 3,-3-1 3,-3 1 3,-2 1 3,-4 1 4,-2 1 3,-2 1 2,-2 1 3,-2 1 3,-2 2 1,-4 2 1,-2 4 0,-3 3 1,-2 2 1,1 2-2,-1 2 1,0 2-2,5 0-9,10-2-18,10-2-20,10-1-19,5-3-4,-1 0 10,1-2 11,-1 1 11,-2-1 7,-3 2 4,-4 2 5,-4 2 5,-2 1 7,-1 0 9,1 0 9,0 1 10,-1 1 9,0 5 8,-2 6 9,0 4 8,-2 3 1,1 1-8,0 1-6,0 1-8,0 2-6,0-1-5,0 2-4,0 2-5,-1-1-4,-2 2-1,-2 1-2,-2 1-2,-2 0-5,0-1-7,-1-1-7,-2-1-7,1-2-4,-1-3-4,0-3-3,0-3-2,1-5-4,0-8-6,2-8-6,1-7-5,1-6 1,6-3 7,2-3 7,5-3 7,2 0 7,0 1 6,-1 3 5,1 2 7,1 1 5,0 4 3,1 3 6,1 3 3,0 2 2,-1 2 2,-1 2-1,0 3 2,-1 0 1,-1 0 2,1 0 2,0 0 2,1 1-4,1 0-10,3 2-9,2 0-11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4971" units="cm"/>
      <inkml:brushProperty name="height" value="0.04971" units="cm"/>
      <inkml:brushProperty name="color" value="#F2395B"/>
    </inkml:brush>
  </inkml:definitions>
  <inkml:trace contextRef="#ctx0" brushRef="#br0">94965 26561 442,'-7'-13'76,"3"8"-6,1 7-6,2 6-6,1 6-5,0 7-5,0 5-5,0 7-6,0 3-6,0 2-5,0 2-6,0 2-7,0 3-3,0 2-4,0 3-3,0 4-4,0-1-5,0-1-7,0-2-9,0-2-7,0-3-3,0-2 3,0-4 3,0-2 3,0-5-4,0-6-9,0-5-9,0-6-10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95500 27143 596,'1'-22'7,"2"3"15,2 3 13,2 3 15,1 3 6,1 3-6,1 2-3,2 4-4,0 1-8,3 0-9,1 0-10,3 0-9,1 1-5,1 2 0,1 2 1,1 1 0,-1 2-6,-3-2-11,-3-1-11,-2 0-11,-3-2-11,-1-1-8,-1 0-9,0-2-9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5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71066 22925 470,'-15'-36'50,"1"7"-5,1 8-3,1 5-3,0 6-4,0 3-3,0 2-3,1 4-3,-2 3-2,0 4-5,-1 4-2,-1 3-4,-1 4-3,0 1-2,1 3-1,-1 2-2,2-1 0,2-3-1,4-3 1,3-3-1,1-1 1,2 1-1,0 1 0,2 2 0,0-1 0,2-1-1,0-1-2,2 0 0,1-3-2,3-1-3,4-2-2,2-2-2,2-2-1,-1-2-1,1-2-1,0-2 0,1-3 0,3-4-3,3-4 0,3-3-2,0-3-1,0-1 0,0-1 1,-2-1-1,-2 0 1,-1 1 0,-3 1 0,-1 1 0,-3 2 1,-3 2 3,-2 4 3,-4 3 3,-1 4 12,0 8 20,0 6 22,0 7 20,-1 3 4,-1-1-16,0 0-16,-1-2-15,-2 0-10,-1 1-5,0 1-5,-1 1-3,-1 1-7,0-1-6,0 1-8,0 0-5,0-5-11,0-7-14,0-8-13,1-8-14,0-5 1,6-1 17,2-3 17,5-1 16,2-1 12,0 2 6,-1 3 6,1 1 5,-1 2 5,-1 0 1,0 2 3,-2 1 1,0 1 2,0 2 1,0 2 3,0 2 2,0 1-2,3-2-4,2 0-5,2-2-5,0 1-7,-1 0-10,-1 2-10,0 1-10,-3-2-5,-1-2-1,-2-4 1,-2-2-1,-2-1 4,0 0 7,-2 2 7,0 1 8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6"/>
    </inkml:context>
    <inkml:brush xml:id="br0">
      <inkml:brushProperty name="width" value="0.0536" units="cm"/>
      <inkml:brushProperty name="height" value="0.0536" units="cm"/>
      <inkml:brushProperty name="color" value="#00BFF3"/>
    </inkml:brush>
  </inkml:definitions>
  <inkml:trace contextRef="#ctx0" brushRef="#br0">72828 21774 410,'0'-18'0,"2"-3"-1,0-5 1,1-3-1,1 0 0,-2 7 1,0 5 0,-2 7 0,0 0 2,2-2 3,1-3 4,0-3 2,0 5 9,0 14 12,-2 14 14,0 13 13,-3 8 4,0 2-6,-3 2-5,-2 3-6,0 0-6,1 3-5,0 2-6,2 2-6,-1 2-5,0 0-5,-1 1-4,-1 2-6,-1 2-1,0 5 2,0 5 1,1 5 2,0 0-4,2-3-13,2-5-12,2-3-11,1-6-9,2-7-3,0-6-4,2-7-5,-1-7 0,2-4 1,-2-5 2,1-4 3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6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73250 23027 634,'8'-21'64,"0"5"-6,-1 5-7,1 4-5,0 6-6,0 6-6,0 6-6,-1 6-7,0 2-7,-4 1-6,-3-1-6,-2 1-8,-2-2-4,0-1-3,0-3-3,1-1-3,0-2-2,3-2-2,4-2-2,2-2-2,2-2 2,2 1 4,0 0 4,1 0 6,-1 1 3,-2 2 5,-4 2 4,-2 2 5,-2 1 1,0 1 2,0 1 0,0 1 0,-2 1 1,-4 1 0,-4 2 1,-3 0 0,-2-1 0,2-1-1,2-3-1,3-1 1,0-2-5,0-2-5,0-3-6,1-1-6,0-2-6,2-4-5,2-2-5,2-3-6,1-2-3,2 0-2,0 0-1,2 0-1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6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52050 23200 643,'3'-44'7,"6"13"14,7 12 14,6 13 14,3 9 4,0 6-5,0 7-5,0 6-5,4 6-8,10 6-9,10 7-10,9 6-10,2 4-7,-2 4-4,-3 3-3,-3 3-3,-6-4-7,-5-8-8,-7-10-9,-5-9-8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74300 22774 459,'6'-14'0,"-1"1"0,-2 2 0,-2 2 0,-2 3 10,-2 2 18,-2 4 20,-1 3 19,-3 3 3,-2 5-11,-2 5-11,-1 5-11,-2 2-9,0-1-3,1-1-5,-1-1-3,1-1-5,3-1-1,1-1-4,2 0-2,6-3-10,10-3-19,9-3-19,11-2-18,3-4-4,-1-4 10,-3-4 11,-1-4 11,-3-1 6,-1 1 5,-3 0 3,-1 2 5,-3 2 9,-3 4 15,-3 4 17,-2 4 15,-3 3 6,-2 1-5,-2 3-5,-2 2-5,2-1-3,4-1-5,5-2-3,6-2-4,1-4-5,1-2-6,0-6-7,-1-2-5,0-4-8,-1-2-6,-1-2-9,0-1-6,-2-1-3,-3 1 6,-1 0 3,-2 2 5,-2 0 4,-2 1 5,-2-1 5,-2 0 4,-1 1 3,-2 3 0,0 1 1,-1 2 0,-2 2 3,0 0 6,-1 1 4,-1 2 5,2-1 2,6-2-2,6-2-2,6-1-2,3-2-4,1 2-6,1 0-7,2 2-7,-2 1-1,-1 2 3,-3 2 1,-1 2 4,-1 1 2,-2 2 4,-1 0 3,0 2 4,-2 0 2,0 1 5,-2 1 2,0 2 4,-1-1 1,0 1-2,0 0-2,0 0-2,-1-1 1,0 1 4,-2 0 3,0-1 3,0 1-2,4 0-7,2 0-8,4-1-8,2-1-5,5-4-7,4-4-5,3-4-5,1-3-3,-4 0 1,-5-1 0,-3-1 1,-3-2 2,-2 0 1,-3-2 4,0 0 2,-2 0 2,0-1 2,0 0 3,0 1 2,-2-1 1,-2 0 1,-4 0 0,-2 1 1,-2-1 0,1 2 3,-1 1 0,0 1 3,0 0-5,1 2-9,-1 0-9,0 2-9,3-1-7,4 0-4,6-1-4,4-1-4,3-1-1,0 2 3,0 1 4,0 0 3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76531 22300 465,'7'23'155,"0"-1"-34,-2-1-35,0-1-34,-2 0-19,-1 3-6,0 1-4,-2 3-4,-1 0-6,-2 2-7,-2 1-7,-1 1-7,-2-2-3,0-2-3,0-3-1,1-3-2,0-5-11,2-8-20,2-8-22,2-8-19,2-4 0,4 0 23,2 1 22,3-1 22,2 1 16,0 2 8,-1 2 10,1 3 8,0 0 4,1 2 0,1 0 0,2 2-1,-1 0-1,-1 0-4,-1 0-2,-1 0-4,0 0-10,1 0-17,1 0-16,2 0-18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77292 22090 398,'-2'-23'42,"0"18"18,-3 18 18,-2 17 18,0 10-1,0 0-18,2 2-18,1 0-19,0 2-14,0 0-8,0 2-8,0 0-9,0 3-9,-2 2-9,0 3-9,-1 4-8,-1 2-3,2 3 3,1 3 3,1 3 3,0-5-6,0-11-15,0-12-14,0-11-16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9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86562 21884 404,'7'-22'37,"-2"3"-3,-3 3-1,0 3-3,-4 1-2,-2 0-3,-4 0-2,-2 1-3,-2 0-2,1 4-4,-1 2-3,0 4-2,0 2-2,-2 2-1,0 2 0,-1 2 0,0 1 0,-1 3 0,0 2 1,1 2 1,-1 1-1,2 3 1,1 1 1,1 3-1,1 0 1,0 1-1,2-1 1,1 1-1,0-2 0,2-1 0,1-3-1,0-1 0,4-2-2,6-2-4,6-3-3,6-1-3,3-2-2,2-4-3,3-3-2,2-2-2,0-4-2,0-4 0,1-3 0,-1-5-2,0-2 0,1 1-3,-1-1-1,1 1-3,-2-2 1,-2-1 3,-1-3 2,-2-1 2,-3-1 4,-3 3 2,-3 1 2,-2 3 4,-4 1 0,-1 2 0,-2 3-2,-2 1 1,-1 5 10,0 6 23,0 8 22,0 6 23,0 5 3,-2 1-16,-1 3-16,0 1-16,-1 2-11,-2-1-6,0 1-6,-1-1-5,-1 1-6,2-1-3,1 1-5,0-1-3,1-1-4,-2-5 0,0-3-1,-1-4-1,1-7-4,6-8-8,4-9-9,6-9-7,1-3 2,-1 3 11,-1 3 11,0 3 12,-1 2 8,1 2 3,2 2 2,0 3 4,1 0 3,-1 2 3,1 1 3,0 0 4,0 1 0,-1 0 0,1 0-1,0 1 0,0-1-2,-1 2-4,1 0-2,0 2-4,-1-1-3,-1-1-5,0 0-5,-2-1-4,-1-2-2,0-2 0,-2-2 0,0-1 1,-2-4-1,-1-2 0,0-3 0,-2-3-1,1-3 2,2-1 4,2-3 3,2-1 5,1 0 1,0 2 2,0 1 0,-1 3 1,1 1 1,-2 1 3,-1 1 3,0 1 2,-2 1 3,-1 4 5,0 3 3,-1 3 3,-2 3 10,-1 4 14,0 4 14,-1 4 15,-1 4-1,0 3-12,0 5-13,0 3-14,-1 5-7,0 3-2,-1 4-2,-1 5-2,-1 3-3,2 4-2,1 4-3,0 4-3,1 2-3,-2 3-5,0 2-3,-1 2-3,-1 2-4,0 7-3,0 3-2,0 6-3,1 0-5,1-5-9,0-5-7,2-5-9,0-7-4,2-8-1,0-10-1,2-8-1,-1-7 2,0-5 2,-2-5 2,0-4 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0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88697 22852 565,'16'-25'5,"3"-1"11,1-2 10,3-2 11,-2 1 6,-3 9 3,-5 5 3,-3 8 2,-4 6-2,-2 6-10,-4 6-10,-2 6-9,-3 2-7,-2 1-5,-2-1-4,-1 1-6,-1-2-3,4-1-6,3-3-4,2-1-5,3-2-4,2-1-2,2 0-2,2-2-2,1 0 2,0 2 8,-1 0 6,1 1 8,-1 1 5,-2 0 4,-3-1 4,0 1 5,-4 1 1,-2 3 1,-4 3-1,-2 4 0,-3-1 0,-3 0-2,-3-1 0,-3 0-2,0-3 0,1-1-1,3-3 1,1-1-1,3-4-6,5-6-13,3-6-13,4-6-12,3-3-8,4-2-1,2 0-1,3-1-1,1 0 1,0 1 5,-2 1 4,-1 1 5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1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89954 22462 442,'19'-27'31,"-7"8"1,-8 7 2,-8 8 1,-5 5 0,-2 4-2,-2 2-2,-1 3-2,-2 4-1,-2 1-1,0 5 0,-1 2-1,1 1-2,1 1-2,2-1-3,3 0-3,0 0-3,0-1 0,0-1-3,1-1-1,3-2-9,8-2-18,8-4-17,7-3-17,5-3-5,0-4 8,-1-4 7,1-4 7,-1-1 6,-1 0 4,-1 2 3,-1 1 5,-1 0 4,-1 2 2,-1 0 4,0 2 4,-3 2 7,-4 6 12,-4 4 13,-4 5 12,-3 1 4,0-1-4,-2-2-5,0-3-4,2-2-7,6-4-12,6-4-11,6-4-10,3-4-7,3-2-2,2-3-1,1-3-2,0-2-1,-1 1 0,-3-1 0,-1 0 0,-3 2 2,-2 1 3,-4 2 4,-3 3 3,-3 0 5,-4 2 4,-3 1 6,-5 0 4,-2 2 7,0 2 7,0 2 8,1 2 7,3 0-7,8 0-21,8-2-21,8 0-22,2-2-8,0 0 6,0-2 4,-2 0 5,-2 0 7,-1 0 8,-2 2 8,-2 0 8,-1 2 7,0 2 7,-1 2 7,1 2 7,-1 2 5,0 1 2,-2 3 4,0 2 2,-2 0-1,2 1-8,-2 0-7,1-1-7,1 1-6,0 1-7,1 2-5,2 0-6,1-2-5,3-5-7,3-5-5,4-4-7,-1-5-1,1-2 2,-2-4 2,-1-2 2,-2-3 2,-1-1 1,-2-3 3,-2-1 1,-2-1 2,-2 1 4,-3 0 2,0 2 4,-4 1 3,0 1 1,-3 1 3,-2 1 1,-2 1 3,-4 2 2,-2 2 1,-3 3 3,-1 0-1,-1 3-4,0 2-4,1 3-3,-1 0-5,1 1-6,-1 1-5,1 2-6,1 0-12,4 1-20,4 2-19,5 0-19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1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92850 21896 448,'3'-20'96,"7"5"-9,8 7-7,6 5-9,1 3-9,-2 0-11,-3 0-12,-2 0-11,-1 0-8,7 0-8,3 0-6,6 0-8,0 0-6,-3 0-9,-5 0-8,-3 0-8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8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35897 21416 467,'8'-7'0,"-1"2"0,1 2 0,0 2 0,-1 2 1,-2 2 3,-3 2 2,0 2 3,-4 1 5,-2 3 11,-4 2 11,-2 2 9,-3 2 3,-1 3-3,-3 3-3,-1 3-4,-3 3-3,-2 2-4,-1 4-4,-2 3-3,-3 2-3,1 2-2,-2 2-3,-1 2-3,-1 0-2,-1 0-2,-1-2-2,0 0-2,0-2-3,3 0-5,3-1-5,3-1-4,3-3-6,3-2-6,3-3-6,3-3-8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9"/>
    </inkml:context>
    <inkml:brush xml:id="br0">
      <inkml:brushProperty name="width" value="0.04758" units="cm"/>
      <inkml:brushProperty name="height" value="0.04758" units="cm"/>
      <inkml:brushProperty name="color" value="#00BFF3"/>
    </inkml:brush>
  </inkml:definitions>
  <inkml:trace contextRef="#ctx0" brushRef="#br0">35377 21745 462,'-6'-13'9,"2"4"17,4 6 18,3 5 18,2 3 4,5 5-7,4 4-9,3 3-7,3 5-7,1 3-5,1 5-5,1 3-5,1 2-3,-1 0-2,1 0-2,-1 1-2,3 1-8,3 4-14,4 4-14,4 4-15,1 0-6,-3-4 2,-4-4 2,-2-4 1,-4-5-2,-5-6-7,-5-5-7,-4-6-6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36075 29650 547,'-7'-26'55,"2"10"-2,2 12-1,2 11-1,1 5-5,0 1-8,0 1-8,0 1-8,-1 4-4,0 5-1,-2 7-1,0 5-1,-1 3-1,1 2-3,-2 1-4,2 0-2,-2 2-3,0 2-2,-1 2-1,-2 2-3,1 1 0,-1 0-2,0 0 1,0 0-1,1 0-2,0 1-3,2 2-3,1 0-2,0-1-2,2-4 2,0-4 0,2-4 1,0-4-2,0-6-2,0-4-4,0-4-3,1-7-2,2-3 1,2-6-1,2-4 0,0-5-1,-1 0-3,-1-3-3,0-2-2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6"/>
    </inkml:context>
    <inkml:brush xml:id="br0">
      <inkml:brushProperty name="width" value="0.03385" units="cm"/>
      <inkml:brushProperty name="height" value="0.03385" units="cm"/>
    </inkml:brush>
  </inkml:definitions>
  <inkml:trace contextRef="#ctx0" brushRef="#br0">50650 24900 649,'-46'-24'0,"10"4"0,10 3 0,9 3 0,2 1 3,-2 1 6,-3-1 5,-3 1 6,10 8 10,26 20 12,24 18 12,26 20 14,15 11-7,6 7-24,7 6-24,6 7-26,-7-6-19,-18-15-17,-19-15-16,-18-16-16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6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36702 30516 569,'-2'-12'30,"-2"8"3,-4 8 4,-2 8 3,-3 4 0,-3 3-5,-3 1-4,-3 3-4,-2 1-6,-1 1-10,-1 1-7,-1 0-9,0 1-4,0-3 0,-1-1 2,1-3-1,0-1 2,1-3 1,1-1 1,1-2 2,3-2 2,3-1 2,5-1 3,3 0 2,4-2 3,4-1 3,4 0 5,4-2 3,3 0 0,1 0-2,3 0-3,2 0-3,1 0-2,3 2-3,1 0-1,3 1-3,0 1-3,-1 0-2,-2 0-3,1 0-3,-2 0-5,-1-1-4,-1 1-5,-1 0-6,0 0-4,1 0-4,1-1-4,1 1-4,-1-1-3,-2 0 0,-4-2-1,-3 0-1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6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37899 31441 472,'7'-9'34,"0"0"-2,-2-1-2,0-1-3,-2-1-2,-1 2-4,0 1-3,-2 1-3,-1-1-1,-2 0-1,-2-2 1,-1 0-1,-4 1 0,-2 3-3,-3 2-1,-3 4-2,-1 3-2,1 4 0,1 4-1,1 3-1,0 3 0,2 1 0,1 2 0,1 0 1,1-1 0,0 1 1,2-2 1,1-1 1,0 0 0,2-1-1,1 1-1,0 0 0,4-3-5,6-3-5,6-4-8,6-4-6,1-4-3,-1-2 1,-3-4-1,-1-2 0,-1-1 1,0-1 1,-1 0 1,1 1 1,-1-1 4,-3 2 7,-1 1 6,-2 0 8,0 3 9,0 1 12,1 2 13,2 2 13,-1 2 1,-1 3-9,0 4-9,-2 2-9,1 2-6,0 0-4,1-1-3,2 1-4,0 0-8,-1 2-10,1 0-12,0 1-12,-1 0-9,-2-1-8,-3-1-8,0 0-8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0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39650 31231 574,'23'-8'118,"1"2"-26,-1 1-26,1 1-26,-1 0-16,-1 2-3,-1 0-5,-1 2-3,-1 0-3,-1 0-1,-1 0-1,-1 0-2,-1 1-3,-1 2-9,-1 2-8,0 1-8,-2 2-5,-1-2-4,0-1-2,-2 0-3,-1-1-1,-2 1-1,-3 1 2,0 2-1,-3 0 1,0-1 0,-2 1 1,0 0-1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0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39672 32200 563,'-19'6'15,"7"-1"15,8-2 15,8-2 14,5-1 4,3 0-11,4 0-10,2 0-10,2 0-7,3 0-1,1 0-4,3 0-2,-1-1-6,0 0-13,-1-2-12,-1 0-12,0 0-6,-1 1 0,1 0-1,-1 2 1,-2 0-2,-3 0-2,-4 0-2,-4 0-3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1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41450 31893 500,'15'-7'88,"-1"2"-19,-1 2-19,0 2-20,-1 1-11,3 0-1,2 0-2,2 0-2,-1 0 0,1 0-1,-2 0 0,-1 0-1,0 0 1,1 0-1,1 0 0,2 0 0,-1 0 0,1 0-1,-1 0-1,1 0-1,0 0 1,1 0 0,1 0 0,1 0 0,1 0-1,-1-2-5,1 0-5,-1-1-5,1-1-1,1 2 2,1 0 2,1 2 3,0 0-1,1 0 0,-1 0-1,1 0-2,0 0 0,2 0 1,3 0 2,1 0 0,2 0 1,2 0 1,2 0-1,3 0 1,0 0 0,0 0-1,0 0 1,0 0-1,2 0 0,2 0 0,3 0 1,4 0 0,0-1 0,-1 0-3,0-2 0,-1 0-3,-2-1 0,1 0-1,0 0 0,0 1 0,-2-1-2,-2 0 1,-3 0-2,-4 0 0,-2 0 0,-3 0 0,-4 0-1,-1 1 0,-5-1-1,-3 2-4,-5 0-3,-3 2-3,-6 0-7,-6 0-9,-8 0-11,-6 0-9,-3 0-1,3 0 10,1 0 9,2 0 9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1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42185 28666 529,'8'-10'4,"-1"-3"7,1-5 7,0-4 8,-1 1 2,-2 3-4,-3 5-4,0 3-3,-2 1-3,0 0-1,0-1-1,0-1-1,-1-1 0,-1 0-1,0 0 0,-1 1 0,-2 0 0,0 0 0,-1 2 1,-2 1 1,-1 1-2,-1 2-3,-3 2-3,-2 2-3,0 1-1,-1 0 0,0 0 0,1 0 1,-2 2 0,-2 4 1,-1 4 1,-2 3 2,-2 4-1,1 3 1,-1 3 1,1 3-1,-2 2 1,-1 1 0,-3 1 0,-1 1 1,-1 1 0,-1 4-1,1 3 1,0 2-1,1 3 0,3 0 2,3 2 1,3 0 1,3 1 1,3-2-1,2 0-1,4-2-1,3-2-1,2-6-3,4-4-3,3-5-2,3-4-2,7-4-2,5-5-1,7-3-2,4-3-1,3-2 2,2-3 1,4 0 1,1-4-3,0-2-8,1-4-8,-1-2-7,-1-3-6,-2-1-3,-2-3-4,-1-1-3,-3-2-1,-2 0 4,-2 1 3,-1-1 3,-4 2 4,-5 3 7,-5 3 6,-4 3 7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43636 29850 536,'0'16'93,"0"-1"-22,0 1-21,0 0-21,0 0-9,-2 4 4,-1 4 3,0 1 3,-1 3 0,1-1-3,-1 0-5,0 1-2,-1-2-6,0 0-7,-1-1-8,-2 0-6,1-3-4,1-2-3,0-1-2,2-2-2,1-7-10,2-11-20,2-10-18,2-11-19,1-4 2,2 3 20,0 3 20,1 3 22,1 3 15,0 1 10,0 2 9,0 2 10,-1 2 5,1-1 1,0 0-1,0 0 1,0 1-1,1 2-4,1 2-2,2 2-5,-1 1-2,1 0-5,0 0-5,-1 0-3,0 0-11,0-2-15,-2 0-15,-1-1-17,-1-1-1,0 0 9,-2 0 11,0 0 11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44178 29948 508,'-1'-17'17,"0"11"17,-2 12 16,0 11 17,-1 8 3,0 1-11,0 3-12,0 1-11,0 1-8,1 1-3,-1-1-3,0 0-3,0 0-7,0 1-7,0-1-7,0 0-8,0 0-4,1-1-1,-1-2 1,0 1-1,0-4-5,2-2-10,0-3-12,2-2-9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3178" units="cm"/>
      <inkml:brushProperty name="height" value="0.03178" units="cm"/>
      <inkml:brushProperty name="color" value="#00BFF3"/>
    </inkml:brush>
  </inkml:definitions>
  <inkml:trace contextRef="#ctx0" brushRef="#br0">44500 29878 692,'9'-8'6,"1"0"12,3 0 11,2 1 13,0-1 3,-1 2-4,-1 1-4,0 0-6,-1 1-5,3 1-8,2-2-7,1 2-7,1-1-7,-1 2-2,-1 0-4,0 2-3,-3 0-4,-1 0-6,-2 0-6,-2 0-6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3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45028 29387 552,'-21'-6'33,"7"6"10,5 4 11,6 6 10,3 2 1,0 3-13,0 2-12,0 1-11,0 3-8,0 3-3,0 3-4,0 3-2,-1 1-9,0 1-17,-2-1-14,0 0-17,-1-2-4,1-3 3,-2-5 4,2-3 5,-1-3-1,2-1-2,0-1-5,2 0-3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405" units="cm"/>
      <inkml:brushProperty name="height" value="0.04405" units="cm"/>
    </inkml:brush>
  </inkml:definitions>
  <inkml:trace contextRef="#ctx0" brushRef="#br0">51000 47550 499,'0'-71'0,"0"10"0,0 10 0,0 9 0,6-1 6,13-8 12,12-10 11,13-9 13,1 7 6,-9 26 1,-10 24 1,-8 26 0,-14 22-3,-15 23-9,-15 22-8,-16 22-8,-13 15-6,-9 9-3,-10 10-2,-8 10-3,-6 2-2,1-3 0,-1-3 0,1-2-1,1-1-4,3 3-10,3 3-10,4 4-8,2-1-7,4-3-1,3-3-2,3-2-1,7-15-3,14-25-1,11-25-1,14-25-2,10-22 1,9-19 4,10-18 3,10-19 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3"/>
    </inkml:context>
    <inkml:brush xml:id="br0">
      <inkml:brushProperty name="width" value="0.04734" units="cm"/>
      <inkml:brushProperty name="height" value="0.04734" units="cm"/>
      <inkml:brushProperty name="color" value="#00BFF3"/>
    </inkml:brush>
  </inkml:definitions>
  <inkml:trace contextRef="#ctx0" brushRef="#br0">47717 28444 464,'16'-10'2,"3"-6"5,2-4 3,1-4 5,-1-2 1,-5 3 1,-5 3 0,-4 3 0,-4 1 0,-1 2-1,0 1 0,-1 1-1,-2 0-1,-1 1 1,0-1 0,-1 0 0,-2 0 0,0 1 0,-1-1 0,-2 0 0,-1 1 0,-1 2-1,-3 3-1,-2 1 0,0 1 0,-1 2-2,0 0 0,1 2 0,-2 0-1,0 2 1,-1 0 0,-1 2 0,-1 1 0,-1 3 0,-1 4 0,-1 2 1,0 3-2,-1 3-1,1 3-3,-1 3-2,1 2-1,-1 1 1,1 0 0,-1 2 1,2 1 0,1 1-1,3 1-1,1 0-1,1 2 0,1 1-1,-1 0 0,0 2-2,3 0 0,3 2 0,4 1 0,4 0-1,2-1 0,2-4-3,0-4-1,2-3-2,1-4-2,5-3-2,4-3-1,4-3-2,2-3-2,3-1-2,1-2-2,3-2-3,1-3-1,2-4 2,3-4 1,1-4 1,-1-2 0,-6 2-3,-3 1-2,-6 0-2,-3 1-4,-1-2-4,-1 0-5,0-1-5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48950 29990 507,'-1'-14'33,"-2"4"-5,-2 4-5,-1 5-5,-3 0-1,-2-1 3,-2 0 2,-1-1 3,-2 0-1,2 2-2,1 2-2,1 2-3,1 1-2,0 3-1,2 2 0,1 2-1,-1 1 0,-2 1 0,-2 1 0,-1 2 0,0-1 0,2 3-2,4 0-1,3 1-2,1 0 0,2-1 0,0-1 2,2-1 0,0-1 0,0-1-4,0-1-2,0 0-2,2-3-4,6-1-6,4-2-4,5-2-6,2-2-3,-1 0 1,-1-2 0,-1 0-1,0-3 1,0 0 0,-1-3 0,1-2 1,-1-2-1,-1-2 0,-1-1-2,0-3 0,-2-1 0,1-1 0,0-1 1,0-1 0,0-1 2,1 1 3,1-1 1,1 1 2,0-1 3,-2 1 2,-3-1 1,-1 1 3,-1 1 0,-2 3-2,-1 2-1,0 4-1,-1 3 10,0 2 24,-1 4 23,1 3 23,0 2 6,-2 3-14,0 3-12,-2 4-12,0 0-9,-2 3-6,0 0-5,-2 1-5,0 0-3,-2 1-4,0-1-2,-1 1-3,0-1-3,0 1-4,2-1-5,1 1-5,0-7-12,3-11-23,2-12-21,3-11-23,0-5 0,3 3 21,2 3 20,2 3 21,0 3 13,-1 1 8,-1 2 5,0 3 8,-1 0 5,1 2 3,2 1 5,0 0 3,0 2 0,-1 0-2,0 2-2,-2 0-4,0 1-3,0 0-4,0 0-5,-1 0-5,1-1-5,0-4-7,0-2-7,0-3-7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50380 29374 478,'-2'-11'42,"0"10"5,-3 10 6,-2 10 6,-1 5 0,1 4-8,-1 3-7,0 3-8,0 1-5,2 2-4,1 0-5,1 2-4,-1 1-5,-2 2-3,-2 2-3,-2 2-5,0 0-2,1 0-2,1-2-3,0 0-2,2-4-6,1-6-12,0-6-12,2-5-11,1-7-8,2-7-7,2-6-7,2-8-5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50831 30316 639,'7'-12'56,"-1"8"-1,-1 8 0,0 8 0,-2 3-6,-2-1-11,-2-1-10,-2-1-11,0 0-10,0 1-7,2 1-9,0 2-9,2-2-2,0-1 1,2-3 2,0-1 2,0-1 2,0 0 1,-2 0 1,0 0 3,-1 0 0,0 3 2,0 2 2,0 1 1,-2 1 1,-2-1 1,-4-1 0,-1 0 2,-2-2 0,2-1 0,2-1 1,3 0 1,0-3-7,2-4-13,0-4-13,2-4-12,0-2-3,2 0 8,0 1 7,2-1 9,-1 0 3,1 0 0,0 0 0,0 1-1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6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51686 29889 426,'5'-5'9,"-6"6"19,-6 6 19,-6 6 18,-2 3 4,-1 3-13,0 1-11,1 3-13,-1 0-8,2 1-3,1-1-3,1 1-4,1-3-2,2-2 0,2-3-1,3-2 0,2-4-8,5-3-19,6-2-18,4-4-18,3-3-5,1-4 8,1-4 8,1-3 9,0-2 3,-1 1 2,0 1 1,-2 0 2,-2 2 3,-1 3 8,-2 1 6,-2 2 6,-2 4 10,-1 4 11,0 5 11,-2 6 11,-1 1 3,-2-1-4,-2-1-4,-2-1-5,-1 0-3,1 0-4,-2-1-3,2 1-3,-1 0-2,2 0-3,0-1-1,2 1-3,3-4-7,5-6-12,7-8-12,6-6-12,1-3-5,-1-1 3,-3 0 3,-1 1 3,-2-2 3,-1 0 0,-1-1 1,0-1 1,-3 1 3,-3 3 5,-2 3 5,-4 3 5,-2 2 9,-2 2 12,-2 2 13,-1 2 11,-2 2 4,0 2-5,0 2-6,0 2-5,3 0-8,4 1-9,6 0-9,4 0-10,3-2-6,0-1-2,-1-2-1,1-1-2,0-3 1,0-1 2,-1 0 4,1-1 3,0 0 5,0 2 6,-1 2 7,1 2 5,-2 3 9,-2 5 7,-4 5 8,-2 5 8,-2 1 0,0-3-7,0-3-8,0-2-7,0-2-5,1 1-3,2 1-1,0 1-3,3-1-4,4-4-7,3-4-5,5-4-6,1-4-3,-3-2 2,-1-4 1,-2-2 1,-2-2 2,-1-1 0,0-1 2,-2-1 1,-1-1 0,-2 0 2,-3 1 1,0-1 1,-4 1-1,-4 1-1,-4 1-3,-4 0-2,-1 3-5,-1 3-7,0 2-7,1 4-7,-1 1-3,2 2 2,1 0 4,1 2 2,1-1-2,0 2-7,2-2-7,1 1-7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7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54200 29500 494,'16'0'161,"1"0"-35,1 0-36,1 0-36,1 0-22,0 0-10,-1 0-7,1 0-10,-1 0-6,1 2-8,-1 0-5,1 2-7,-2 0-14,-3 1-20,-3 1-21,-2 2-20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7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47750 31693 557,'24'0'107,"3"0"-22,1 0-22,3 0-22,1-1-14,2 0-2,2-2-5,3 0-3,1-1-4,4 0-1,2 0-3,4 1-1,2-1-3,3 2-1,4 0-1,2 2-3,1 0 0,-1 0 1,-1 0 0,0 0 0,-2 0-1,1 0-2,0 0-3,0 0-3,0-1-2,1 0-3,1-2-1,2 0-2,-1-1-2,1 0 1,0 0 0,-1 1 0,-1-1 0,-2 0-1,-4 0-2,-2 0-1,-3 0 0,-1 0 2,0 0 0,-2 1 1,-1-1 0,-4 2-3,-2 0-1,-3 2-1,-5 0-2,-4 0-1,-4 0 0,-6 0-1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9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43575 32947 516,'7'-16'4,"1"-1"8,0-1 9,0-1 8,-1 0 4,-2 1-1,-3 0 0,0 2 0,-2 1-3,0 1-5,0 1-5,0 1-4,-2 0-4,0 0 0,-3 0-2,-2 1-1,-1-1-1,-2 2 0,0 1 0,-1 1 0,-2 1-1,-2 2 0,-1 2-2,-3 2 0,-1 2 0,-1 4 0,-1 2 1,-1 3 0,-1 4 1,-1 4 0,-1 3 0,0 5 0,-2 2 1,1 4-1,-1 3 1,1 3 0,0 1-1,-1 2 0,1 0 0,0 2-1,2-2 0,5-2-1,4-3 0,6-3-1,4-3 0,2 0-1,4-1-1,3-1-1,3-2-1,7-1-2,5-3-4,7-1-2,4-4-1,5-3 0,3-4 1,4-4 0,2-4-8,2-4-15,0-4-15,2-4-16,-2-2-2,-2-2 10,-4 0 9,-2-1 11,-5 1 5,-6 3 1,-5 3 1,-6 2 2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0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46009 33726 392,'-9'-7'41,"-2"4"-2,-2 3 1,-1 2-1,-2 3-2,0 4-5,1 2-3,-1 3-5,1 2-3,1 0-1,1-1-3,0 1-2,1 0-1,1 3 0,-1 2 0,0 1 0,1 2-1,3-1-1,1 1-3,2-1-1,2-1-2,2-1-1,2-3-1,2-1-1,2-3-2,4-4-2,2-5-3,3-2-2,2-5-4,1 0-4,2-3-4,0-2-4,1-2-3,1-4-2,1-2-1,1-3-2,0-2 0,1 1 2,-1-1 3,1 1 2,-2 0 2,-1 1 3,-3 0 1,-1 2 2,-3 1 2,-1 1 1,-2 1 2,-2 1 1,-3 0 3,-1 2 1,-2 1 3,-1 1 2,-2 3 10,0 7 15,0 8 15,0 6 17,-2 6 2,-2 5-12,-4 4-13,-2 6-11,-1-1-9,2-7-7,2-7-7,3-7-6,1-6-11,2-6-13,2-6-13,2-6-14,1-3-2,1-2 12,2 0 9,0-1 12,1 0 8,0 1 6,0 1 7,0 1 6,-1 0 4,1 2 1,0 1 2,0 0 1,0 3 0,-1 1 2,1 2-1,0 2 1,0 1-1,0 0-2,0 0-2,-1 0-2,1-1-4,0 0-3,0-2-5,0 0-4,-2-2-4,-1 0-2,-2-1-3,-2-2-2,0 0 0,0-1 4,2-2 3,0 0 4,0-1 2,0-1 3,-2-1 2,0-1 2,-1-2 2,2 0 2,0-1 4,2-1 1,-1 0 3,-1 3 1,0 1 2,-1 3 2,-2 4 10,-1 10 21,0 8 20,-1 9 21,-2 5 2,0 1-15,-1 1-16,-2 1-15,1 2-11,1 4-4,0 4-4,2 5-5,-1 2-3,-2 6-1,-2 2-1,-1 5-1,-2 3-6,2 1-6,1 3-9,0 2-7,2-3-6,-1-3-3,0-6-5,0-4-2,1-7-5,0-4-1,2-7-4,1-6-2,1-7-4,2-10-5,2-10-3,2-10-5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0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47833 34545 544,'7'-7'1,"-1"-1"5,-1 0 2,0 0 4,-1 0 5,0 0 5,0 1 7,0-1 5,-1 2 5,1 4 1,0 4 4,0 4 1,-1 3-2,0 3-7,-2 3-9,0 4-8,-1-1-5,0-1-4,0-3-3,0-1-4,1-2-6,4-1-8,2 0-6,3-2-9,1 0-2,-1 0 1,0 0 2,-2-1 2,-1 1 3,0 2 5,-2 0 4,0 1 5,-3 2 3,-3 0 2,-2 1 1,-3 1 1,-3 1 2,-2 1 2,-2 1 1,-1 1 2,-1 0-1,1-3-2,1-1-2,1-2-3,0-5-7,2-6-13,1-8-13,1-6-13,2-3-3,4-1 6,4 0 8,4 1 6,2-1 4,-1 2 1,1 1 3,0 1 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477" units="cm"/>
      <inkml:brushProperty name="height" value="0.04477" units="cm"/>
    </inkml:brush>
  </inkml:definitions>
  <inkml:trace contextRef="#ctx0" brushRef="#br0">51050 48000 491,'-4'-46'4,"-5"10"9,-7 10 7,-5 9 10,2 15 6,13 22 7,12 22 6,13 23 7,2 11-1,-5 4-10,-7 3-10,-5 3-9,-4 1-6,0 1-3,0-1-3,0 1-3,0-4-3,0-6-3,0-6-4,0-6-2,4-12-4,10-15-6,10-15-6,9-16-5,6-19-3,3-22-2,3-22-2,4-21-2,1-12-1,0 1-1,0-1-3,0 1 0,-2-1 1,-3 1 6,-3-1 6,-2 1 6,-5 4 4,-2 9 5,-3 10 5,-3 10 5,-4 7 5,-3 6 4,-3 7 5,-2 6 4,-3 3 3,1 0 0,-1 0 0,1 0 0,-3 12 1,-2 26 5,-3 24 3,-3 26 4,-4 15-1,-3 6-4,-3 7-5,-2 6-5,-5 6-4,-2 6-2,-3 7-1,-3 6-3,-2 6-3,0 6-3,0 7-4,0 6-3,3-2-6,6-9-10,7-10-10,6-8-8,3-15-9,0-19-4,0-18-6,0-19-6,3-15 1,6-8 6,7-10 5,6-9 7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1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48989 34259 407,'14'-14'3,"-3"3"6,-2 2 6,-4 4 7,-3 4 5,-4 6 7,-4 6 6,-3 5 6,-4 3 0,0-1-6,-1-1-6,-1 0-7,-1-1-3,2 1-3,1 1-3,1 1-2,1-1-2,2-1-4,2-2-1,3-3-4,2-2-4,5-4-7,6-4-6,4-4-8,3-4-6,1-2-7,1-3-7,2-3-6,-2-1 0,0 2 8,0 3 7,-2 1 8,-2 2 4,-1 0 3,-2 2 0,-2 1 3,-2 2 9,-2 7 15,-3 6 15,0 6 16,-3 1 6,-1-1-5,0-2-4,-1-3-4,1-1-7,4-2-9,3-2-9,5-2-9,2-3-6,0-3-2,0-2-2,-1-3-2,3-3-4,2-2-3,3-2-4,3-1-4,0-1 0,-3 1 1,-3 0 2,-3 2 3,-3 1 1,-2 1 5,-4 0 2,-2 2 4,-4 1 5,-4 1 5,-4 0 7,-3 2 5,0 0 5,8 2 1,6 0 2,8 2 1,3 0-3,1 0-10,1 0-9,2 0-9,-1 0-4,-1 0 0,-1 0 0,-1 0 1,-1 1 0,0 2 0,-2 2 2,0 2-1,-3 1 1,-1 1 0,-2 1-1,-2 2 0,-1-1 0,0 1 2,0 0 2,0-1 1,0 0 7,-2 0 11,-1-2 12,0-1 11,0 1 8,2 0 3,2 1 4,2 2 4,4-4-7,6-5-16,5-6-17,7-5-17,0-4-10,-5 0-2,-5 0-2,-5 1-4,-2-1 0,-2 0 1,-1 0 0,0 1 2,-3 0 2,-2 0 3,-4 2 4,-2 1 3,-3 0 1,-2 2 1,-1 1 0,-3 0 0,0 2 1,1 1 1,1 0 2,0 2 1,4-1-7,6-1-15,6 0-16,6-1-14,4-2-4,0-2 8,1-2 8,1-1 8,1-1 7,1 2 4,2 2 5,0 2 6,-2 1 2,-1 1 4,-4-1 3,-3 0 2,-1 0 5,0 0 6,0 0 6,0 0 6,0 2 11,-1 4 18,1 4 17,0 4 17,-1 2 0,-2 1-16,-3 1-17,0 1-18,-2 2-9,0 1-6,0 3-4,0 1-5,-2 2-5,-2-1-5,-4 1-3,-2-1-6,-1-1-7,1-1-8,0-3-10,2-1-9,2-6-9,2-10-8,4-10-9,2-9-8,3-5 2,2 2 15,2 3 13,2 1 14,0 3 10,1 1 6,0 2 6,0 3 7,-1 0 3,1 2 4,0 1 3,0 0 3,-1 2 1,1 0 1,0 2 1,0 0 0,-1 1-3,-1 0-4,-1 0-5,0 0-4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1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52194 33500 423,'1'-16'0,"0"2"-1,2 1 1,0 1-1,0 2 13,0 6 25,-2 4 25,0 6 25,-1 4 4,0 5-16,0 5-16,0 5-17,0 4-9,0 3-6,0 3-4,0 2-5,0 4-7,0 4-10,0 4-8,0 4-10,-2 4-8,-2 4-9,-4 3-8,-1 5-9,-2-1-2,0-3 2,2-5 3,1-3 3,1-7 1,1-8 0,0-9 0,2-9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5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55800 30581 598,'14'-8'125,"-1"2"-30,-2 1-29,-2 1-30,1 0-15,5 2-3,5 0-1,5 2-2,2 0-6,-3 0-10,-1 0-9,-3 0-9,-1 1-4,-1 2 3,-1 2 2,0 1 3,-3 2 1,-1 0 0,-2-1-1,-2 1 0,-3 0-7,-3 1-14,-2 2-14,-4 0-14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5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55453 31583 618,'-18'0'28,"14"1"11,12 2 11,13 0 10,7 0 0,1 0-10,1-2-10,1 0-10,-1-1-11,0 0-14,-1 0-12,-1 0-14,-1-1-8,1 0-7,-1-2-5,1 0-6,-3-1-2,-2 1 3,-3-1 3,-2 0 3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1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58207 29194 475,'9'-10'7,"2"-3"11,1-5 13,3-3 13,-1-3 3,-1 1-5,-2-1-6,-2 1-4,-2 0-5,-2 3-4,-3 1-4,0 3-4,-2 0-3,0 2-1,0 1-1,0 1-1,-2 1 0,-2 0-1,-4 2 0,-2 1-1,-2 1-1,1 2-1,-1 2-1,0 2-2,-1 1 0,-3 2 1,-3 0 1,-3 2 0,-2 1 0,-1 5 0,-1 4 0,-1 4-1,-2 3 0,-3 3 0,-2 2-1,-4 4 0,-1 3 0,2 3 0,0 3 0,2 2 1,0 3 0,3 2 1,2 2 0,1 2 1,3 0 0,3-2 0,3-2 1,3-2-1,4-2 0,3 0-3,4-2-1,4 0-1,3-3-3,4-4 0,2-4-2,3-3-1,5-4-3,4-1-6,4-3-4,7-1-6,2-3-3,2-4-2,2-5-3,2-2-2,2-6-1,0-2-1,2-5 0,1-4 0,-2-2 0,-2-1 0,-4-1 1,-2-1 1,-5 1 3,-7 5 6,-7 3 5,-6 4 7,-4 1 3,1 0 3,2-1 1,0-1 2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4905" units="cm"/>
      <inkml:brushProperty name="height" value="0.04905" units="cm"/>
      <inkml:brushProperty name="color" value="#00BFF3"/>
    </inkml:brush>
  </inkml:definitions>
  <inkml:trace contextRef="#ctx0" brushRef="#br0">59455 30584 448,'0'-13'28,"0"8"5,0 7 4,0 6 5,0 6 1,0 3-1,0 5-3,0 3-1,0 2-4,-2-1-3,0-1-4,-1-1-4,-1 0-4,0 1-4,0 1-3,0 1-4,-1-1-1,0 0 0,-1-1 0,-1-1 0,-1-1-5,0-3-11,0-1-12,0-2-11,2-7-12,2-11-13,4-10-12,3-11-14,0-5 3,1 3 18,0 2 19,0 1 17,1 3 13,0 3 9,1 3 7,2 2 8,-1 3 3,1-1-2,0 0 0,0 0-2,0 1 2,1 2 5,2 2 7,0 3 4,1 0 3,1 0-4,1 0-3,2 0-3,-1-1-9,1-1-13,0 0-15,-1-1-14,-1-3-7,-3-2-2,-2-3 0,-4-3-1,-2-3 3,0-2 8,-2-1 9,0-3 8,-1 2 4,2 5 3,0 5 1,2 5 1,-1 0 2,-1-4 0,0-4 0,-1-3 0,-1-1 1,0 2 0,0 4 0,0 3-1,0 3 10,0 6 17,0 4 18,0 6 17,0 3 6,0 5-6,0 3-6,0 5-6,0 2-4,0 2-5,0 3-3,0 1-3,0 1-4,0 1-4,0-1-4,0 0-4,-1 3-4,-1 6-3,0 6-4,-1 6-3,-1 3-7,2 1-13,0 1-11,2 1-13,0-3-6,0-7-1,0-6-2,0-7-1,0-8 3,0-6 10,0-7 9,0-6 9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3675" units="cm"/>
      <inkml:brushProperty name="height" value="0.03675" units="cm"/>
      <inkml:brushProperty name="color" value="#00BFF3"/>
    </inkml:brush>
  </inkml:definitions>
  <inkml:trace contextRef="#ctx0" brushRef="#br0">60750 30575 598,'0'-16'4,"0"2"10,0 1 7,0 1 10,1 1 4,2 2 1,2 3 2,2 1 0,2 1-2,3 0-2,3 0-5,3 0-2,3 1-6,1 0-4,3 2-5,1 1-5,1-1-6,-3-1-5,-2 0-5,-1-1-7,-2-1-4,-3 2-6,-1 0-4,-2 2-5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61377 29783 489,'-21'-6'23,"5"4"14,5 4 14,5 4 14,2 4 1,0 3-8,0 5-9,1 3-10,-1 5-6,2 3-4,0 4-5,2 4-5,0 3-6,0-1-8,0 0-10,0 0-9,0 0-2,2 0 3,0 0 2,2 0 3,-1-3-11,1-5-26,0-7-26,0-5-26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1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65929 49596 544,'-70'-14'21,"17"3"-1,16 3 0,17 3 0,11 1 3,6 2 3,6 0 6,6 2 4,5 0-1,5 2-4,5 0-5,5 2-4,4 0-4,5 1 1,3 1-1,4 2-1,3-1 0,2-1-4,2-1-2,1 0-3,4-2-1,4 0-3,4-2-1,3 0-2,4-3-1,3 0 1,3-3 1,3-2 0,1 0 0,0 1-2,0 0 0,1 2-2,0 0-3,2 0-7,2 0-5,2 1-7,0-1-3,-1 2-3,-3 0-2,-2 2-2,-2 0 0,-1 2 0,-3 0 0,-2 2 2,-2-1 0,-5 1 1,-3 0 2,-4 0 1,-9 0 2,-10 0 4,-13 0 5,-11 0 3,-6-1 3,1 1 0,1 0 1,2 0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2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75238 47030 516,'0'-36'3,"0"8"7,0 6 6,0 7 8,-1 3 2,0 2-1,-2 1-1,0 1-1,-2 0-1,0 2-1,-1 0-1,-2 2 0,-1 1-3,-3 2-4,-3 2-2,-3 2-4,-3 3-3,-1 4-1,-3 3-2,-1 5-2,-1 0-1,1-1 0,1-2 0,1-2-1,2-2 0,3-1-1,3-1 0,3 0-1,2-1 3,2-1 8,2 1 7,3 0 9,0 1 2,2 1-3,0 3-3,2 2-3,0 1-2,0 1 0,0 1 0,0 1-1,-1 2-1,0 1-2,-2 3-2,0 1-1,-1 2-2,0-1 1,0 0-1,0 1-1,0 0-1,1 0-2,-1 2-3,0 1-3,0-1-2,2-3-3,0-3-2,2-3-3,1-3-2,2-3-5,2-3-2,2-2-5,2-4-1,3-3-1,3-2 1,3-4-1,2-4-1,1-7-3,1-7-3,1-7-3,-1-1 1,-5 5 7,-3 5 6,-4 5 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9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78800 10950 586,'-19'-69'-10,"13"13"9,12 12 9,13 13 9,9 9 3,6 6-2,7 7-2,6 6-2,13 3-2,23 0 0,22 0 0,22 0-1,15 0-1,9 0 0,10 0-1,10 0-1,7 0-1,6 0-2,7 0-1,6 0-1,-4 0-1,-11 0 0,-14 0 2,-11 0 0,3 0-1,23 0-3,22 0-1,22 0-3,1 1 0,-19 4 0,-18 3 2,-19 3 1,-10 1 0,1 1 1,-1-1 1,1 1 0,-1-3 1,1-2-1,-1-3 0,1-3 0,-6-2 0,-8 0 0,-10 0 1,-9 0 0,-5-2 0,0-3 2,0-3-1,0-2 2,-2-1-1,-3 3 1,-3 3-1,-2 4-1,-3 2 1,1 4-2,-1 3 1,1 3-1,1 1 0,3 1 1,3-1-1,4 1 2,1-1-2,0 1 1,0-1-2,0 1-1,1-3 0,4-2 0,3-3 0,3-3 0,3-2 1,3 0 0,3 0 1,4 0 0,-3 0 0,-5 0-1,-7 0 1,-5 0-1,-3 0 1,4 0 0,3 0 1,3 0 1,-1 1 0,-2 4-1,-3 3-1,-3 3-1,2-1 0,10-2 0,10-3-1,9-3-1,2-4 1,-2-3-1,-3-3 1,-3-2-1,-4-1 1,-3 3 0,-3 3-1,-2 4 1,-1 1 0,3 0 1,3 0 1,4 0 1,4 0 1,6 0 0,7 0 2,6 0 0,7 0-1,10 0 0,10 0-3,9 0 0,1 0-2,-6 0 0,-6 0-1,-6 0-1,-4-2 0,1-3-1,-1-3 1,1-2-1,-1-1 0,1 3-1,-1 3 1,1 4 0,-6 1 0,-8 0 0,-10 0 1,-9 0-1,-7 0 1,-3 0 2,-3 0 0,-2 0 3,-6 0-1,-6 0 1,-6 0-1,-6 0 0,-6 0-1,-2 0-2,-3 0-1,-3 0-3,-2-2 0,0-3 1,0-3 1,0-2 0,0-3 1,0 1 1,0-1 0,0 1 2,0-1 0,0 1 1,0-1 1,0 1 1,-2 1 0,-3 3-1,-3 3 0,-2 4-2,0-1-1,7-3-1,6-3 0,7-2 0,-3-1-1,-8 3 0,-10 3 1,-9 4 0,-9 1 0,-5 0 1,-7 0-1,-5 0 1,-4 1 0,0 4 0,0 3-1,0 3 1,1 1 0,4 1 0,3-1 1,3 1 0,1-3 0,1-2-1,-1-3 0,1-3-1,-4-2-1,-6 0 1,-6 0-1,-6 0-1,-12 4 3,-15 10 3,-15 10 5,-16 9 4,-7 4 1,4 1-3,3-1-3,3 1-1,-1 1-2,-2 3-1,-3 3 1,-3 4 0,-2 2-1,0 4 0,0 3-1,0 3-1,0 4 1,0 7 0,0 6 1,0 7 0,1 0 0,4-2 1,3-3-1,3-3 1,1-6 0,1-5-1,-1-7 1,1-5-1,1 3 0,3 17 0,3 15 0,4 16 1,1 5-1,0-2-2,0-3-2,0-3-2,0-4-1,0-3-1,0-3-1,0-2-2,3-5-1,6-2-1,7-3-2,6-3-1,1-6 0,-3-5 1,-3-7 2,-2-5 0,-3-8 1,1-5-1,-1-7-1,1-5 0,-10-6-2,-19-3-1,-18-3-2,-19-2-2,-12-5-3,-2-2-3,-3-3-4,-3-3-3,2-1-2,10 4 0,10 3-1,9 3 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252" units="cm"/>
      <inkml:brushProperty name="height" value="0.04252" units="cm"/>
    </inkml:brush>
  </inkml:definitions>
  <inkml:trace contextRef="#ctx0" brushRef="#br0">52600 48350 517,'-4'209'122,"-5"-31"-28,-7-31-28,-5-31-27,-3-21-17,4-9-4,3-10-5,3-8-4,14-26-7,25-41-13,25-40-10,25-40-12,7-18-5,-8 6 2,-10 7 2,-9 6 3,-9 9 5,-5 13 12,-7 12 11,-5 13 10,-6 18 10,-3 26 10,-3 24 9,-2 26 9,-5 10 2,-2-3-6,-3-3-6,-3-2-5,-2-5-7,0-2-7,0-3-7,0-3-8,0-4-2,0-3 3,0-3 1,0-2 3,-2-3-8,-3 1-19,-3-1-20,-2 1-18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2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75857 47362 446,'-15'16'75,"2"0"-14,2-1-14,3 1-14,-1-1-9,0 1-2,-2 0-2,0-1-2,0 1-1,1 0-1,0-1 0,2 1-1,1 0 0,1-1-3,0 1 0,2 0-2,0-1-1,2 1-1,0 0-1,2-1-1,0 0-1,0-1-2,0 0-3,0-2-1,2-2-1,4-2 1,4-4-1,3-2 1,3-4-2,0-2-4,-1-4-3,1-2-5,0-4-2,1-3-2,1-5-3,1-3-1,-1-3 0,-2 1 1,-4 0 3,-3-1 1,-2 2 2,-2 1 1,-2 3 1,-2 1 0,-2 3 3,0 1 4,-2 2 5,0 3 3,-2 1 4,0 2 3,-1 2 5,-1 2 3,1 2 2,6 0-2,4 2-2,5 1 0,3 1-1,0 3 1,-1 4 0,1 2 0,-1 3 2,-2 1 1,-2 3 2,-2 2 1,-3 1 0,-2 1-3,-4 1-4,-2 1-2,-2 1-3,0 1-3,0 1-4,1 1-4,-1-1 0,0-2 1,0-1 0,0-2 2,3-6-9,4-7-15,6-8-17,4-8-15,3-4-4,1-2 13,1 0 11,2-1 11,-1 0 8,1 1 3,0 1 3,-1 1 3,0 0 2,-2 2 2,-3 1 1,-1 0 1,-1 2 0,0 1 0,0 0-2,0 2 1,0 0-4,-1 0-3,1 0-6,0 0-3,-1-1-3,0-2 1,-2-1 0,0-3 0,-2-3 3,-1-1 3,0-5 5,-2-2 4,1-1 2,0 1 1,2 1 1,0 1 1,1 1 2,0 1 5,0 1 3,0 1 5,-1 1 5,-1 2 4,0 3 6,-1 1 5,-1 3 6,0 6 6,0 4 6,0 6 6,0 3-2,0 3-7,0 3-8,0 3-8,-2 3-5,0 1-2,-3 2-2,-2 3-1,-1 2-4,0 4-5,1 4-4,-1 4-4,-1 5-7,0 6-8,-1 6-7,-1 5-8,0 2-3,2-1 3,2-2 2,2-3 3,2-5-5,0-10-11,2-10-11,0-9-10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3"/>
    </inkml:context>
    <inkml:brush xml:id="br0">
      <inkml:brushProperty name="width" value="0.03415" units="cm"/>
      <inkml:brushProperty name="height" value="0.03415" units="cm"/>
      <inkml:brushProperty name="color" value="#00BFF3"/>
    </inkml:brush>
  </inkml:definitions>
  <inkml:trace contextRef="#ctx0" brushRef="#br0">77250 47843 644,'8'-28'77,"1"5"-14,2 7-16,0 5-16,1 5-8,3 1-1,2 2-3,1 2-1,2 1-2,-1 0-3,1 0-1,-1 0-2,0 0-5,-3 0-10,-1 0-9,-2 0-9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3"/>
    </inkml:context>
    <inkml:brush xml:id="br0">
      <inkml:brushProperty name="width" value="0.05374" units="cm"/>
      <inkml:brushProperty name="height" value="0.05374" units="cm"/>
      <inkml:brushProperty name="color" value="#00BFF3"/>
    </inkml:brush>
  </inkml:definitions>
  <inkml:trace contextRef="#ctx0" brushRef="#br0">77820 46947 409,'1'-14'-7,"0"2"2,2 4 1,0 3 3,2 1 8,2 2 17,1 0 17,3 2 17,1 0 2,2 2-11,0 0-12,1 2-11,1 1-8,-1 1-5,1 3-6,-1 2-5,-1 1-3,-4 1-1,-4 2-2,-4 0-2,-2 1 3,0 1 5,0 1 5,0 1 6,-1 1 3,0-1 3,-2 1 3,0 0 2,-1 0 0,0 2-2,0 3-3,0 1-1,1 2-2,0-1-2,2 0 0,0 1-2,1-1-1,0 1-3,0-1-2,0 1-2,0-1-1,-2 2-1,0 1 0,-1 1 0,-2 0-1,0-2-1,-2 0-1,0-1-1,-1-1 0,-2-3 1,0-1 0,-1-3 1,-2-2-3,-1-3-5,-3-2-6,-1-4-6,-3-2-5,0-1-7,0 0-4,-2-2-7,0-1-3,3-4 0,1-2-1,3-3-1,1-2 2,4 0 6,3 0 4,3 0 6,1 1 3,0-1 1,0 0 3,0 0 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79574 46628 404,'8'-34'27,"0"9"9,0 11 10,0 9 11,-1 7 1,-1 6-5,-1 4-8,0 5-5,-2 5-6,0 5-4,-2 5-5,0 5-4,-1 2-2,0 0-1,0 0-1,0 0-1,-1 2-1,0 2-2,-2 4-3,0 2-2,-2 4-3,-2 6-2,-2 4-5,-1 5-2,-3 2-5,0-1-3,-1-2-5,-1 1-4,0-5-3,1-5-3,1-6-2,1-6-2,1-6-3,2-6-5,2-5-3,3-7-5,0-6-3,2-8 0,0-8 0,2-8-1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79461 47032 533,'-16'-19'50,"0"9"5,1 8 7,-1 9 6,1 7-3,-1 2-10,0 3-11,1 3-10,-1 2-12,-2 2-10,0 3-13,0 1-10,-2 0-9,0-2-6,1-1-5,-1-3-6,2-3-1,1-3 5,2-4 4,3-4 4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80400 46900 481,'22'8'110,"-1"1"-17,-3 2-17,-1 0-17,-1 1-12,-1 3-7,1 2-9,-1 1-6,0 2-8,-1-1-4,-1 1-7,0-1-5,-2 0-7,-1-3-10,-1-1-10,0-2-10,-3-2-11,-4 1-14,-4 0-13,-4 0-13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5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75040 52318 488,'0'-23'4,"0"-1"8,0 1 8,0-1 7,-1 3 4,-2 5-3,-2 5-2,-2 5-3,-2 3-3,-2 3-2,-1 4-2,-3 2-3,-2 5-1,-3 6 0,-3 5-1,-3 6 0,-1 4-1,-1-1 1,1 0 0,0 1 0,0-2 0,3 0 0,1-1 1,3-1 1,1-2-1,4-2-2,3-1-2,3-2-1,3-3-1,4 0-1,4 0-1,4-2-1,3-2 0,3-3 0,3-3 1,4-2 1,2-4-4,5-2-6,3-4-6,4-2-7,2-3-2,-2-3 1,0-4 2,-1-2 2,-1-2-1,-1-1-5,-2-1-5,1-1-3,-4 0-1,-3 0 3,-5-1 5,-3 1 3,-2 0 5,-1 1 2,1 1 4,0 1 4,-1 0 3,-1 1 3,0-1 5,-2 1 3,0 3 7,0 10 11,0 8 10,-1 10 12,0 5 0,-4 5-8,-3 3-8,-2 5-9,-3 1-5,-2 0-2,-1 0-1,-3 1-3,-1-1-2,0 0-3,0 0-4,1 1-2,0-3-6,2-2-7,2-3-6,3-3-7,0-5-10,2-8-11,0-8-14,2-8-12,1-6 1,2-3 13,2-5 14,1-3 13,2-2 8,0 3 4,0 1 4,0 3 4,0 1 4,1 1 5,2 1 3,0 1 5,1 1 2,1 2-1,1 2-1,2 3-1,0 0 1,1 2 3,1 1 3,1 0 4,0 2 0,-3 0-2,-1 2-1,-2 0-2,-2 1-8,1 0-13,0 0-14,0 0-13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6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77017 51841 441,'0'-18'2,"2"-5"5,0-5 4,2-5 5,-1 6 9,-1 15 14,0 16 15,-1 15 13,-2 10 1,-1 3-9,0 3-12,-1 3-10,-2 3-7,0 4-4,-1 4-4,-2 3-4,-1 5-5,-1 4-3,-3 3-4,-1 5-5,-3 4-3,-2 6-5,-1 7-5,-2 5-3,-1-1-3,4-6 2,3-7 1,3-7 1,2-9-4,3-11-11,1-10-10,2-11-10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6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77826 53042 600,'1'-15'0,"0"2"0,2 3 0,0 1 0,1 2 3,0 0 7,0 2 7,0 1 6,-1 2 7,-1 5 9,0 6 8,-2 4 9,-1 4-2,-3 1-12,-4 3-11,-2 1-13,-1 1-7,2-1-2,2-1-3,3-1-3,2-2-3,6-2-7,4-4-7,5-3-5,2-2-2,-1 0 4,-1-2 3,0 0 4,-2-1 2,-1 3 1,-1 2 0,0 2 1,-3 2 1,-4 5 3,-4 3 3,-4 5 3,-3 2 1,-4 1-1,-2 1-1,-3 0 0,-1 0-1,1-3-3,1-3-3,1-3-3,3-5-8,4-8-12,6-8-14,5-8-13,1-3-1,1 0 9,0 2 10,0 1 8,1-1 7,0 0 2,1-1 1,2-1 3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7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79050 52974 426,'15'-7'0,"-4"0"0,-3 2 0,-2 1 0,-3-1 4,1 0 6,0-1 7,0-2 7,-2 2 5,-4 2 1,-4 4 4,-3 3 1,-4 2 0,0 5-3,-1 4-4,-1 3-3,-2 3-2,-2 1-3,-1 1-1,-2 1-2,-2 1-2,3 1 0,0 1-3,1 1 0,2-1-2,4-3-2,4-3-2,5-3-1,4-4-7,7-5-12,7-4-10,8-6-12,3-4-2,1-3 4,1-5 5,0-4 5,2 0 2,-1 1-1,0 2-2,1 3 0,-3 1 2,-5 2 5,-5 2 6,-5 3 6,-2 1 5,-2 3 7,-1 4 5,0 2 8,-3 3 3,-4 2 1,-4 2 3,-4 1 1,-1 2 2,1 0 1,0-1 0,2 1 1,2-2-3,6-1-9,4-2-8,6-2-7,2-3-7,3-3-2,2-2-3,1-3-4,1-3-2,-1-2-3,0-2-4,-2-2-3,-2 0-1,-1 1 2,-2 0 0,-2 2 2,-2 0 2,-1-2 1,0 0 2,-2-1 2,-2-1 3,-4 1 5,-4-1 4,-3 0 3,-3 1 4,0 3 3,0 1 1,1 2 3,1 1 0,6 0-1,4 0-1,6 0-2,3 1-3,1 0-3,3 2-5,2 1-4,0 0-2,-1 1 2,-1 2 1,0 0 1,-3 3 6,1 2 9,-2 3 10,0 3 10,-4 2 4,-3-2 0,-4-1-1,-3-1-1,-3 0-2,2 2-1,1 0-3,0 1-2,2 1-3,2 3-2,2 2-3,2 1-3,3-1-4,6-5-6,4-5-5,5-4-7,2-6-6,-1-6-8,-1-6-6,-1-6-7,-3-2 1,-3 1 5,-4 1 8,-4 1 7,-3 0 3,-1-1 3,0-1 0,-1-1 3,-2 0 0,-1 3 1,0 1 0,-1 2 1,-2 2 0,-2 1 0,-2 0 0,-1 2 1,-2 1-2,0 2 0,0 3-2,1 1-1,-1 1-5,0 1-9,0 2-7,1 0-8,0 2-4,2 0 1,2 1 2,2 2 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9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54100 48250 439,'-27'117'135,"-3"-16"-28,-3-15-28,-2-15-29,0-7-16,7 3-4,6 3-3,7 4-3,4 2-3,3 4-4,3 3-2,4 3-3,10-8-6,19-19-10,19-18-8,19-19-10,5-21-4,-5-21 3,-7-22 1,-5-22 2,-6-15 0,-3-5-2,-3-7-3,-2-5-1,-8-1-1,-8 6 4,-10 7 2,-9 6 2,-7 6 5,-3 6 3,-3 7 4,-2 6 5,-8 7 4,-8 10 2,-10 10 3,-9 9 3,-7 6 2,-3 3-2,-3 3 0,-2 4-1,17-3-9,42-5-14,40-7-15,41-5-15,18-9-3,-3-9 8,-3-10 10,-2-8 8,-8 0 5,-8 14 1,-10 11 2,-9 14 2,-9 5 1,-5 1 2,-7-1 2,-5 1 2,-8 7 13,-5 16 25,-7 15 26,-5 17 25,-4 7 4,0 0-13,0 0-16,0 0-14,0 1-11,0 4-5,0 3-7,0 3-5,-2 4-5,-3 7-4,-3 6-5,-2 7-4,-5 2-6,-2 1-8,-3-1-10,-3 1-8,-2-7-5,0-12-2,0-13-2,0-12-2,3-21-1,6-28 1,7-28 1,6-27 1,6-12 4,6 6 10,7 7 10,6 6 9,6 4 7,6 4 6,7 3 4,6 3 6,4 6 1,4 9-2,3 10-1,3 10-2,-1 2-1,-2-3 1,-3-3 2,-3-2 0,-4-1-3,-3 3-7,-3 3-7,-2 4-7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7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81655 52327 522,'-13'-14'25,"6"3"11,6 3 10,6 2 11,5 2 1,3-1-6,5-2-6,4 0-7,1 1-7,2 1-5,1 2-7,1 2-6,-1 1-5,-1 0-1,-3 0-3,-1 0-1,-3 1-11,-1 2-16,-2 2-18,-3 1-16,-1 2-10,-2 0 0,-2-1 0,-2 1-2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83416 53082 538,'-12'0'12,"8"0"23,8 0 23,8 0 23,5 0 4,7 0-18,3 0-16,6 0-18,3 0-12,0 0-8,2 0-7,1 0-9,-2 0-1,-2 0 1,-3 0 3,-3 0 3,-4-1-4,-2 0-10,-3-1-8,-2-1-10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84225 52341 479,'-42'-4'63,"9"8"-1,11 8 1,10 7-2,5 5-3,2 1-9,2 1-9,2 1-9,1 1-5,0 1-4,0 0-2,0 2-3,0 1-9,0 1-12,0 1-13,0 0-14,0 0-5,0-3 3,0-3 3,0-3 3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85775 52466 476,'1'-12'57,"2"8"6,2 8 5,2 8 7,0 5-4,1 5-14,0 3-15,0 5-13,-2 1-10,-2 0-5,-4 1-5,-2-1-5,-4 0-2,-2-2 2,-3 0 0,-3-1 1,-2-1-8,2-3-18,1-1-18,1-3-19,2-5-10,4-10-2,4-10-3,4-10-3,3-5 7,0-3 17,1-1 15,2-3 17,0 0 11,1 1 5,2 1 6,0 2 6,0 1 4,-1 4 4,-1 5 2,0 3 4,0 1 3,1 0 4,3-1 5,2-1 4,1 0 0,1 2-7,1 2-4,1 2-7,0 2-3,-3 0-1,-1 2-2,-2 1-2,-2 0-3,1 1-5,0 2-6,0 0-4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9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86796 51566 402,'0'-12'12,"0"8"23,0 8 24,0 8 23,0 5 5,0 3-14,0 3-15,0 3-13,-1 3-10,-1 4-6,0 4-5,-1 5-5,-1-1-5,0-2-3,0-3-3,0-4-3,-1 2-4,0 5-3,-1 4-5,-1 6-3,-1-1-3,2-6-3,0-6 0,2-6-3,4-9-10,8-14-19,8-14-19,7-14-18,3-5-1,-3 1 17,-3 3 18,-3 1 17,-1 2 11,0 1 7,-1 1 6,1 1 7,-2 2 3,-3 2 1,-3 4 3,-2 3 0,-4 5 11,-4 10 20,-4 8 18,-4 9 20,0 1 1,3-4-14,2-5-15,4-4-15,3-5-15,6-1-13,4-2-14,5-2-13,3-3-6,1-4 3,1-4 2,1-4 3,1-2 0,-1-1-1,1-1-1,-1-1-2,-1 0 3,-4 4 9,-5 3 8,-3 3 8,-4 2 11,-2 3 13,-4 4 13,-2 2 12,-2 2 4,2 2-8,0 0-7,2 1-7,1 1-6,2 0-5,2 0-5,2-1-5,3-1-7,5-6-9,5-4-9,5-6-9,1-3-4,-5-1 3,-3-3 1,-4-2 3,-4-1 2,-1-1 3,-2-1 3,-2-1 2,-2-1 3,-2-1 1,-2-1 1,-2-1 2,-3 1 1,-2 2 0,-3 4 2,-3 3 1,-3 3-2,-2 2-3,-1 4-4,-3 3-3,0 2-4,-1 3-6,1 4-5,-1 2-6,3 1-2,3 0-1,4-2-1,5-1-1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89616 52359 501,'-12'-2'11,"8"0"19,8-3 21,8-2 20,4-1 3,3 1-12,1-1-14,3 0-12,4 0-9,6 1-3,8-1-4,7 0-3,3 1-4,1 0-4,1 2-4,2 1-4,-2 0-4,-2 2-2,-4 0-3,-2 2-2,-4 0-4,-4 2-3,-4 0-5,-4 2-3,-3-1-5,-5 2-5,-3-2-5,-4 1-4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91900 51200 576,'37'1'154,"-4"4"-37,-4 2-37,-3 3-38,-2 3-23,-1 0-9,0 1-9,1 1-8,-2 1-4,-3 1 2,-3 1 4,-3 1 2,-3 0-10,-2-1-20,-4-1-20,-2-1-22,-3-2-4,-1-1 12,0-2 12,-1-2 13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88900 53177 618,'1'-21'39,"4"7"-10,2 5-9,4 7-11,4 1 1,9 0 8,7-2 9,8 0 8,6-1 5,4 0-3,4 0-2,4 1-3,1-1-5,1 2-10,0 0-10,0 2-11,-4 1-9,-5 2-11,-6 2-11,-5 1-10,-8 1-6,-6 0 0,-7-2 0,-6-1-1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89498 53250 558,'-17'0'11,"11"2"21,12 0 22,11 2 22,7 0 4,1 3-14,1 2-13,1 2-15,0 1-14,-1 3-17,-1 1-15,-1 3-16,-2-1-11,-2-3-8,-1-3-6,-2-3-8,-3-1-2,-1-2 3,-2-1 4,-2 0 2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1"/>
    </inkml:context>
    <inkml:brush xml:id="br0">
      <inkml:brushProperty name="width" value="0.05201" units="cm"/>
      <inkml:brushProperty name="height" value="0.05201" units="cm"/>
      <inkml:brushProperty name="color" value="#00BFF3"/>
    </inkml:brush>
  </inkml:definitions>
  <inkml:trace contextRef="#ctx0" brushRef="#br0">93800 51363 422,'-7'-15'0,"1"4"0,0 3 0,2 2 0,-1 2 3,0 1 5,-1-1 5,-2 0 5,0 0 4,-2 2 4,0 0 4,-1 2 4,-1 1-1,-2 2-4,0 2-5,-1 2-4,-1 2-3,-1 5-1,-1 4-1,-1 3-1,-2 4 0,0 1 0,0 2 1,-2 3 0,-1 0 2,3 0 0,0 1 1,1-1 2,2 0-1,4-2-1,4 0-3,5-1-1,2-2-2,3-3-3,4-3-2,2-3-3,5-3-5,6-4-4,5-5-6,7-2-6,3-5-4,2 0-3,2-3-4,3-2-4,0-3 0,0-3 0,0-5 2,0-4 0,-1-2 2,-3-1 4,-4-1 2,-1 0 4,-6-2 1,-4 1 3,-4-1 2,-6 1 1,-3 1 3,-1 1 2,0 3 3,-1 1 1,-3 2 4,-1 1 3,-2 1 4,-1 1 4,-3 1 6,2 2 10,-1 3 8,0 1 10,0 3 2,2 6-6,0 4-6,2 6-6,-1 3-4,0 3-3,-2 3-3,0 3-4,-1 3-3,0 3-2,0 3-3,1 3-3,-3 1-3,0 0-2,-3 0-2,-2 0-2,0-1-1,1-1 1,0-3 1,2-1 2,3-8-12,8-9-27,6-12-25,8-10-25,2-7-4,1-1 20,-1-3 21,1-1 19,-2-1 14,-1 3 7,-2 1 6,-2 3 8,-1 1 3,1 2 0,1 2 0,1 3-1,1 0-2,0 2-2,-1 1-2,1 0-3,-2 0-3,-3 0-4,-2-1-2,-4-1-4,-1-2-1,0-2 1,0-2 1,0-1 1,-1-3 2,-1-2 1,0-1 3,-1-3 1,-1 2 3,0 3 0,0 5 3,0 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9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55800 47950 427,'0'-57'0,"0"-11"0,0-14 0,0-11 0,0 0 4,0 17 6,0 15 7,0 16 8,-2 24 10,-3 35 16,-3 35 17,-2 34 14,-1 21 1,3 10-16,3 10-15,4 9-16,1 9-13,0 9-8,0 10-11,0 10-8,-2 8-10,-3 10-13,-3 10-11,-2 9-11,-1-5-7,3-19-1,3-18-2,4-19-2,-1-24 3,-3-28 6,-3-28 5,-2-27 7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1"/>
    </inkml:context>
    <inkml:brush xml:id="br0">
      <inkml:brushProperty name="width" value="0.05931" units="cm"/>
      <inkml:brushProperty name="height" value="0.05931" units="cm"/>
      <inkml:brushProperty name="color" value="#00BFF3"/>
    </inkml:brush>
  </inkml:definitions>
  <inkml:trace contextRef="#ctx0" brushRef="#br0">95532 50733 370,'21'-56'12,"-3"14"1,-4 14 0,-4 13 0,-4 12 10,-3 8 22,-2 9 19,-4 10 21,-1 2 3,-2 0-17,0-1-16,-1-1-16,-1 5-10,0 9-5,0 10-4,1 10-5,-3 5-4,-2 1-5,-3 1-2,-3 1-5,0-3-2,2-8-1,4-8 1,3-8-1,0-2-3,-4 6-7,-2 4-7,-3 6-7,-1 2-3,3 1 0,1 2 0,2 0 0,2 1 2,-1 1 2,0 1 3,1 2 3,0-5-1,4-9-3,2-8-5,4-9-4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2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96013 52360 617,'8'-15'0,"-2"1"0,-1 1 0,0 0 0,-1 2 4,1-1 10,2 0 9,0 1 10,0 3 7,-1 10 7,0 8 7,-2 9 6,-2 4-5,-4-1-19,-4-1-19,-3-1-20,-2-2-10,2-1-4,2-2-4,3-2-3,2-3-2,4 1 0,3-2 1,5 0 0,1-2 4,-1 1 6,0 0 8,-2 0 7,-1 1 4,-2 3 4,-3 3 2,0 4 3,-5 0 1,-4 1-2,-5-1-1,-5 1-3,-3-1 0,-1-1 1,-1-1-1,-1-1 2,1-1-3,1-3-6,3-1-4,2-2-5,3-4-10,6-4-17,6-6-15,6-4-17,3-2-1,0 1 14,-1 0 13,1 2 14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529" units="cm"/>
      <inkml:brushProperty name="height" value="0.0529" units="cm"/>
      <inkml:brushProperty name="color" value="#00BFF3"/>
    </inkml:brush>
  </inkml:definitions>
  <inkml:trace contextRef="#ctx0" brushRef="#br0">97749 51555 415,'7'-7'2,"0"0"5,-2 2 3,0 1 4,-3 0 4,-3 0 4,-2 0 4,-3 0 3,-3 1 4,-2 2 3,-2 2 4,-1 2 3,-3 3 0,0 6-6,-1 4-6,-1 5-4,0 4-5,-1 2-3,0 4-2,1 3-4,0 0-2,3-1 1,1-3-1,2-2 0,2-2-2,3-3-4,1-3-3,2-2-4,5-5-9,8-5-17,7-5-16,9-4-17,3-5-3,-1-2 9,-1-3 7,-1-3 10,-2-1 6,-3 2 6,-3 3 5,-3 1 7,-4 4 7,-4 8 12,-6 6 11,-4 7 11,-3 3 7,-2-1 0,0 0 1,-1-2 1,0-1-1,2-1-3,2-1-3,3 0-2,4-2-6,7-1-7,9-1-8,8 0-7,3-5-7,0-5-4,1-5-6,-1-7-5,1-3-1,-1-1 2,0-2 2,1 1 3,-3-1-1,-3 0 1,-5 2-2,-3 1 0,-4-1 2,-4-1 5,-4-3 5,-4-1 5,-4 0 4,-2 3 2,-3 3 3,-3 3 2,-3 2 3,-2 4 1,-1 2 1,-3 4 2,1 1 0,3 2 1,3 0 0,3 2 0,3 1-4,4 1-7,4 3-8,4 2-7,5-1-5,4-2-1,5-4-1,5-2 0,3-3-3,-1-1-3,1 0-3,-1-1-3,-1-1 0,-1 2 5,-3 0 4,-1 2 4,-3 1 5,-2 4 5,-4 2 6,-3 3 4,-2 2 7,-4 0 5,-2 0 7,-3-1 7,-2 1 2,0 0 0,0-1-1,0 1 0,1 1-1,-1 0-1,0 1 0,0 1-1,1 1-2,2 1-3,2 1-3,2 2-2,2-2-3,2-1-1,2-3-1,2-1-2,3-2-7,4-1-11,3 0-12,5-2-12,0-3-5,-3-8 0,-3-6 2,-3-7 0,-3-3 2,-4 2 5,-4 3 4,-4 1 4,-3 1 5,-2-1 6,-2-2 5,-2 0 6,0 0 2,-1 1-1,0 1-2,0 1-2,0 1-2,-1 4-3,-1 2-4,-1 4-3,-1 1-2,0 0 0,1 0 1,-1 0 0,1 1-5,2 0-8,3 2-8,1 0-10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99857 51500 446,'-15'40'106,"4"2"-17,3 2-15,3 2-15,0-1-11,0-2-8,-1-4-7,-1-2-7,-1-2-4,0-2-3,0 0-2,1-1-2,-2-2-10,0-3-16,-1-4-17,-1-1-17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99950 52412 676,'22'-21'29,"-3"5"2,-3 5 2,-3 5 0,-1 2 1,0 2 0,-1 0-1,1 2 1,0 0-5,-1 0-9,1 0-9,0 0-8,-1 0-14,1 0-15,0 0-17,0 0-16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100856 50727 472,'-1'-10'12,"0"10"23,-2 12 25,0 10 24,-2 7 3,0 4-16,-1 4-17,-1 5-15,-2 3-11,0 7-6,-1 6-5,-1 6-5,-1 3-5,2 1-8,1 0-5,1 3-7,0-3-9,0-3-10,0-5-11,1-3-11,0-6-3,2-8 6,2-8 4,2-8 6,1-4 2,0-3-1,0-1 1,0-2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101707 52000 555,'-17'0'11,"14"2"23,14 0 22,13 2 23,9-1 3,1-1-16,2 0-17,2-2-17,1 1-12,-2 0-8,0 2-8,-1 0-9,-2 0-8,-4 0-8,-2-2-7,-3 0-7,-2-1-6,-3 0-5,-1 0-5,-2 0-5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102503 51200 529,'-15'0'3,"2"0"6,3 0 5,1 0 7,1 2 8,0 4 13,1 4 13,-1 3 12,0 6 0,0 5-12,0 6-12,1 7-12,-1 3-10,0 3-10,0 4-9,0 2-9,0 1-8,-1 0-6,-2-2-8,0 0-7,1-4-4,3-4-2,2-6-2,4-4-1,1-5-2,0-5 1,0-5 0,0-4 1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5"/>
    </inkml:context>
    <inkml:brush xml:id="br0">
      <inkml:brushProperty name="width" value="0.063" units="cm"/>
      <inkml:brushProperty name="height" value="0.063" units="cm"/>
      <inkml:brushProperty name="color" value="#00BFF3"/>
    </inkml:brush>
  </inkml:definitions>
  <inkml:trace contextRef="#ctx0" brushRef="#br0">103680 51756 349,'-7'-5'88,"-1"6"-20,0 5-19,0 7-19,-1 5-10,-2 3 0,-1 5 0,-3 3 0,-1 3 0,1-1-2,-1 0-1,0 1-1,2-3-1,1-2-1,2-3-1,2-3-1,6-3-4,8-2-10,9-4-9,10-3-10,3-4-3,0-6 3,1-6 1,-1-6 3,0-3 0,-3-1 2,-1-1 1,-3-1 1,-2-1 1,-3 1 1,-2-1 2,-4 1 2,-2-2 0,-2-2 2,-3-1 1,0-2 1,-4-1 2,-4 3 3,-4 1 2,-4 3 2,-1 2 3,-1 4 2,0 4 3,1 5 2,-1 1 1,2 0-2,1 0 0,1 0-2,4 0-4,8 0-7,8 0-7,8 0-6,3 0-4,1-2-2,-1 0-1,1-1-2,-1-1 2,-1 2 3,-1 1 3,-1 1 4,-1 1 3,-4 3 5,-3 4 4,-2 2 5,-3 3 3,1 2 3,0 2 3,0 1 1,-1 3 3,0 3 0,-2 3 0,0 3 2,-1 1-2,0-3-2,0-1-2,0-3-2,0 0-3,0 0-2,0-1-3,0 1-1,0-1-2,0 1 0,0-1 0,0 1 0,-1-1-3,-2-1-6,-2-1-6,-2-1-5,-1-1-4,-1 0-2,-2-2-2,0-1-1,3-4-2,6-8-1,8-8 0,6-7-1,4-4 1,1 2 4,1 3 4,2 1 3,0 1 3,1 0 1,1 1 1,1-1 1,-1 1 1,-3 2 1,-3 2 0,-3 3 0,-3-1-1,-2-2-4,-4-2-3,-2-2-4,-2-1 0,0 1 2,0-1 3,0 0 3,0 0 1,0-3 2,0-2 0,0-1 1,0-2 2,2 1 1,0-1 1,2 0 2,0 1 1,1 1 4,2 1 3,0 1 3,0 1 2,-2 1 2,-3 0 2,0 2 2,-2 3 11,0 6 23,0 6 22,0 6 22,-2 5 1,0 3-18,-3 5-19,-2 3-18,-1 5-12,0 3-4,1 4-4,-1 4-4,0 3-5,0 0-4,0 2-5,0 0-5,1 2-6,-1 0-5,0 2-6,0 0-6,0 1-6,-2 0-6,0 0-4,-1 0-6,1-2-1,2-2 4,4-4 5,2-2 3,2-5 5,0-8 5,0-6 6,0-6 5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6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106250 51430 482,'2'-13'0,"4"3"0,4 5 0,3 3 0,3 2 12,1 0 24,2 0 23,0 0 25,2 0 3,2 0-18,4 0-17,3 0-18,1 0-11,-1 0-1,-2 0-4,1 0-2,-4 0-11,-4 2-19,-3 0-20,-4 1-20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0"/>
    </inkml:context>
    <inkml:brush xml:id="br0">
      <inkml:brushProperty name="width" value="0.02595" units="cm"/>
      <inkml:brushProperty name="height" value="0.02595" units="cm"/>
    </inkml:brush>
  </inkml:definitions>
  <inkml:trace contextRef="#ctx0" brushRef="#br0">56400 47200 847,'-18'-69'3,"17"13"6,15 12 5,16 13 6,12 9 2,9 6 0,10 7-1,10 6 1,2 1-7,-3-3-10,-3-3-12,-2-2-11,-6-1-9,-6 3-7,-6 3-7,-6 4-8,-7 4 1,-6 6 9,-6 7 10,-6 6 9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0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102532 55477 535,'7'-6'34,"1"2"7,0 4 6,0 3 7,-1 2-2,-1 3-8,0 3-10,-2 4-8,0 1-6,0 3-2,0 1-4,0 3-2,-1 1-1,0 1-1,-2 1 1,0 1 0,-1 0-1,0 2-3,0 1-2,0 1-2,-2 2-3,0 2-1,-3 4-2,-2 3-2,-1 1 0,0 3 0,1 2 1,-1 2 0,-1 0-2,-2-2-2,-2-2-3,-1-2-3,-2-2-2,-2-4 0,0-2-1,-1-3 0,1-3-2,1-3 0,2-4-3,3-1 0,0-4-1,0-1 2,1-3 1,-1-1 1,1-3 1,0-2-2,2-4-2,1-2 0,0-4-1,0-2-1,0-4 1,1-2-1,0-2 2,2-1 2,2-2 1,2 0 4,1 0 1,0 1 4,0 1 3,0 1 2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0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103097 55522 607,'5'-19'9,"-2"7"17,-6 8 18,-2 8 16,-4 5 4,-2 3-11,-2 4-12,-1 2-11,-3 1-8,-1 1-4,-3-1-5,-1 1-4,-2-1-6,1 1-4,0-1-5,-1 1-5,2-2-7,1 0-8,3-1-9,1 0-8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1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103750 55800 502,'29'0'37,"-6"2"-2,-3 0 0,-6 2-1,-2 1-1,3 3-1,2 3 0,1 4-1,2 0-2,1 1-3,1 0-4,1-1-2,-1 0-3,-1-1 1,-3-1 0,-1 0 0,-2-2 0,-1-1-2,-1-1-2,0 0-2,-5-3-17,-8-3-36,-8-2-35,-8-3-35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2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102781 55866 654,'5'-7'61,"-6"2"-3,-6 2-6,-6 2-4,-2 2-7,1 4-7,1 2-10,1 3-7,-2 3-8,-2 1-7,-3 3-8,-2 2-6,-3 1-8,3 1-9,0 0-10,1 2-9,2-1-5,2-5 2,4-3 0,3-4 2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2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85181 56147 454,'-15'0'1,"2"0"2,3 0 1,1 0 2,1 0 5,-2 0 8,0 0 9,-1 0 8,1 0 5,6 0 2,4 0 1,6 0 1,5 0-2,5 0-5,7 0-7,5 0-5,6 0-5,3 0-2,4 0-3,4 0-2,6-1-1,8-1-2,7 0-1,9-1-1,5-2-1,4 0-4,4-1-2,5-1-4,1 0 0,0 2-1,0 2 1,0 2 0,-2 2-1,-2 2-2,-4 2-1,-2 2-2,-3 0 0,-5 1-1,-3 0 1,-5 0 0,-4-1-2,-5-1-4,-4-1-4,-6 0-2,-4-1-4,-6 0-2,-4-1-2,-5 1-2,-7 0-6,-9 0-6,-8 0-9,-9 0-7,-5-1 1,0 0 10,0-2 10,0 0 10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3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84372 55196 535,'0'-29'4,"2"5"7,0 5 8,2 5 6,-4 7 8,-8 10 5,-8 10 5,-7 9 7,-6 5-2,-1 1-7,-2-1-8,-3 1-8,0-2-5,0 0-5,-1-1-4,1 0-4,1-3-4,0 0-1,1-1-2,1 0-2,2-3 0,1-1 0,3-3 0,2-1 0,1-2 1,4 0 2,3-2 1,3-1 1,5 1 2,6 4 0,7 2 1,8 3 0,4 1 0,3-1-1,3-1-1,3 0-1,2-1-2,3 3 0,1 1-3,2 3-1,3 1-3,2 1-7,4 1-6,3 1-6,1 1-6,2 0-5,0 2-5,2 1-6,-5-3 1,-8-5 8,-10-7 8,-7-5 8,-6-3 1,-1 0-6,-1 0-4,0 0-6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5"/>
    </inkml:context>
    <inkml:brush xml:id="br0">
      <inkml:brushProperty name="width" value="0.05332" units="cm"/>
      <inkml:brushProperty name="height" value="0.05332" units="cm"/>
      <inkml:brushProperty name="color" value="#FED406"/>
    </inkml:brush>
  </inkml:definitions>
  <inkml:trace contextRef="#ctx0" brushRef="#br0">77090 25811 412,'-13'-22'91,"5"1"-13,4 3-13,6 1-13,2 2-7,1 1-3,2 1-2,0 1-2,1 0-4,2 2-5,0 1-7,1 1-5,0 3-5,-1 7-3,0 8-4,-2 6-3,-2 3-1,-4 1 0,-4-1-1,-4 1 2,-4-2-1,-3-3 0,-5-3-1,-3-3 1,-1-3-2,3-6-1,3-4-2,3-5-2,3-4 0,4 0-1,4-1 0,4-1-1,3 0 1,0 1 1,1 1 2,2 1 1,0 1 2,3 4 3,2 2 3,1 4 2,-1 2-3,-7 4-10,-5 2-7,-5 4-10,-3 0-5,2 1 1,2-1 0,2 1-1,2-1 6,2-1 9,2 0 10,2-2 10,-1 0 4,-3 2-4,-2 0-1,-4 1-4,0-2-5,1-6-8,0-6-9,2-6-9,0-3-2,0 1 3,0-1 4,0 0 3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7"/>
    </inkml:context>
    <inkml:brush xml:id="br0">
      <inkml:brushProperty name="width" value="0.04424" units="cm"/>
      <inkml:brushProperty name="height" value="0.04424" units="cm"/>
      <inkml:brushProperty name="color" value="#FED406"/>
    </inkml:brush>
  </inkml:definitions>
  <inkml:trace contextRef="#ctx0" brushRef="#br0">72781 29158 497,'1'-21'55,"2"5"-8,2 4-8,2 6-9,1 4-3,-1 4 2,1 4 1,0 4 1,-2 1-1,-1 1-4,-2 0-4,-1 0-4,-3-1-6,-1 1-5,0 0-6,-1 0-6,-2-2-3,-2-1 0,-2-2 0,-1-2 0,-2-3 1,2-4 1,1-4 1,1-4 1,1-3 0,2-1 0,2-3-1,2-1-1,2-2 0,2 1 1,2-1 0,2 1 1,1 0 1,1 4 5,1 3 3,2 3 4,-2 3 3,1 4 1,-2 4 1,0 4 1,-2 2 0,-1 1 0,-1 2-1,0 0 0,-2 0-1,0 1-1,-2 0 0,0 0-1,-1-1-2,0 1-2,0 0-2,0 0-3,-2-1-2,0-1-1,-3-1-1,-2 0-3,-2-2-1,-2-1-1,-1-1-1,-3 0-2,1-3 0,3-4-1,3-4 1,2-3-1,3-4-1,0 0-3,2-1-4,1-1-2,1-1-4,3 1-4,4-1-4,2 0-3,1 2-4,1 3-4,0 3-5,0 2-4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8"/>
    </inkml:context>
    <inkml:brush xml:id="br0">
      <inkml:brushProperty name="width" value="0.04305" units="cm"/>
      <inkml:brushProperty name="height" value="0.04305" units="cm"/>
      <inkml:brushProperty name="color" value="#FED406"/>
    </inkml:brush>
  </inkml:definitions>
  <inkml:trace contextRef="#ctx0" brushRef="#br0">86262 33768 511,'8'-15'53,"-2"2"-10,-1 3-12,0 1-11,-1 0-5,0 0-1,-1-1-1,1-1 1,1 2 2,2 6 4,2 6 4,2 6 5,-1 3-1,-3 1-7,-2 1-5,-4 1-6,-1 0-5,0 0-2,0-2-3,0-1-3,-1-1-1,-2-1 1,-2 0-1,-1-2 1,-3-1 0,0-2 0,-2-3 1,0 0-1,0-2 1,-1 0-2,0 0 0,1 0 0,-1-2-1,2-4 0,1-4 1,1-4-1,1-2 1,2-3-1,2-1 1,2-3-1,1 1 1,2 1 2,0 3 1,2 1 2,0 3 1,1 3 1,2 3 2,0 2 0,1 4 4,0 2 4,0 4 6,-1 2 4,1 2 1,-2 2-4,-1 0-2,0 1-4,-2 1-3,0 0-2,-2-1-2,0 1-3,-1 0-2,0-1-1,0 1-2,0 0-2,-2-2-1,-4-1 1,-4-2 1,-4-2 0,0-5-1,3-6-4,3-7-2,2-7-4,4-2 0,2 1 3,4 3 2,2 1 3,2 3 3,2 3 0,0 2 2,1 4 2,1 2 1,0 2 2,-1 2 2,1 2 1,-1 2 3,-3 2 0,-1 1 0,-2 3 2,-1 1-2,0 0-3,0-1-3,0 1-3,-1 0-5,-2-1-4,-2 1-5,-2 0-4,-2-2-14,-2-3-22,-2-2-23,-1-4-21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9"/>
    </inkml:context>
    <inkml:brush xml:id="br0">
      <inkml:brushProperty name="width" value="0.04265" units="cm"/>
      <inkml:brushProperty name="height" value="0.04265" units="cm"/>
      <inkml:brushProperty name="color" value="#FED406"/>
    </inkml:brush>
  </inkml:definitions>
  <inkml:trace contextRef="#ctx0" brushRef="#br0">81606 38002 515,'0'14'-16,"-2"-1"6,0-3 7,-1 0 7,-1-5 4,2-5 0,0-4 2,2-5 1,0-4 2,0 0 2,0-1 4,0-1 2,0 0 0,0 2 0,0 3-2,0 1-1,1 4 0,2 6 3,2 6 3,1 6 2,2 2-1,-2 1-3,-1 0-4,0-1-4,-2 2-3,0 1-2,-2 3-2,0 2-3,-3-1-1,-2 0 0,-4-1 0,-2 0 0,-2-3-1,-1-1-1,-2-3-1,0-1-2,0-2-1,1-2 2,1-3-1,1-1 1,0-2 0,2-4 0,1-2 1,1-3-1,1-4 1,2-4-2,2-4-1,2-3 0,2-2-2,4-1 1,2 1 1,3-1-1,2 3 2,0 5 2,-1 5 1,1 4 2,0 4 3,0 2 3,-1 2 4,1 2 3,-1 3 1,-2 2-2,-2 3-2,-2 4-2,-2 0-2,-1 1 0,0-1-1,-2 1-1,-1-1-2,-4-1-1,-2-1-1,-3 0-2,-1-6-3,2-8-1,2-10-2,3-8-3,0-4 0,2-1 1,0 1 2,2 0 0,1 0-3,3 4-9,4 3-8,2 3-7,1 3-3,0 4 4,-2 4 4,-1 4 5,0 2-5,0 0-10,0 0-12,0 0-11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0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57050 46300 671,'-27'-25'-3,"-3"0"-5,-3 0-5,-2 0-5,0 7 9,7 17 27,6 15 24,7 16 27,4 18 5,3 22-12,3 22-12,4 23-14,1 13-13,0 6-17,0 7-17,0 6-16,0-4-10,0-11-5,0-14-5,0-11-4,0-15 0,0-16 5,0-15 5,0-15 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8"/>
    </inkml:context>
    <inkml:brush xml:id="br0">
      <inkml:brushProperty name="width" value="0.02699" units="cm"/>
      <inkml:brushProperty name="height" value="0.02699" units="cm"/>
      <inkml:brushProperty name="color" value="#FED406"/>
    </inkml:brush>
  </inkml:definitions>
  <inkml:trace contextRef="#ctx0" brushRef="#br0">81850 38200 815,'0'15'28,"0"-1"-3,0-1-2,0 0-3,0-2-3,2-1-3,0-1-3,1 0-4,0-1-1,0-1 0,-2 1 2,0 0 0,-1 0-1,0 0-3,0 0-3,0-1-4,0 2-1,0 2-1,0 2-1,0 1-2,0 2-1,0-1-1,0 1-1,0 0-1,0-1 0,0 1 0,0 0 2,0-1 0,0 1 0,0 0 1,0-1 0,0 1 0,0-2-1,0-1 0,0-2-2,0-2-1,0-1 0,0-1 3,0 1 2,0 0 2,0 0 3,0 0 4,0-1 4,0 1 4,0 0 2,0 0-1,0 0-1,0 0-1,0-1 1,0 1-1,0 0 0,0 0-1,0 0 1,0-1 0,0 1 0,0 0-1,-1 0 0,0 0-1,-2 0-2,0-1-1,0 1 0,1 0 0,0 0 1,2 0 1,0-1-1,0 1 1,0 0 0,0 0-1,0-2-8,0-4-16,0-4-16,0-4-17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8"/>
    </inkml:context>
    <inkml:brush xml:id="br0">
      <inkml:brushProperty name="width" value="0.03675" units="cm"/>
      <inkml:brushProperty name="height" value="0.03675" units="cm"/>
      <inkml:brushProperty name="color" value="#FED406"/>
    </inkml:brush>
  </inkml:definitions>
  <inkml:trace contextRef="#ctx0" brushRef="#br0">81762 39111 598,'0'-13'6,"0"8"10,0 7 11,0 6 10,-2 4 4,0-1-4,-3 1-5,-2 0-4,0-1-3,1 1-2,0 0-3,2 0-2,1 0-2,0 3-2,2 2-1,0 1-3,1 2-1,-2 1-1,0 1-1,-1 1-2,-1 1-1,2-1-1,0 1-1,2-1-1,0 0-2,0-1 1,0-1-1,0-1 0,0-1 1,0-1-1,0-1 1,0-1 0,0-1 0,0-1-3,0-1-1,0 0-2,0-5-14,0-6-23,0-8-24,0-6-24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9"/>
    </inkml:context>
    <inkml:brush xml:id="br0">
      <inkml:brushProperty name="width" value="0.03608" units="cm"/>
      <inkml:brushProperty name="height" value="0.03608" units="cm"/>
      <inkml:brushProperty name="color" value="#FED406"/>
    </inkml:brush>
  </inkml:definitions>
  <inkml:trace contextRef="#ctx0" brushRef="#br0">83266 37516 609,'21'0'60,"-3"0"-12,-5 0-12,-3 0-12,-1-1-6,2-1 0,2 0 0,1-1 0,2-1-1,0 2-1,-1 0-1,1 2-2,-1 0-1,-1 2 0,-1 0 0,0 2 1,-3 1-3,-1 3-3,-2 4-4,-2 2-4,-2 2-1,-2 1-2,-2 1 0,-2 1-1,-3 2-1,-4 3 0,-4 3-1,-3 3-1,-3 0 0,1-1-2,-1-3-2,1-1-1,0-4-1,0-1 2,2-4-1,1-3 2,2-3-2,1-2-1,2-4-3,2-3-2,2-3-1,1-6-2,0-4-1,2-5-2,0-3 1,2-3 3,0-1 1,2-3 3,0 1 2,2 3 1,0 3 1,2 3 1,-1 3 5,-1 1 6,0 2 7,-1 2 8,-1 3 8,2 2 12,0 4 11,1 3 12,1 1 0,-2 3-8,0 2-10,-2 2-9,1 3-6,0 7-3,2 5-4,0 7-2,0 1-4,0 0-3,-2-1-4,0-1-4,-2-2-3,0-2-4,-2-1-5,0-3-5,2-6-10,4-10-18,5-12-17,6-10-17,0-5-1,-3 1 17,-3 1 16,-2 1 17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4277" units="cm"/>
      <inkml:brushProperty name="height" value="0.04277" units="cm"/>
      <inkml:brushProperty name="color" value="#FED406"/>
    </inkml:brush>
  </inkml:definitions>
  <inkml:trace contextRef="#ctx0" brushRef="#br0">84200 37339 514,'14'2'8,"-3"2"10,-3 4 11,-2 2 9,-2 3 1,0 3-6,0 3-8,0 3-8,-1 2-6,-1 1-4,0 1-4,-2 1-5,-1 0-3,-2 0 0,-2 1 0,-1-1-1,-2-2-1,2-5-5,1-5-3,0-5-3,2-6-6,0-8-6,2-7-6,1-9-7,1-3 2,1 1 8,3 1 9,2 1 9,1 2 6,0 1 1,0 2 3,-1 3 2,1 1 3,0 0 6,0 2 5,0 1 6,0 0 1,1 2 1,1 1 0,2 0-1,-1 1-1,-1 0-2,-1 0-3,0 1-2,0-2 0,3 0 0,3-2 2,3 0 1,1-1 0,-3 1-1,-1-1 0,-2 0-2,-3 0-6,-1 0-14,-2 1-12,-2-1-14,-2-1-5,0 0 6,-2-1 6,0-1 4,-3-1 5,0 0 4,-3 0 5,-2 1 5,0 0 2,0 0 2,2 2 3,1 1 1,0 0 4,0 2 5,0 1 5,0 0 5,0 4 11,0 6 16,0 6 15,0 6 16,0 3 1,1 0-14,-1 2-14,0 1-15,0 2-9,2 3-6,0 3-5,2 3-6,0 1-4,0 2-4,0 0-3,0 2-5,0-1-5,0-2-8,0-2-8,0-1-8,0-5-6,0-4-4,0-5-4,0-4-4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3326" units="cm"/>
      <inkml:brushProperty name="height" value="0.03326" units="cm"/>
      <inkml:brushProperty name="color" value="#FED406"/>
    </inkml:brush>
  </inkml:definitions>
  <inkml:trace contextRef="#ctx0" brushRef="#br0">85200 37593 661,'8'-15'15,"0"4"-5,-1 3-2,1 3-5,0 1 5,2 0 12,0 0 12,1 1 12,3-1 3,1 0-5,5 0-6,2 0-7,1 0-6,1 0-8,-1 0-9,1 1-7,-2-1-7,-2 2-5,-1 0-3,-2 2-4,-3 0-5,-1 0-3,-2 0-4,-2 0-3,-3 1-1,-3 2 0,-2 2 1,-3 1 1,-3 2 2,2-2 6,-1-1 5,0 0 5,-1-1 2,0 1 2,-1 1-1,-2 2 2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3626" units="cm"/>
      <inkml:brushProperty name="height" value="0.03626" units="cm"/>
      <inkml:brushProperty name="color" value="#FED406"/>
    </inkml:brush>
  </inkml:definitions>
  <inkml:trace contextRef="#ctx0" brushRef="#br0">85315 37992 606,'-8'7'0,"-2"-1"0,0-1 0,-1 0 0,0-2 3,0 0 6,2-2 5,1 0 6,2-2 6,6 0 8,4-2 6,6 0 8,2-2-1,3 0-9,2-1-9,1-1-9,2-1-4,1 2-1,1 1-2,1 0 1,1 1-7,-1 1-8,1-2-10,-1 2-10,-1-2-7,-1 0-7,-3-1-6,-1-2-5,-2 1-3,-2-1 3,-3 0 3,-1 0 3,-2 1 4,0 1 4,-2 0 5,0 2 4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1"/>
    </inkml:context>
    <inkml:brush xml:id="br0">
      <inkml:brushProperty name="width" value="0.05272" units="cm"/>
      <inkml:brushProperty name="height" value="0.05272" units="cm"/>
      <inkml:brushProperty name="color" value="#FED406"/>
    </inkml:brush>
  </inkml:definitions>
  <inkml:trace contextRef="#ctx0" brushRef="#br0">86346 36763 417,'-8'-8'2,"2"2"4,1 1 5,0 0 4,4 0 6,6 0 8,6-1 8,5-1 8,4 0 0,-1 2-9,1 2-9,-1 2-8,1 1-6,-1 0-3,1 0-3,0 0-3,-2 1-1,0 2 1,-1 2 0,0 2 1,-3 0 0,-1 1-3,-3 0-2,0 0-3,-3 0 0,-1 2 1,-1 0 0,0 1 1,-2 1 3,-2 1 4,-2 2 4,-2 0 5,-2 1 1,-2-1-2,-2 1-1,-1 0-1,-1 0 0,0 3 4,2 1 4,1 3 3,0 2 0,0 5-3,0 3-2,1 4-3,-2 8-7,0 10-9,-2 11-10,1 11-10,-4 7-7,-2 6-4,-3 4-5,-3 6-3,0-4 1,3-9 6,3-9 7,3-11 6,2-9-3,1-10-15,0-10-13,2-9-15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63174 11750 999,'-49'0'-6,"13"2"-12,10 0-12,13 1-12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5:19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8100 51745 755,'8'6'48,"1"-3"-4,2-2-3,0-3-4,0-3-6,-1 2-8,-1-1-9,0 0-8,-2 0-7,1 0-9,0 0-8,0 1-8,-1-2-5,-1 0-3,-1-2-2,0 0-3,-3 0 0,-4 2 2,-4 3 3,-4 1 3,-1 0 4,3 0 5,1-2 7,2 0 6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4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9258 50353 492,'-10'-16'5,"-2"-1"9,-3-1 10,-3-1 9,0 0 2,2 3-4,4 1-5,3 2-5,1 2-3,0 3-1,1 1-3,-1 2-2,-1 0-1,0 0 1,-1-1 2,-1-1 0,-2 0-1,0 2 0,-1 2-2,-1 2-2,-1 1-1,0 0 0,1 0-1,-1 0 0,1 0-1,-1 0-1,0 0-2,1 0-1,-1 1 0,2 2 1,1 2-1,1 2 2,-1 2-2,-2 5 0,-1 4-2,-3 3-1,0 2 0,3-1 0,1-1 2,2-1 0,2 0 1,1-1 0,0 1 1,2-1 1,0 2 1,1 1-1,-1 3-1,0 1 1,0 1-1,2 1 1,1-1-1,0 1 1,1 0-1,1 2 1,-1 2 1,0 3-1,0-2 1,2-2-1,0-3-1,2-3 1,0-1-1,0 1 0,0 1 1,0 1 0,0-2 0,2-3-1,0-5 0,2-3 0,1-2-2,3-1-4,4 1-2,2 0-4,2-1-1,1-1-3,1 0-2,1-2-2,2-1-1,1-2-1,3-3-1,1 0-1,2-3 0,-1-1 0,0 0 1,1-1 0,-1-3-4,-1-2-8,-1-3-9,-1-3-8,-3-1-2,-3 4 7,-5 3 6,-3 3 7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2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63300 48050 474,'23'-71'0,"-3"10"0,-3 10 0,-2 9 0,-1-1 0,3-8 2,3-10 1,4-9 2,-1 1 1,-3 13 2,-3 12 4,-2 13 1,-3 6 3,1 0 3,-1 0 1,1 0 3,-3 6 3,-2 13 6,-3 12 6,-3 13 6,-4 12 0,-3 13-6,-3 12-5,-2 13-6,-3 7-4,1 4-2,-1 3-3,1 3-2,-1 6-3,1 9-3,-1 10-2,1 10-3,-3 14-2,-2 23-4,-3 22-3,-3 22-4,-2 15 0,0 9 2,0 10 1,0 10 1,0 2-5,0-3-10,0-3-12,0-2-11,3-12-5,6-19-1,7-18-1,6-19 0,1-18 2,-3-15 2,-3-15 4,-2-16 3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4115" units="cm"/>
      <inkml:brushProperty name="height" value="0.04115" units="cm"/>
    </inkml:brush>
  </inkml:definitions>
  <inkml:trace contextRef="#ctx0" brushRef="#br0">10556 51874 534,'8'-7'6,"-2"1"10,-1 0 9,0 2 11,-3 1 2,-4 2-5,-4 2-4,-4 2-5,-2 2-4,1 1-4,-1 3-4,0 2-4,0 2-2,1 1 1,-1 3 0,0 2 0,1-1 1,3 1 1,1-2 2,2-1 1,0 0 0,0 1 1,-1 1 0,-1 1 0,0 0 0,2-3-1,2-1-1,2-2-1,3-2-2,6 1-6,4 0-6,5 0-5,2-3-2,-1-3 1,-1-4 1,-1-4 2,-1-3-1,0-3-5,-2-4-4,-1-2-3,0-3-4,0-1-1,-1-3-1,1-1-2,-1-3 1,-1-1 3,0-2 3,-2-2 2,-1 0 3,0 5 2,-2 4 2,0 3 2,-2 3 5,1 2 7,0 3 8,0 1 7,-1 6 9,0 10 13,-2 9 10,0 11 13,-2 4-1,0-2-14,-2 0-12,0-1-13,-1-1-10,-2 1-6,0-1-8,-1 1-6,0-2-4,2-2-1,2-1-1,2-3-2,1-5-9,0-10-17,0-10-17,0-10-17,1-4-1,0-1 16,2 1 16,0-1 15,1 1 13,2 1 8,0 1 9,1 1 8,1 1 6,-2 2 3,-1 3 3,0 1 4,-1 2 1,2 0-1,0 2-1,1 1-1,1 0-2,0 0-2,0 0-1,0 0-2,0 0-7,1 2-14,2 0-13,0 2-12,-1-1-8,-1-2-1,-2-2-1,-2-2-1,-1 0 4,0 1 9,0 0 8,0 2 8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4427" units="cm"/>
      <inkml:brushProperty name="height" value="0.04427" units="cm"/>
    </inkml:brush>
  </inkml:definitions>
  <inkml:trace contextRef="#ctx0" brushRef="#br0">11709 51329 496,'0'-22'-6,"0"3"4,0 3 4,0 3 5,-1 5 10,0 10 18,-2 8 19,0 9 17,-2 6 3,0 3-14,-1 3-13,-1 2-13,-1 3-9,2 1-5,1 0-5,0 2-4,1 3-3,1 6 1,-1 6 0,0 6-1,-1 1-2,0-1-9,-1-3-7,-1-1-7,0-3-8,2-6-5,2-5-6,2-4-6,1-5-4,0-7-1,0-5 0,0-7-1,0-5 1,0-4 4,0-6 3,0-4 3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12150 52161 710,'7'-14'5,"-1"3"7,0 3 10,-2 2 7,-1 5 5,0 6-2,-2 6-2,0 5-1,-1 4-4,0 0-3,0-1-4,0 1-4,0-2-4,0-1-4,0-3-4,0-1-5,1-2-4,4-3-7,2-1-8,3-2-6,1-2-1,-1 0 6,0-1 6,-2-2 6,-1 1 4,-2 4 3,-3 2 3,0 4 2,-4 2 3,0 3 3,-3 3 2,-2 3 3,-1 0 2,-2-1-1,0-3 1,-1-1 1,0-3-2,3-1-3,1-2-4,2-2-2,1-3-11,1-4-16,-2-4-17,2-4-17,0-2-5,4 2 9,2 1 9,4 0 8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6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12828 52164 478,'7'-8'-1,"0"0"-1,-2 1-1,0-1-2,-3 2 7,-1 4 13,-2 4 14,-1 4 13,-3 3 3,0 1-5,-2 3-8,0 2-6,-1 1-3,1 1 1,-1 1 2,0 1 0,0 0-1,0 1-1,0-1-3,1 1-3,0-1-2,2-1-3,2-1-4,2-1-3,3-3-6,4-6-8,4-6-8,3-6-7,4-4-6,1-2-4,3-1-4,1-3-3,0 0 0,-3 1 5,-3 1 4,-2 0 5,-3 3 5,-1 3 5,-1 2 5,0 4 5,-3 2 8,-1 4 11,-2 2 9,-1 3 11,-3 2 5,-1 0 1,0-1 2,-1 1 0,-1 0-3,2 0-6,0-1-8,2 1-6,3-3-10,5-6-13,7-6-13,6-6-12,1-4-5,-3-1 3,-3-3 3,-3-1 2,-2-1 1,-2 1 0,-3 0-2,-1 2 0,-1 1 2,-2-1 3,0 1 5,-2-1 3,0 1 4,-2 2 5,0 3 4,-2 1 4,0 4 12,1 6 18,-1 6 17,0 6 19,2 2-2,4-1-23,3-1-22,5-1-23,2 0-12,0 0-1,0-1-1,-1 1-2,0-1 4,0-1 11,-2 0 10,-1-2 10,0 0 4,0 0-1,0 0-1,0 0-2,0-3-1,-1-3-1,1-4-2,0-3-1,-1-4 0,-1 0-1,0-2 0,-1 0 0,-3 0 0,-3-1-2,-2 0-1,-3 1-2,-3-1 0,-2 0 0,-2 0 2,-1 1 0,-2 0-6,0 4-16,1 3-13,-1 2-15,2 3-4,1 2 4,2 2 6,2 2 4,2 1 3,1 1-1,0 2 0,2 0 0,0 0-3,2-1-2,0 0-4,2-2-3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14740 51215 557,'-5'-7'44,"7"3"6,8 1 8,6 2 6,3 1-1,1 2-11,-1 0-11,1 2-10,0-1-10,-1-1-8,1 0-8,-1-2-7,0 0-17,-3 2-28,-1 0-25,-2 2-28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7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15861 52015 553,'-13'0'19,"8"0"18,7 0 17,6 0 17,4-1 2,-1 0-14,1-2-14,0 0-12,1 0-11,5 1-5,3 0-6,5 2-6,0 0-6,-2 0-7,-1 0-8,-2 0-8,-3 0-3,0 0-1,0 0-2,-2 0 1,-2 0-1,-1 2 2,-2 0 1,-2 1 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16497 51033 507,'-15'-1'7,"4"0"14,3-2 13,3 0 13,1 3 7,2 8-2,0 7 0,2 9-2,0 4-5,0 3-7,0 1-7,0 2-8,0 3-6,0 2-5,0 4-5,0 3-4,0 1-7,0 1-7,0 2-7,0 0-8,0-1-7,0-4-7,0-4-9,0-3-7,0-7-3,2-6 2,0-7 2,2-6 2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8"/>
    </inkml:context>
    <inkml:brush xml:id="br0">
      <inkml:brushProperty name="width" value="0.05001" units="cm"/>
      <inkml:brushProperty name="height" value="0.05001" units="cm"/>
    </inkml:brush>
  </inkml:definitions>
  <inkml:trace contextRef="#ctx0" brushRef="#br0">19295 49797 439,'-7'-21'2,"2"3"4,2 5 3,2 3 5,1 0 3,0-2 3,0-3 5,0-3 3,-1-1 2,0 3-3,-2 1-1,0 2-3,-1 1-1,0-1-3,0-1-3,1-1-3,-2 0-2,-2 2 0,-2 2 0,-2 3 0,-2 1 0,-1 2 0,-3 2 0,-1 2 0,-3 1 0,0 2 1,-1 0 0,0 2 1,-2 2 0,3 5-1,0 5-2,1 6 0,-1 2-1,0 2-1,-1 3-1,-1 1-2,0 2 1,1-1-1,1 0 0,1 0 1,2 1-1,1 1 0,2 1-1,3 1-1,1 0-1,0 0 1,2 0 0,1 0 0,1 0-1,2 1 0,2-1-3,2 0 0,2-1-1,4-3 2,2-3 0,3-3 2,4-4-5,2-3-7,3-5-8,3-3-9,3-2-3,2 0 0,4 0 1,3 0 1,2-2 0,1-3 1,0-2 0,2-4 1,-3 0 3,-8 1 4,-6 0 5,-6 2 4,-5-2-4,1 0-14,0-3-12,0-2-14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20655 51413 424,'-7'-8'4,"0"0"9,2 0 7,1 0 9,-1 1 5,-2 1 0,-2 0 0,-2 2 1,-1 0-2,1 2-2,-1 0-2,0 2-3,0 2-3,-1 4 0,-1 4-1,-1 3-2,-1 4 0,1 1-2,-1 3-1,0 1 0,2 2-2,1 1-1,2 1-1,2 1-1,2 0-2,1-1-1,0-1-2,2-1-1,1-2-2,2-2-2,2-1-1,2-2-1,2-3-2,3-3-1,4-3-3,2-2 0,3-4-6,1-4-7,3-4-9,1-4-8,1-3-4,-1-3 1,-1-3 0,-1-3 0,-1-2 2,-1-1 3,-1-1 2,-1-1 3,-1 1 3,-2 3 3,-3 3 4,-1 3 3,-2 3 4,-2 1 4,-2 2 5,-2 2 4,-1 4 12,2 6 19,0 6 20,2 6 18,-1 3 2,-1 1-14,0 1-15,-2 1-15,0 2-8,-2 1-4,0 3-3,-1 1-3,-2 0-8,0-1-9,-2-3-11,0-1-10,0-8-10,2-10-11,3-13-9,1-12-9,2-4 0,1 3 14,3 3 13,2 3 13,1 2 10,0-1 6,0 0 5,-1 1 6,2 0 5,0 2 5,1 3 5,2 1 3,-2 1 3,1 2-2,-2 1-1,0 0-2,-2 2-2,1 1-7,0 0-4,0 2-6,0 0-8,-1 0-10,1 0-11,0 0-11,-1-2 0,-2 0 10,-3-3 8,0-2 9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21862 50709 426,'-1'-15'5,"0"4"12,-2 3 10,0 3 12,0 2 5,0 3 1,2 4-1,0 2 1,1 4-3,0 6-4,0 4-3,0 5-5,0 4-4,-2 2-2,0 4-2,-1 3-4,-1 3-1,0 6-2,0 4-1,0 5-1,0 4-4,0 2-4,0 1-7,1 3-4,-1-1-7,2-3-7,0-3-7,2-2-7,0-6-2,0-5 4,0-6 4,0-5 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64650 48850 511,'23'-71'4,"-3"10"6,-3 10 9,-2 9 6,-8 10 7,-8 14 7,-10 11 8,-9 14 6,-12 10-1,-11 9-10,-14 10-10,-11 10-9,-7 5-7,0 4-3,0 3-3,0 3-3,-4 4-2,-5 7-2,-7 6-2,-5 7-1,-1 0-3,6-2-1,7-3-3,6-3-1,9-9 0,13-11 0,12-14 3,13-11 0,10-3 3,10 10 1,10 10 3,9 9 3,10 1 1,14-6 3,11-6 3,14-6 1,7-4 1,3 1-1,3-1-2,4 1 0,4 1-4,6 3-4,7 3-4,6 4-4,1-1-7,-3-3-9,-3-3-9,-2-2-9,-8-1-5,-8 3-3,-10 3-2,-9 4-2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22200 51942 652,'8'-8'5,"0"-2"8,-1 0 10,1-1 8,-1 3 7,-1 6 3,0 7 3,-2 8 4,-1 3-5,0 1-11,-2 1-12,0 1-11,-2-1-8,0-3-4,-2-3-3,0-2-3,1-4-6,4-1-6,4-2-7,4-2-7,1 0-1,1 0 7,0 2 6,-1 0 7,0 2 4,-1 0 3,0 1 3,-2 2 4,-1 0 1,-2 3 3,-3 2 2,0 1 1,-4 2 2,-2 0 2,-4-1 2,-2 1 1,-1-1 0,-1-1-2,0-1-1,1 0-3,0-3-3,0-1-7,2-2-6,1-2-6,1-3-7,2-4-10,2-4-9,3-4-9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0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23335 51659 446,'14'-14'2,"-2"3"6,-4 3 4,-3 2 6,-3 4 8,-4 4 11,-4 4 11,-3 4 12,-3 3 1,0 3-10,0 3-10,1 3-9,-1 2-6,2-1-5,1 1-3,0-1-3,2 0-2,-1-1-1,0-1 0,0-1 0,4-4-11,8-6-20,8-8-21,7-6-21,4-4-5,-3 0 11,-1 0 10,-2 0 11,-3 2 10,-1 1 6,-2 2 8,-2 2 6,-3 2 5,-1 2 2,-2 2 1,-2 1 2,-1 3 3,0 2 5,0 2 5,0 1 6,0 1 3,0 0 3,0-2 1,0-1 1,2-1 0,2-2-5,4-3-5,2-1-4,2-2-5,1-4-5,1-2-4,2-3-6,0-3-6,-1-2-7,1-2-7,0-1-8,-2-2-3,-1 2 0,-3 1 1,0 1 0,-3 0 2,-1 0 4,-1 1 4,0-1 5,-3 1 3,-2 0 3,-3 2 4,-4 1 3,-1 1 4,-2 2 4,0 2 4,-1 2 4,-1 1 2,1 0-1,-1 0-2,0 0 0,4 0-4,8-2-7,8-1-9,8 0-6,2-1-4,-1 1 2,-2-2 1,-3 2 1,-1-1 4,0 2 6,-2 0 5,0 2 5,-3 1 5,-1 4 4,-2 2 3,-2 3 5,-1 3 2,0 0 1,0 1 1,0 1 2,0 0-1,0-1-1,0-1-2,0 0-1,1-1-1,0 1-3,2 1-1,0 2-3,2-2-2,2-1-4,1-2-3,3-2-3,3-5-7,2-5-7,3-5-7,3-7-8,-1-2-4,-5 1 3,-5 0 2,-4 2 2,-3-1 1,0-3 2,-1-3 2,1-3 1,-1-1 3,-4 3 1,-2 1 2,-3 3 2,-3 2 2,0 4 1,-2 4 2,0 4 2,-1 3-3,-1 2-9,-1 2-9,-1 2-8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0"/>
    </inkml:context>
    <inkml:brush xml:id="br0">
      <inkml:brushProperty name="width" value="0.0455" units="cm"/>
      <inkml:brushProperty name="height" value="0.0455" units="cm"/>
    </inkml:brush>
  </inkml:definitions>
  <inkml:trace contextRef="#ctx0" brushRef="#br0">25450 51650 483,'14'2'36,"-1"4"14,-2 3 13,-2 5 14,-2 2-1,-1-1-12,0 1-13,-2 0-12,-1 1-11,0 3-9,-2 3-8,0 3-8,-2 0-6,-2 0-2,-2-1-3,-2-1-1,0-2-5,-1-1-7,0-3-7,0-1-7,1-5-6,2-6-8,3-8-8,1-6-6,1-4 2,1-2 12,2 0 12,0-1 13,2 1 7,0 1 4,1 2 4,2 3 3,0 0 5,-1 0 4,1 0 4,0 0 5,0 1 3,0 2 1,0 3 2,-1 1 2,1 1-1,0 0-5,0 0-5,0 0-4,0 0-4,1 0-4,1 0-4,2 0-4,-1 0-4,-1 0-7,-1 0-4,0 0-7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1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26179 51261 467,'0'-13'91,"0"8"-12,0 7-13,0 6-12,0 6-8,0 5-5,0 5-4,0 5-5,0 3-5,0 0-5,0 2-5,0 1-5,-1 2-6,0 2-3,-2 4-6,0 2-4,-2 2-7,0 0-10,-1 0-9,-1 0-9,0-4-5,2-6 3,3-7 1,1-7 3,0-5-2,0-3-3,-2-3-3,0-2-4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3"/>
    </inkml:context>
    <inkml:brush xml:id="br0">
      <inkml:brushProperty name="width" value="0.04574" units="cm"/>
      <inkml:brushProperty name="height" value="0.04574" units="cm"/>
    </inkml:brush>
  </inkml:definitions>
  <inkml:trace contextRef="#ctx0" brushRef="#br0">27750 51812 480,'23'-7'139,"-1"0"-32,-1 2-30,-1 1-32,0 0-15,3 0-2,1 0-1,3 0-1,0 0-5,0 0-7,1 0-9,-1 1-6,-1-1-7,-1 2-3,-3 0-4,-1 2-4,-3 1-5,-3 2-8,-3 2-7,-2 1-8,-3 2-3,-1 0 3,-1 0 1,0-1 2,-2 1 3,-2 0 4,-2 0 4,-2-1 5,-1 1 4,0-2 3,0-1 3,0 0 4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3"/>
    </inkml:context>
    <inkml:brush xml:id="br0">
      <inkml:brushProperty name="width" value="0.04822" units="cm"/>
      <inkml:brushProperty name="height" value="0.04822" units="cm"/>
    </inkml:brush>
  </inkml:definitions>
  <inkml:trace contextRef="#ctx0" brushRef="#br0">27500 53015 456,'16'0'144,"1"-2"-33,1 0-34,1-1-34,1-1-16,1 2-2,1 0 0,2 2-1,-1 0-3,1 2-3,-1 0-4,0 2-4,0-1-5,-1 1-9,-1 0-8,0 0-7,-2-1-9,1 0-6,-1-2-7,1 0-7,-2-1-7,-3 2-4,-3 0-6,-2 2-6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4"/>
    </inkml:context>
    <inkml:brush xml:id="br0">
      <inkml:brushProperty name="width" value="0.04409" units="cm"/>
      <inkml:brushProperty name="height" value="0.04409" units="cm"/>
    </inkml:brush>
  </inkml:definitions>
  <inkml:trace contextRef="#ctx0" brushRef="#br0">30759 51550 498,'-21'23'75,"3"-1"-14,4-1-12,5-1-14,1 0-7,2 1-1,1 1 0,0 1 0,1 0-3,1 1-2,-1-1-3,0 1-3,0-2-1,2 0-2,0-1-1,2 0-1,1-3-1,2-1-1,2-3 0,2-1-2,2-4-2,5-6-5,3-6-5,5-6-5,1-4-3,1-3-1,-1-3-1,1-3-2,-3-2 1,-3 1 0,-5-1 1,-3 1 1,-3 0 0,0 1 2,-2 1 0,0 1 1,-3 1 2,-3 3 2,-2 1 1,-3 3 3,-3 0 1,0 2 0,-1 1 1,-1 1-1,-2 1 1,0 2-2,-1 2-1,-1 2 0,-1 2-1,-1 4-1,-1 2 1,-1 3 1,1 3-4,2 0-7,4 1-5,3 1-6,2-1-6,0-1-5,2-2-5,1-2-4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5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31550 52000 605,'8'8'-2,"0"0"0,-1-1 1,1 1 0,0 0 9,0 2 14,-1 0 17,1 1 14,0 1 5,2-1-8,0 1-7,1 0-6,0-1-7,-1 1-5,-1 0-5,0 0-5,-1-2-14,1-1-27,2-2-24,0-2-25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5"/>
    </inkml:context>
    <inkml:brush xml:id="br0">
      <inkml:brushProperty name="width" value="0.05135" units="cm"/>
      <inkml:brushProperty name="height" value="0.05135" units="cm"/>
    </inkml:brush>
  </inkml:definitions>
  <inkml:trace contextRef="#ctx0" brushRef="#br0">32696 50415 428,'0'-16'5,"0"2"9,0 1 10,0 1 9,0 5 10,0 10 11,0 10 10,0 9 10,0 6-1,0 3-14,0 1-14,0 2-14,-1 4-9,0 6-6,-2 6-6,0 6-5,-1 5-8,-2 3-8,0 5-9,-1 3-9,1 1-6,1-3-2,2-3-4,2-3-3,1-8 0,0-12 6,0-13 4,0-13 4,0-7 0,0 1-6,0 0-6,0 0-7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9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10298 55894 564,'-1'-43'43,"-1"10"-8,0 8-6,-1 9-7,-1 4-5,0 0 0,0 0-2,0 1-1,0-1-2,-2 0-1,0 0-1,-1 1-2,-1-1 0,2 2-1,1 1-1,0 1-1,1 0 0,-2 2-1,0 1-1,-1 0-1,-3 3 0,-2 4 0,-3 4-1,-3 4 0,-2 2 0,1 3 1,-1 2 0,1 1 0,-1 3 1,1 1 0,-1 3 0,1 1 1,-1 1 0,0-1 1,1-1 0,-1-1 1,1 0 1,1 1 1,1 1 0,1 1 2,1 0 0,0 2-1,2 1 1,1 1-1,1 1 0,2 2-1,3 2-2,1 3-1,1-2-1,2-2 0,0-4 0,2-1-1,1-4-1,4 0-1,2-1-3,3-1-2,3-2-1,2-3 0,1-3 0,3-2 0,1-4-2,1-1-2,1-2-2,1-2-3,1-2 0,1-1 0,1 0 2,1-1 1,0-2-4,1-1-10,-1 0-10,0-1-10,0-2-3,-1-2 5,-1-2 4,-1-1 6,-3-1 2,-3 2 4,-4 2 1,-4 2 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65200 49100 561,'-25'-22'0,"0"6"0,0 7 0,0 6 0,7 1 11,17-3 20,15-3 21,16-2 20,13-3 4,14 1-13,11-1-14,14 1-14,7-1-11,3 1-8,3-1-7,4 1-9,-1 1-8,-3 3-10,-3 3-9,-2 4-11,-8 4-6,-8 6-1,-10 7-3,-9 6-2,-12 4 0,-11 4 5,-14 3 4,-11 3 4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12422 57076 630,'0'-15'3,"0"1"4,0 1 5,0 1 4,-1 1 4,-2 2 1,-2 2 1,-2 3 2,0 0-2,-1 4-2,0 0-4,0 4-2,0 0-3,0 3 0,1 2 0,-1 2-1,0 1-1,0 1 1,0 1-1,1 1 0,-1 1 0,0 2 0,0 0 1,0 1-1,1 0 0,1 1-1,0-1-1,2 1-1,0-1-1,2-1 0,0-1-2,2-1 0,0-1-1,0-1 0,0-1 0,0 0 0,1-3 0,2-1-3,2-2-1,2-2-1,1-2-3,1 0-2,1-2-4,2 0-2,0-3-2,1-4 1,1-4-1,1-4-1,1-2 0,0-3-2,-1-1-1,1-3-3,0 0 0,-1 0-1,1-1 0,0 1-1,-2 0 2,-1 1 3,-3 1 3,-1 1 3,-1 1 1,-2 1-1,-1 1 1,0 1-1,-1 1 3,0 2 6,0 3 6,0 1 7,-1 3 10,-1 4 16,0 4 14,-2 4 16,0 3 2,-2 1-12,0 3-10,-1 2-12,-1 1-8,0 3-8,0 1-7,0 3-6,0-1-6,0 0-3,0-1-3,0 0-3,0-2-4,0 1-2,0-1-2,1 1-3,0-5-6,2-7-7,2-8-9,2-8-7,0-4 1,1 1 11,0-1 10,0 0 12,1 1 7,0 1 4,1 0 4,2 2 6,0 1 2,-1 1 2,1 0 3,0 2 1,0 1 0,0 0-4,-1 1-2,1 2-4,0 0-2,0 0 2,0 0-1,0 0 2,-1-1-3,-1-2-6,-1-2-4,0-1-6,-1-2-2,0 0 1,0 0 2,0 0 1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3443" units="cm"/>
      <inkml:brushProperty name="height" value="0.03443" units="cm"/>
    </inkml:brush>
  </inkml:definitions>
  <inkml:trace contextRef="#ctx0" brushRef="#br0">13574 56445 638,'0'-21'4,"0"3"8,0 5 8,0 3 8,0 4 2,0 4-3,0 4-3,0 4-3,0 3-2,0 1 1,0 3 0,0 2 1,-2 2-2,0 3 0,-3 3-3,-2 3-1,0 3-1,1 2-4,0 4-2,2 3-3,-1 1-2,0 2 0,-1 0-1,-1 2-1,-1-1-2,0-2-7,1-2-5,-1-2-6,1-3-7,0-5-7,2-5-7,1-5-8,0-6-3,2-6 2,0-8 1,2-6 3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286" units="cm"/>
      <inkml:brushProperty name="height" value="0.0286" units="cm"/>
    </inkml:brush>
  </inkml:definitions>
  <inkml:trace contextRef="#ctx0" brushRef="#br0">13900 57400 769,'20'3'31,"-5"7"2,-6 8 3,-6 6 1,-3 2-4,0 0-8,0-1-8,0 0-9,-1-4-5,0-1 0,-2-5-1,0-1 1,1-3-6,2-3-7,3-1-9,4-2-8,1-1-2,-1 0 4,1 0 3,0 0 4,-1 2 3,-2 4 2,-3 3 3,0 5 3,-3 1 1,0-1 2,-2-1 1,0-1 2,-2-1-1,0-3 0,-1-1 0,-2-2-1,1-2-5,1 0-9,0-2-8,2 0-8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2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15251 56846 525,'8'-8'1,"1"2"3,2 1 3,0 0 2,-3 4 6,-6 6 7,-8 6 7,-6 6 7,-3 2 2,1 1-5,0-1-4,2 1-5,1 0-3,1 1-2,0 0-3,2 3-1,0-2-3,-2-2-3,0-1-1,-1-2-3,2-4-6,6-3-9,6-4-11,6-4-10,3-4-3,1-4 2,1-4 2,2-3 3,-1-2 2,-1 2 3,-1 3 4,0 1 2,-2 2 5,-1 2 6,-1 2 6,0 2 7,-3 2 2,-1 2 1,-2 2 1,-2 2 1,-1 2 0,0 3 0,0 3-1,0 4 1,0-1 0,0-1 4,0-3 2,0-1 2,1-2 2,0-1 1,2 0-1,0-2 0,4-3-6,4-4-12,5-6-12,5-4-11,1-3-7,-1-3 2,-3-2 0,-1-1 2,-2-2 0,-4 1 2,-3-1 2,-2 1 2,-3 1 1,1 2 3,0 4 2,0 3 3,-2 1 3,-2 2 3,-3 1 4,-4 1 2,0 0 4,-1 3 4,0 2 3,0 3 3,0 0 2,0 1 0,1 1-1,-1 2 0,2-1-4,6-2-10,4-3-8,6 0-9,1-4-6,1 0-1,0-3-3,0-2-1,-1 0-1,1 2 3,0 2 2,0 2 2,-1 4 6,-1 4 7,-1 5 9,0 5 8,-3 3 4,-1 0 3,-2-1 1,-2 1 2,-1-2 0,0-1 0,0-3-1,0-1-1,0-1-2,0 0-2,0-1-3,0 1-3,3-1-1,4-1 0,5 0-1,6-2 1,0-1-4,-1-2-6,-3-3-5,-1 0-8,-1-4-2,0-4-2,-1-4 0,1-4-1,-1-2 0,0-1 0,-2-1 2,-1-1-1,0-1 2,-2 1 3,-1-1 2,0 1 2,-2 0 2,-2 3 2,-2 1 1,-2 2 2,-2 2 0,0 3-3,-1 1-3,-2 2-2,-1 1-1,-1 0 1,-3 0 0,-2 1 1,0 0-3,1 6-5,1 2-7,1 5-5,0 1-6,2-2-6,1-3-5,0-1-5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3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18000 56465 580,'22'-7'117,"-1"3"-25,-3 1-25,-1 2-24,-2 1-14,-1 0-6,-1 0-4,-1 0-5,0 0-5,0 0-3,-1 0-5,1 0-5,0 0-2,-1 2 0,1 0-2,0 1 1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4"/>
    </inkml:context>
    <inkml:brush xml:id="br0">
      <inkml:brushProperty name="width" value="0.02573" units="cm"/>
      <inkml:brushProperty name="height" value="0.02573" units="cm"/>
    </inkml:brush>
  </inkml:definitions>
  <inkml:trace contextRef="#ctx0" brushRef="#br0">19250 57500 855,'15'14'87,"-1"-4"-39,-2-2-39,1-2-38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4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21350 55918 537,'14'-8'3,"-3"0"4,-3 1 5,-2-1 4,-3 0 5,-1 0 4,0 0 4,-1 1 5,-2-2-1,-1 0-4,0-2-4,-1 0-5,-2 0-2,0 3-1,-2 1 0,0 2 0,-2 1 0,-3 0 1,-4 0 1,-2 1 2,-1 0-2,-1 3-6,1 4-3,-1 2-6,0 3-2,1 2 2,-1 2 0,1 1 0,0 2 0,1 0-3,0-1-4,2 1-3,1 0 0,1 1 2,1 1 2,1 1 2,0 1 2,2-1 0,1 1 0,1-1 0,0 1 0,2 1 0,0 1-1,2 1 0,1 1-1,2 1 0,2 1-2,2 1 1,2-1-3,4-1-1,2-3-4,3-1-2,3-2-2,1-1-5,3-1-3,1-1-3,3-2-3,1-4 1,3-5 1,1-2-1,1-6 0,1-4-2,-1-6 0,0-3-3,1-5 0,1-2 0,1-1 0,0-2 0,0 0 2,-5 3 4,-4 3 4,-3 3 4,-4 2 3,-3 2 4,-3 3 3,-2 1 2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23128 56531 525,'-1'-13'38,"-2"8"11,-2 7 11,-1 6 11,-2 5-1,2 3-12,0 3-12,2 3-13,0 2-9,0-1-8,0 1-8,0-1-6,0 0-6,1-1-1,-1-1-1,0-1-3,0-1-1,2-3-4,0-1-3,2-2-4,0-5-9,0-7-14,0-6-16,0-7-15,0-3 2,2 2 17,0 3 17,2 1 18,1 0 12,3-2 8,4-2 8,2-1 8,0 0 2,-1 5-3,-2 3-2,-2 4-3,-1 1 1,-1 0 3,1-2 5,0 0 4,0-1 0,0 0-1,-1 0-2,1 0-3,0 0-2,2 1-5,0-2-3,1 2-4,0-1-5,0 0-4,-2 0-6,-1 0-4,0-1-6,-2 0-7,-1-1-7,0-1-6,-2-2 1,0-2 6,-2-2 8,0-1 6,-1-2 6,0 1 4,0-1 3,0 0 3,0 1 3,0 1 1,0 1 2,0 1 0,-1 5 15,0 11 29,-2 12 28,0 10 29,-1 5 3,0 2-21,0 1-22,0 0-21,0 2-15,0 1-7,0 0-6,1 2-8,-1 0-7,2 2-8,0 1-9,2 0-8,0-1-4,0-2-2,0-3-1,0-3-2,0-5-3,0-6-6,0-5-7,0-6-6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2813" units="cm"/>
      <inkml:brushProperty name="height" value="0.02813" units="cm"/>
    </inkml:brush>
  </inkml:definitions>
  <inkml:trace contextRef="#ctx0" brushRef="#br0">24250 56328 782,'9'-21'5,"1"5"12,3 5 10,2 4 12,1 3 1,1 1-7,1-1-8,1 0-7,0 0-8,-1 2-7,-1 0-6,0 2-8,-3 0-2,-1 0 0,-2 0 3,-2 0 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24595 55816 609,'-8'-7'4,"0"2"8,0 2 8,1 2 7,-1 2 6,2 2 1,1 2 2,0 2 2,2 2-2,1 3-3,0 3-5,2 3-3,0 3-5,0 1-3,0 3-4,0 1-3,0 3-5,0 2-6,0 4-6,0 3-5,0 0-9,0-2-11,0-2-10,0-1-11,-1-5-4,0-4 1,-2-5 3,0-4 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4047" units="cm"/>
      <inkml:brushProperty name="height" value="0.04047" units="cm"/>
    </inkml:brush>
  </inkml:definitions>
  <inkml:trace contextRef="#ctx0" brushRef="#br0">65100 50150 543,'-91'-2'0,"19"-3"0,19-3 0,19-2 0,9-3 6,0 1 12,0-1 12,0 1 11,6-1 5,13 1-6,12-1-5,13 1-5,13-1-3,17 1-2,15-1-1,16 1-1,10 1-2,7 3-2,6 3-1,7 4-1,4 1-4,3 0-2,3 0-3,4 0-3,-3 3-8,-5 6-12,-7 7-12,-5 6-12,-11 6-7,-11 6-2,-14 7-3,-11 6-2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6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9237 58463 562,'-22'-1'0,"6"-1"0,5 0 0,5-1 0,2-1 3,0 0 7,0 0 6,0 0 6,1 0 3,2-2-1,2 0-2,2-1-1,1 0-1,2 2 0,0 2-1,2 2 0,0 1-2,3-2 0,2-1 0,2 0-2,1 0 0,1 0-1,1 2-2,1 1-1,2 0-1,1 0-1,3 0-3,1 0-2,2 0 0,3 0 1,1 0 1,3 0 1,0 0-1,2 0-2,1 0-2,1 0-2,-1 0-3,0 3-2,-2 2-2,0 2-1,1 0-1,1 0 2,2-2 3,2 0 1,2-2 2,0-1 1,2 0 0,1-2 1,0 0 1,0 0-1,0 0 1,0 0 1,0 0-1,0 0 0,0 0 0,0 0-1,-1 0 1,0-2-1,-2 0-1,0-1 1,-1-1-1,0 0 0,0 0 0,0 0 0,0 0 0,1 0 1,-1 0 1,0 0 1,0 0 0,0 1 0,0-2 1,0 2-1,0-1 0,-2 0 0,0 0-1,-1 0-1,-1-1 1,-2 0-2,0-1 0,-1-1 0,0 0-1,0 2 0,2 2 1,1 2 0,0 1 0,2 0 2,1 0 1,0 0 2,0 0-1,-1 0 0,-3 0-1,-2 0 0,0 0-1,1 0 0,0 0-1,2 0 1,1 0 0,2 0-1,2 0-1,3 0 0,-1 0 0,-1 0-1,0 0 0,-1 0-1,-1-1 0,2-2-1,0-2-1,2-2 0,0 0 0,0 1 1,0 0 0,0 2 0,-1 0 2,-2 0 0,-2 0 1,-1 0 0,-2 1 0,2 0-1,1 2-2,0 0-1,2 1-1,2 0 0,2 0 0,2 0 1,0 0 0,-2-2-2,-2 0-1,-2-1-2,-1-1 0,1 2 0,-1 0 1,0 2 0,0-1 0,0 0-1,0-2-2,0 0 0,0-1-2,1 0-1,-1 0 0,0 0-2,1 0-1,2 1 0,2-2-2,2 2-1,-1-1-1,-2 0-1,-4 0 0,-2 0-2,-3-1 0,-1 0-2,-3-1 0,-2-1-1,-3 0 1,-7 2 6,-5 2 5,-6 2 5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8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16172 59131 602,'-16'-1'5,"-3"-2"8,-2-2 11,-1-1 8,1-1 2,3 2-6,4 2-6,5 2-6,1 1-3,0 2-3,0 0-1,0 2-2,-1 1 0,-1 1 1,-3 3 2,-2 2 1,0 2 1,-1 1-1,0 3-2,1 2 0,-1 1-1,1 1 1,-1 0 1,0 3 0,2-1 0,1 0 0,2 1 0,2-1-1,2 1 0,1 1-2,0 1 0,2 1-2,0-1-2,2-1-3,0-3-2,2-1-2,1-2-2,4-1-1,2-1 0,3-1-1,3-1-1,2-3 0,1-1-2,3-2 0,1-2-4,1-2-3,1-3-4,1 0-5,1-4-3,3 0-5,1-3-4,3-2-4,-1-2 0,-2-2 3,-2-1 5,-1-3 3,-4 0 5,-3 3 6,-4 1 6,-4 2 6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17753 59630 527,'-7'-7'58,"-1"2"-12,0 2-12,0 2-10,0 1-7,1 2-1,-1 0-1,0 2-1,0 0 0,0 2 0,0 0-1,1 1 0,-2 2 0,0 2-1,-2 2 1,0 1-2,0 2 1,1 1-1,0 2 0,2 0-1,1 1 0,1 1-2,0 1 0,2 1-2,0-1-2,2-1-2,0-3-2,2-1-3,1-3-1,4-3 0,2-3 2,3-2 0,3-3-1,2-2-4,1-2-2,3-2-4,0-4-3,-1-4-4,-1-5-4,0-5-4,-2-2-1,1-1 1,-1 1 1,1-1 1,-1 1 2,-1-1 2,-1 1 2,0 0 3,-2-1 3,-1 3 2,0 0 4,-2 1 2,-1 1 4,-1 4 5,0 3 4,-1 3 4,-2 3 10,1 4 12,0 4 13,0 4 14,-1 3 1,0 3-11,-2 3-10,0 4-11,-1-1-7,0-1-3,0-3-4,0-1-3,-2 1-8,-2 5-10,-3 5-13,-3 5-10,-1 0-4,2-5 4,2-5 4,2-5 4,2-5-2,0-6-8,2-6-8,0-6-9,2-3 0,0-2 10,2 0 8,0-1 9,2 1 6,0 1 3,1 2 4,2 2 3,0 2 3,1 1 1,2 0 1,0 2 2,0 0 1,-1 0-2,-1 0-1,0 0 0,-1 0-1,1-2 0,2 0 0,0-1-1,0-1-1,-1 0-4,0 0-4,-2 1-5,-1-1 0,-2 0 1,-2 0 3,-2 0 2,-1 1 1,2-1 3,0 0 1,2 0 2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3871" units="cm"/>
      <inkml:brushProperty name="height" value="0.03871" units="cm"/>
    </inkml:brush>
  </inkml:definitions>
  <inkml:trace contextRef="#ctx0" brushRef="#br0">19076 59198 568,'-1'-17'8,"0"11"18,-2 12 16,0 11 18,-1 7 3,0-1-10,0 1-11,0-1-9,0 3-7,-1 3-3,-2 4-2,0 4-3,0 3-5,1 2-9,0 2-10,2 2-9,0 1-5,0 0-1,0 0 0,0 0-2,0-5-2,1-6-4,-1-9-5,0-7-5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2869" units="cm"/>
      <inkml:brushProperty name="height" value="0.02869" units="cm"/>
    </inkml:brush>
  </inkml:definitions>
  <inkml:trace contextRef="#ctx0" brushRef="#br0">19650 59841 766,'7'-4'7,"-1"8"12,0 8 14,-2 7 12,-1 3 2,-2-1-12,-2-2-12,-2-3-11,-1-1-7,1 0-1,-2-2-1,2-1-3,1-2-3,6-2-7,4-4-8,5-2-6,1-2-3,-1 0 2,-2 0 1,-2 0 2,-2 1 3,-1 1 4,-1 3 5,0 2 3,-2 2 4,-2 3 2,-2 4 3,-2 2 2,-2 1 3,-2-1 2,-2-1 3,-1-1 1,-1-1-1,0-3-4,2-1-6,1-2-4,1-4-7,2-4-8,2-6-9,3-4-8,0-2-2,1 1 4,2 0 3,0 2 4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0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20744 59597 510,'14'-15'-1,"-1"4"-1,-2 3-3,-2 3-2,-2 1 5,1 2 10,0 0 11,0 2 10,-2 1 4,-4 4-3,-4 2-2,-4 3-2,-2 3-2,0 0-3,0 1-2,1 1-3,-2 1 0,0-1 1,-2 1 0,0 0 1,1-1 0,1-1-3,2-1-2,2-1-2,3-2-6,4-4-12,4-4-11,4-4-11,2-4-6,1-2-2,1-3-1,2-3-1,-2-1 2,-1 4 7,-3 3 5,0 3 8,-3 3 7,-1 6 10,-1 4 9,0 5 9,-2 3 5,0 0 0,-2-1 1,0 1 0,-1-1 0,0-1-1,0-1 1,0-1-1,1-1-1,4-2-2,2-2-2,3-2-2,2-3-3,0-4-3,-1-4-3,1-4-3,0-3-6,0-1-8,-1-3-9,1-1-9,-1-1-3,0 2 3,-2 3 1,-1 1 3,-1 1 2,-2 1 4,-2-1 3,-2 0 4,-2 2 7,-2 2 11,-2 4 11,-2 3 12,0 1 3,-1 2-8,0 0-6,0 2-8,2-2-7,4-1-9,4-2-10,4-1-9,2-2-3,0 2 4,0 0 2,-1 2 4,1 0 3,0 0 1,0 0 4,0 0 1,-1 1 4,-1 1 5,-1 3 5,0 2 5,-1 1 4,0 0 0,0 0 3,0 0 0,-1 1 3,-1 3 4,0 3 2,-1 3 4,-1 1 0,0-3-4,0-1-3,0-2-4,1-2-1,3 1-1,4 0-1,2 0 1,3-2-4,1-1-4,3-2-4,2-2-5,-1-2-5,-1-2-5,-3-2-4,-1-2-5,-2-2-3,0-2 0,-2-2 1,-1-1-1,0-2 1,-2 0 2,-1 0 2,0 1 2,-2-2 3,-2 0 1,-2-1 2,-2-1 2,-2 0 1,0 1 3,-1 1 3,-2 0 1,0 2 1,-1 3 0,-2 1 0,0 2 0,-1 2-2,1 0-3,-1 2-3,0 0-4,1 2 0,1 0 0,0 2 0,2 0 1,0 2-7,1 0-14,-1 1-15,0 2-14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1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23312 59200 523,'-7'10'136,"2"3"-30,2 5-30,2 3-28,1 3-18,0-1-4,0 1-3,0-1-4,0 1-8,0-1-10,0 0-9,0 1-11,-1-1-7,-2 1-5,-2-1-5,-1 1-4,-2-3-2,2-3 1,1-5 0,1-3 2,0-5-1,2-4 1,0-6-1,2-4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1"/>
    </inkml:context>
    <inkml:brush xml:id="br0">
      <inkml:brushProperty name="width" value="0.02702" units="cm"/>
      <inkml:brushProperty name="height" value="0.02702" units="cm"/>
    </inkml:brush>
  </inkml:definitions>
  <inkml:trace contextRef="#ctx0" brushRef="#br0">23400 59646 814,'8'-8'3,"1"2"8,2 1 7,0 1 8,0 0 2,-1 0-2,-1 0-2,0 1-1,-2-1-6,1 2-8,0 0-9,0 2-7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23779 58990 552,'-7'-5'62,"2"8"-3,2 6-3,2 7-3,1 3-4,0 1-6,0 0-7,0-1-7,0 3-5,-2 5-7,0 5-5,-1 4-5,-1 5-6,2 2-7,0 4-5,2 2-6,-1 2-7,0 2-11,-2 0-10,0 1-9,-1-4-5,1-10 1,-1-10 2,0-9 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28040 57436 608,'-5'-15'9,"7"2"21,8 3 18,6 1 21,5 2 2,3 1-13,3 0-13,2 2-13,3 1-12,-1 2-10,0 2-11,0 2-9,-2 1-7,-3 0-1,-5-1-3,-3 1-2,-4 1-6,-3 0-8,-3 1-9,-2 2-9,-3-1 0,0 1 8,-2 0 9,0 0 7,-2-1 6,0-1 4,-2-1 3,0 0 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6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69800 49650 528,'-63'0'10,"26"0"17,24 0 18,26 0 19,18 1 2,13 4-10,12 3-10,13 3-11,4 1-9,-3 1-4,-3-1-6,-2 1-6,-3-1-3,1 1-1,-1-1-2,1 1-2,1-3-1,3-2-1,3-3-1,4-3-2,4-2 1,6 0-1,7 0 2,6 0 0,6 1 0,6 4 1,7 3 0,6 3 0,4 1 2,4 1 0,3-1 0,3 1 1,-1-3 0,-2-2 0,-3-3-1,-3-3 0,-4-2 0,-3 0-1,-3 0 1,-2 0 0,-3 1 0,1 4 0,-1 3 0,1 3 1,1 3-1,3 3-1,3 3 0,4 4 0,1 1-1,0 0 1,0 0-2,0 0 1,1-2 0,4-3-2,3-3-1,3-2-1,-1-3-1,-2 1 0,-3-1-1,-3 1 0,-1-3-1,4-2 1,3-3 0,3-3 1,-1-2 0,-2 0-1,-3 0 1,-3 0 0,-4 1-1,-3 4-1,-3 3-1,-2 3-1,-3-1-1,1-2 2,-1-3 0,1-3 1,1-2 0,3 0 0,3 0 0,4 0 0,-1 0-1,-3 0 1,-3 0 0,-2 0 1,-3 0-2,1 0 0,-1 0-2,1 0-1,1 1 0,3 4-1,3 3 0,4 3-1,1-1 0,0-2 1,0-3 0,0-3 1,-2-4-1,-3-3-1,-3-3-1,-2-2-2,-14-1 1,-21 3 2,-22 3 2,-22 4 2,-11 1-2,0 0-5,0 0-6,0 0-6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27758 58378 617,'-16'7'3,"2"-2"8,1-3 6,1 0 7,4-4 6,6 0 5,7-3 5,8-2 5,4 0 0,5-1-7,3 1-6,5-1-6,2 1-6,2 2-8,2 3-7,3 1-8,-1 1-7,0 0-6,-2 0-8,0 0-6,-1 0-5,-2 0-5,0 0-5,-1 0-4,-4 0 2,-5 0 8,-7 0 7,-5 0 9,-3-1 3,0-1 0,0 0 0,0-1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3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29928 55866 502,'0'-12'11,"0"8"21,0 8 20,0 8 22,0 5 3,0 5-13,0 3-15,0 5-13,-1 2-10,0 2-3,-2 2-4,0 3-4,-1 3-4,0 5-4,0 7-5,0 6-5,0 3-5,-2 1-6,0 1-5,-1 2-6,0-4-3,0-3-1,2-6-1,1-4-1,0-7 0,2-6 1,0-7 3,2-7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3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30690 56655 557,'-1'-13'50,"-4"6"3,-2 6 4,-3 6 4,-4 4-4,-2 3-12,-3 4-12,-3 2-12,-1 1-6,1 1-1,1-1-2,1 1-1,1-1-3,-1 1-3,0-1-4,1 1-5,1-1-1,3-3 1,2-1 1,4-2 0,3-1 0,2 1 0,4 1-1,3 1-1,2 1 0,3 0 2,3-1 0,4 1 1,1-1 2,1-1 1,1-1 1,1 0 0,1-2 1,1 1-2,1 0-1,1 0-2,1-2-3,1-1-7,1-2-7,1-2-6,-2-2-5,-2 0-3,-3-2-5,-2 0-3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4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31864 57487 481,'14'-2'29,"-3"-2"3,-3-4 4,-2-2 3,-3-2-1,-1-1-7,0-1-5,-1-1-6,-3 0-6,0 4-2,-3 3-3,-2 3-4,-2 2-3,-3 3-2,-4 4-2,-1 2-3,-1 3 0,2 4 3,4 2 1,3 3 3,1 1 2,-2 1 2,0-1 1,-1 1 2,0-1 1,3 1 0,1-1 2,2 1 0,2-1-1,2-3-4,2-1-4,2-2-4,2-4-2,3-5 2,4-4 0,2-6 1,2-3-2,-1-1-5,1-3-6,-1-1-5,0-2-3,-3 2 2,-1 1 0,-2 1 1,-2 1 3,-1 0 2,0 2 4,-2 1 3,-1 2 6,0 4 9,-2 4 10,0 4 10,-1 2 4,0 1-1,0 2 0,0 0-1,0 1-2,0 1-3,0 1-3,0 2-4,1-1-4,2 1-5,2-1-4,2 1-5,0-1-7,1-1-6,0-1-9,0 0-6,0-2-13,1-1-18,1-1-17,2 0-17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7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40129 52194 519,'0'-16'-6,"0"-1"9,0-1 11,0-1 8,0 1 4,2 2-5,0 4-5,2 3-4,-1 1-2,-1-2-1,0 0 0,-1-1 0,-2-1-1,-1 0-2,0 1 0,-1-1-2,-1 0 0,0 1 0,0-1-1,0 0 1,0 0 0,-2 1 0,0-1 0,-1 0 1,-2 1 1,0 2 0,-1 3 1,-1 1 0,-1 1 2,0 2-2,0 0 1,1 2-2,-2 1 1,0 4 0,-1 2-1,-1 3 0,-2 4 1,-1 4-1,-3 3 1,-1 5 1,-2 2-1,3 0 1,0 2-1,1 1 0,0 0 1,0 1-1,1-1-1,-1 0 1,1 1 0,-1-1 0,0 0 2,1 0-1,0 1 2,3-1-1,1 0-1,2 1 1,3-2 0,3 0 0,2-1-1,4-1 0,2-1-1,4-1-4,2-1-2,3-1-2,4-2-5,4-3-4,3-3-6,5-3-4,3-3-5,4-2-3,4-4-5,5-2-4,0-3-3,-1 0-2,0-2-1,-1 0-2,-4-1 2,-8 0 8,-6 0 7,-6 0 6,-5 0 5,1 0-2,0 0 1,0 1-1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41934 53294 562,'7'-22'24,"-2"5"1,-2 3 3,-2 4 1,-2 3 0,-2 0-5,-2 2-5,-2 1-3,0 0-4,-1 2-2,0 0-2,0 2-1,-1 1-1,-1 4 2,-3 2 2,-2 3 2,1 1 0,1 0 0,2-2-3,2-1 0,0 2-1,-1 4 2,-3 3 0,-1 5 1,-1 0 0,4-1 0,3-3-2,2-1 0,2-2-1,1-1-2,-1-1 0,0 0-1,0-2 0,2 1 0,0 0 0,2 0 2,3-2-4,6-1-7,5-2-7,7-2-7,2-3-3,-1-4 3,-1-4 0,-1-4 3,-1-3-1,1-1-1,-1-3-2,1-1-2,-1-1 0,-1 1 1,-1 0-1,-1 2 1,-1 1 1,-2-1 0,-3 1 2,-1-1 0,-2 1 2,0 1 2,-2 0 3,0 2 2,-2 0 2,2 1 2,-2-1 3,1 0 2,-1 5 11,0 7 16,-1 7 18,-2 9 17,0 3 1,-2-1-13,-1-1-14,0-1-13,-2 0-12,-2 1-6,-1 2-8,-3 0-8,0-1-5,2-1-3,3-3-3,1-1-4,2-3-5,4-4-9,2-4-9,4-4-7,0-3 0,-1-2 11,-1-2 12,0-2 10,0 0 7,2 1 6,1 1 4,3 0 5,0 2 4,0 1 2,-2 0 3,-1 2 3,0 0 1,0 0-3,0 0-2,0 0-3,0 0-2,-1 1-5,1-1-4,0 0-3,0 0-4,0 2-2,-1 0-1,1 2-2,-1-1 1,0 0 2,-2-2 3,0 0 3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43373 52484 511,'0'-15'4,"0"2"6,0 3 7,0 1 7,0 3 4,0 6 4,0 4 2,0 6 4,-1 3-1,0 3-4,-2 3-2,0 3-5,-1 3-2,0 1-2,0 2-2,0 3-3,0 1-1,-2 2-1,0 2 0,-1 3-1,-1 2-2,1 4-2,-1 4-4,0 3-2,0 3-7,0 0-8,1 0-8,-1 0-9,0-3-5,2-3-2,1-4-2,1-4-1,0-4 0,0-5 1,0-6 2,0-3 2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3244" units="cm"/>
      <inkml:brushProperty name="height" value="0.03244" units="cm"/>
    </inkml:brush>
  </inkml:definitions>
  <inkml:trace contextRef="#ctx0" brushRef="#br0">43800 53393 678,'21'-29'5,"-3"9"13,-5 5 12,-3 8 11,-2 6 3,-2 6-6,-1 6-7,0 6-5,-3 1-6,-2-1-4,-4-3-5,-2-1-5,-2-2-3,2-1-3,1 0-3,1-2-3,1-1-4,6-2-5,2-3-4,5 0-6,1-1 2,-1 1 6,0 3 8,-2 2 5,-1 2 6,0 2 2,-2 2 3,0 1 4,-3 2 0,-3 1 2,-2 2 0,-3 0 1,-3 1 0,0 1 0,-1 0-2,-1 3 0,-1-2-2,0-2-1,1-1-1,-1-2-2,1-3-2,2-1-7,2-2-5,3-2-5,2-6-7,4-9-10,3-8-8,5-9-10,1-2-2,-2 5 6,-2 5 6,-2 5 6,-2 2 3,1 1 3,0-1 2,0 0 2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0"/>
    </inkml:context>
    <inkml:brush xml:id="br0">
      <inkml:brushProperty name="width" value="0.04322" units="cm"/>
      <inkml:brushProperty name="height" value="0.04322" units="cm"/>
    </inkml:brush>
  </inkml:definitions>
  <inkml:trace contextRef="#ctx0" brushRef="#br0">44652 53492 509,'21'-21'0,"-5"5"0,-5 4 0,-5 6 0,-2 2 2,0 0 5,0 0 4,0 1 5,-2 1 4,-4 5 6,-4 6 4,-4 4 5,-2 3 1,1 1-3,-1 1-3,0 1-3,1 0-2,1-1-4,0-1-3,2 0-2,0-2-3,1-1-1,-1-1-1,0-1 0,3-1-7,6-2-10,6-2-10,6-2-12,2-4-4,1-2 0,0-5 0,-1-4 0,1-2 1,0 0 3,-1 1 3,1-1 3,-1 1 2,-1 2 3,-1 2 3,0 3 3,-3 2 6,-1 4 9,-2 3 10,-2 5 9,-2 3 5,-2 0 1,-2 1 1,-2 1 1,-1 0-2,0-1-2,0-1-4,0 0-2,2-3-6,4-1-10,4-2-10,4-2-10,2-4-4,-1-4-1,1-5 0,0-5 1,-1-3-1,1 0 0,0 1 0,0-1 0,-2 1 0,-1 1 3,-2 1 2,-2 0 3,-3 2 2,-4 1 1,-4 0 3,-4 2 2,-1 1 5,1 2 8,0 3 10,2 1 8,2 1 1,5 0-10,2 0-9,5 0-9,2-1-5,0 0-2,0-2-2,0 0-2,-1-1 0,1 2 1,0 0 0,0 2 0,-1 1 3,-1 2 6,0 2 4,-2 2 6,0 1 1,-2 1-1,0 2-1,-2 0-2,0 0 4,0 1 9,0 0 9,0 0 9,0 0 3,0 1-3,0 1-4,0 1-2,0 0-4,0-1-5,0 0-3,0-2-5,1-1-2,2-1-3,2 0-3,2-2-1,1-1-2,1-2-2,2-3 0,0 0-1,1-3-1,-1 0-4,1-2-3,0 0-3,0-2-2,-1-2 0,1-2-1,0-1 0,-1-2 0,-1 0 2,0 0 1,-2 1 2,-1-1 1,-2 0 1,-3 0 1,0 1 1,-3-1 1,-1 0 0,0 1 0,-1-1 0,-2 1 0,-2 2-1,-2 2 0,-1 3-1,-2 0-2,0 2 0,0 0-2,1 2-1,-1 0-4,0 0-5,0 0-6,1 0-6,0 1-3,2 2-4,2 2-2,2 2-4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1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46600 53246 477,'15'-14'146,"-1"3"-32,-1 3-33,0 3-33,-1 1-19,1 2-4,1 0-7,1 2-4,0 0-4,-1 0 2,0 0-1,-2 0 1,0 0-10,1 0-17,1 0-20,2 0-18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19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82450 1700 638,'-69'3'42,"13"6"-7,12 7-8,13 6-7,1 7-4,-9 10 1,-10 10 0,-8 9 2,-3 6-1,7 3-2,6 3-1,7 4-2,0 8-1,-2 17-2,-3 15 1,-3 16-2,-4 10 1,-3 7 1,-3 6 2,-2 7 1,-1 0-2,3-2-7,3-3-8,4-3-5,5-13-8,10-22-5,10-22-5,9-21-7,12-24-6,16-25-9,15-25-8,17-25-7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4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72250 46800 646,'0'-69'0,"0"13"0,0 12 0,0 13 0,-2 12 8,-3 13 14,-3 12 15,-2 13 15,-11 16 3,-15 23-9,-15 22-10,-16 22-8,-10 12-8,-3 3-4,-3 3-4,-2 4-5,-6 2-3,-6 4 0,-6 3-1,-6 3 0,2 1-2,14 1-6,11-1-5,14 1-5,11-10-5,14-19-6,11-18-6,14-19-5,10-16-4,9-12-2,10-13-3,10-12-2,4-10 4,0-6 7,0-6 9,0-6 8,0-7 5,0-6 4,0-6 1,0-6 4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3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48450 52662 651,'36'-27'90,"-6"7"-20,-5 9-19,-7 7-19,-3 4-11,-1 0-3,0 0-3,-2 0-3,1 0-2,1 0 0,3 0-2,1 0 0,1 1-5,-1 2-8,0 2-9,-2 1-8,-1 2-3,-1-2 2,-1-1 4,-1 0 3,-1-1-6,-2 1-14,-2 1-13,-2 2-15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3"/>
    </inkml:context>
    <inkml:brush xml:id="br0">
      <inkml:brushProperty name="width" value="0.03457" units="cm"/>
      <inkml:brushProperty name="height" value="0.03457" units="cm"/>
    </inkml:brush>
  </inkml:definitions>
  <inkml:trace contextRef="#ctx0" brushRef="#br0">48350 53731 636,'9'-7'51,"3"0"-7,4 2-6,2 1-6,2 0-4,1 2-2,1 0 0,1 2 0,0 0-3,-1 0-1,-1 0-2,-1 0-2,0 0-8,1 2-18,1 0-15,1 2-16,0 0-9,-3 1 1,-1 2 0,-2 0 0,-3 0 1,-1-2 5,-2-3 2,-2 0 5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04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46700 52394 557,'0'-16'5,"2"-2"9,0 0 8,2-1 11,0 4 2,0 7-2,-1 8-2,1 8-2,0 4-3,0 3-1,0 2-3,0 1-1,-1 3-2,0 1-1,-2 3-1,0 1-2,-1 2 0,0 3-3,0 1-1,0 2-3,0-1-1,0-7 0,0-5 0,0-7-1,-1 0-1,0 5-6,-2 5-3,0 5-4,-1 0-6,0-3-6,0-5-6,0-3-7,1-7-9,1-8-10,0-10-12,2-8-10,0-4 2,0 1 16,0 1 16,0 1 16,0 1 10,0 1 2,0 0 4,0 2 4,0 0 4,0 1 6,0-1 7,0 0 6,1 1 5,3 1 6,4 0 6,2 2 4,1 1 0,-1 0-4,0 2-6,-2 1-5,0 0-3,0 2-2,0 0-3,-1 2-2,2-1-2,2 0-1,2-2-3,1 0-1,1-1 0,-1 0 0,-1 0 1,0 0 1,-2 1-2,1 0-7,0 2-6,0 1-6,-1 0-13,1 0-16,0 0-19,0 0-17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05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47680 52246 516,'-1'-15'0,"0"2"0,-2 3 0,0 1 0,0 1 1,1-2 3,0 0 2,2-1 4,0 4 7,0 10 15,0 10 14,0 9 14,0 6 2,0 1-10,0 1-10,0 1-10,0 0-7,0 2-2,0 1-3,0 1-2,0 1-4,0 2-4,0 2-3,0 2-4,-1 4-6,0 8-6,-2 6-7,0 7-7,0 3-6,1 1-7,0-1-8,2 1-6,0-7-4,0-13-1,0-12-2,0-13-1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18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53480 51063 557,'7'-29'27,"-1"5"-4,-1 5-5,0 5-5,-1 1-3,0 0 0,0-1-1,0-1 0,-1 0 0,-1 3 1,0 1-1,-1 2 1,-1 1 0,0-2-1,0 0-1,0-1 1,-2-1-1,-2 1 1,-4-1 1,-2 0 0,-2 1 0,1 2-1,-1 3 0,0 1-2,-1 1-1,-1 2 2,-3 0 1,-1 2 0,-2 0 0,2 2 0,1 0-1,1 2-1,0 1-1,-2 1 0,0 3 0,0 2 1,-2 2-1,0 1 0,1 3 0,-1 2 1,1 1-1,1 1 0,1 1-1,1 1 0,0 0 0,0 1 0,1-1-1,-1 1 0,1 0 0,1 3-1,0 1 0,2 2-1,1 2 0,1-1 0,0 0-1,2 1 0,0-2 0,0 0 0,1-1-1,-1-1 1,1-2 0,2-1-1,2-3 0,2-1 0,2-3-1,4-1-1,2-2-1,4-2-2,1-2 0,1 1-1,1 0-1,1 0 0,1-2-2,2-1-5,0-2-4,1-2-4,1-2-4,3-1-5,1 0-4,3-1-4,-1-1-3,-1 0 0,-3 0-1,-1 0-1,-3-1 4,-3-1 6,-3 0 6,-2-1 7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0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55403 51951 518,'0'-15'0,"-2"1"9,-1 1 6,0 0 9,-1 2 0,1 1-2,-2 0-5,2 2-3,-2 1-3,0 2 0,-2 2 0,0 3 0,-1 0 0,1 3-1,-1 2-1,0 2 0,0 2 1,-2 2 3,0 1 2,-1 3 2,0 2 0,0 1 0,2 3-2,1 1-2,0 1 0,0-3-3,0-1-1,1-2-2,0-2 0,2-1 0,2-1-1,2-1 1,1 0-2,2 0-2,0-1-2,2 1-3,1-2-2,3-2-1,4-4-2,2-2-1,2-4-2,-1-2-2,1-4-2,-1-2-3,1-2-2,2-1 0,0-1-1,1-1 0,-1-1-1,-1 0 1,-3 1 0,-1-1 1,-2 0 1,0-2 1,-2 0 2,-1 0 1,0-2 2,-2 2 3,-1 1 2,0 1 3,-2 1 3,-1 3 4,0 1 4,-1 2 4,-1 3 5,0 4 7,0 4 7,0 4 7,-2 3 1,0 3-6,-3 4-7,-2 2-5,-1 1-5,2 1-4,1-1-4,1 1-4,-1 0-1,0-1-1,-2 1 1,0-1 0,0 0-2,0-1-4,2 0-3,1-2-3,0-1-6,2-1-8,0-1-8,2 0-8,1-5-4,2-7 2,2-6 3,1-7 1,2-3 5,-2 2 8,-1 3 7,0 1 9,-1 1 3,2 2-1,0 1 0,1 0-1,1 1 3,0 1 6,0-1 5,0 0 7,-1 0 2,-1 0-2,-1 0-1,0 0-1,-1 1-2,2 0-4,0 2-2,1 0-3,1 0-4,0-2-6,0-2-5,0-1-5,0-3-1,-1-2 2,1-2 4,0-1 2,0-3 3,0 0 2,-1-1 2,1-1 3,-1-1 1,0-1 0,-2-1 1,0-1 0,-2 0 1,1 1 0,0 1-1,0 1 1,0 1 2,0 3 5,0 1 5,0 3 4,-1 4 10,-2 10 14,-2 8 16,-2 9 13,-1 6 3,2 5-11,0 3-11,2 4-11,-1 2-8,0-2-3,-2 0-5,0-1-3,-1 0-5,-2 2-3,0 2-4,-1 2-3,-1 2-2,0 0 1,0 2 0,1 0 0,-1 0-5,0-2-13,0-2-13,0-2-13,1-3-7,1-5-2,0-5-1,2-5-2,0-6 2,2-7 6,0-6 4,2-8 6,0-4 4,0-1 3,0-3 3,0-2 3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0"/>
    </inkml:context>
    <inkml:brush xml:id="br0">
      <inkml:brushProperty name="width" value="0.03125" units="cm"/>
      <inkml:brushProperty name="height" value="0.03125" units="cm"/>
    </inkml:brush>
  </inkml:definitions>
  <inkml:trace contextRef="#ctx0" brushRef="#br0">57000 52627 703,'14'-21'4,"-1"5"8,-2 4 7,-2 6 8,-3 5 5,-1 6 1,-2 6 3,-2 5 1,-2 3-3,0-3-8,-2-1-9,0-2-8,-1-1-4,1-1-2,-1 1-1,0 0-1,2-2-5,6-1-5,4-2-6,5-2-7,1-1 0,-1 0 4,-2 0 5,-2 0 4,-2 0 2,-1 1 2,-1 2 1,0 0 1,-2 2 1,-2 1 2,-2 3 2,-2 2 1,-2 1 2,-2-1-1,-2 1 1,-1-1 0,-1 0-1,0-1-2,2 0-1,1-2-2,1-4-8,2-6-15,3-8-15,1-6-15,1-2-3,1 3 10,2 2 10,0 4 9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1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58175 52609 490,'7'-8'0,"0"2"0,-2 0 0,0 2 0,-1 0 1,0 0 3,-1 0 1,1 1 3,-2 0 6,-4 3 8,-4 4 9,-3 2 9,-3 3 2,0 2-6,0 1-5,1 3-5,-1 1-3,0-1-2,0 1-2,1 0-1,0-1-2,0-1-2,2-1-3,1-1-1,1 0-3,2 0-5,2-1-5,2 1-4,2-2-3,4-2 0,2-4 0,3-3-2,3-2-1,0-2-5,1-2-5,1-1-4,1-2-1,0 0 3,-1 0 3,1 1 3,-1 0 3,-1 2 2,-1 2 1,0 2 3,-2 1 2,-1 2 6,-1 0 6,0 2 4,-3 0 6,-1 1 3,-2 2 5,-1 0 4,-2 2 2,0 2 2,0 1 2,0 3 1,1-1-4,3-1-6,4-2-8,2-2-6,2-4-5,0-5 0,-1-4 1,1-5-1,0-3-6,1-2-11,1 0-12,2-1-12,-2 0-4,-1-1 5,-2 1 5,-2-1 4,-3 1 4,-1 3 5,-2 1 4,-2 2 5,-2 2 4,-2 0 8,-2 2 6,-1 1 7,-2 1 5,2 4 4,1 2 6,0 4 4,4-1-7,6-3-16,6-2-18,6-4-18,1 0-5,-1 0 6,-3 2 6,-1 1 5,-2 0 5,0 0 0,-2 0 3,-1 0 1,0 1 5,-2 1 7,-1 3 7,0 2 8,-2 1 3,0 2 0,-2 0 0,0 1 0,-1 1-1,0 0-2,0-1-3,0 1-2,0 0-3,0 1 0,0 1-3,0 2-1,1-1-3,3-1-2,4-1-5,2-1-2,2-2-2,0-2-2,-1-4-1,1-2 0,-1-4-3,0 0-1,-2-3-2,-1-2-2,0-1-1,-2-2 1,-1 0 1,0-1 0,-2-1 1,-1-2-1,0 0 0,-1-1-1,-2 0 1,-1 1 0,0 1 0,-1 1 1,-2 1 1,-2 2 1,-2 2 3,-1 3 1,-3 0-2,0 2-5,-1 0-6,-1 2-6,-1 0-3,0 0-4,1 0-2,-1 0-3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1"/>
    </inkml:context>
    <inkml:brush xml:id="br0">
      <inkml:brushProperty name="width" value="0.03158" units="cm"/>
      <inkml:brushProperty name="height" value="0.03158" units="cm"/>
    </inkml:brush>
  </inkml:definitions>
  <inkml:trace contextRef="#ctx0" brushRef="#br0">60550 51950 696,'16'0'111,"1"0"-27,1 0-26,1 0-26,1 0-19,1 0-7,1 0-10,1 0-8,-2 0-13,-3 2-17,-4 0-17,-4 1-17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2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61950 52950 565,'8'21'137,"1"-3"-28,1-5-30,1-3-28,0-2-20,-1-1-11,-1 1-12,0 0-12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4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72100 47400 559,'1'-49'0,"4"4"0,3 3 0,3 3 0,1 3 2,1 3 7,-1 3 4,1 4 6,-3 10 6,-2 19 4,-3 19 4,-3 19 5,-2 12 1,0 6-6,0 7-4,0 6-5,0 3-3,0 0-3,0 0-3,0 0-2,0-2-3,0-3-2,0-3-2,0-2-2,4-6-6,10-6-9,10-6-11,9-6-10,6-15-3,3-21 4,3-22 2,4-22 4,1-15 2,0-5 0,0-7 0,0-5 0,-4-1 2,-5 6 2,-7 7 4,-5 6 2,-6 4 4,-3 4 7,-3 3 6,-2 3 6,-1 7 10,3 14 13,3 11 13,4 14 13,-3 13 1,-5 16-12,-7 15-12,-5 17-12,-4 7-7,0 0-2,0 0-1,0 0-3,-2 1-2,-3 4-5,-3 3-4,-2 3-3,-3-1-3,1-2 1,-1-3-1,1-3 2,1-4-9,3-3-16,3-3-17,4-2-16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4813" units="cm"/>
      <inkml:brushProperty name="height" value="0.04813" units="cm"/>
    </inkml:brush>
  </inkml:definitions>
  <inkml:trace contextRef="#ctx0" brushRef="#br0">63782 51019 457,'7'-8'0,"-1"-2"0,0 0 0,-2-1 0,0 0 1,0 0 4,0 2 2,0 1 4,-1 0 4,0 0 7,-2 0 6,0 1 7,-2-2 1,0 0-5,-2-2-2,0 0-5,-2 0-3,0 1-2,-1 0-3,-1 2-1,-3 1-3,0 1-1,-3 0 0,-1 2-2,-3 0 0,0 2-1,-1 0 1,-1 2-1,-1 1 0,-1 2 0,-1 2-1,-1 2-1,-1 2 0,-1 3-2,-1 3 1,-1 3-2,1 3 1,0 3 0,1 3 1,1 3 1,1 1-1,3 1-1,1-1-2,3 0-1,1 1-1,2 1 2,2 1 1,3 0 1,1 1 1,2 1-1,2-1-1,2 0 1,1-2-1,0-5 0,0-5 1,0-5-1,1-2 1,4 1-1,2 1 1,3 1-1,5-1-6,6-3-13,5-2-12,6-4-13,3-2-6,-1-2 2,-2-3 2,0 0 1,-1-4 4,-1-2 4,-2-4 5,1-2 4,-3-2 2,0-1 2,-1-2 0,-1 0 1,-2 0 0,-3-1-1,-3 1-1,-2-1-1,-3-1 1,-1-3 6,-1-4 4,0-1 5,-2-2 3,-1 1 0,0 1 2,-2 1 1,0 2 1,0 5 4,0 3 4,0 4 2,-1 3 6,0-1 6,-2 0 6,0 0 6,-1 4 10,0 8 10,0 8 12,0 7 11,0 4-1,0-1-15,0-1-14,0 0-14,-1-1-9,-2 2-6,-2 3-4,-2 1-6,-1 1-3,0-1-3,1-1-3,-1-1-3,0-2-4,2-3-6,1-3-7,0-2-6,2-6-10,2-7-15,2-6-16,2-7-14,2-4 1,0 0 15,1 1 17,2-1 15,0 1 13,-1 1 6,1 1 7,0 0 7,0 2 4,2 1-1,0 0 0,1 2 0,1 1 4,0 0 9,-1 2 10,1 1 10,0 0 1,0 2-5,-1 0-7,1 2-5,-1 0-8,-1 0-6,0 0-8,-2 0-7,-1-1-8,0-2-9,-2-2-8,0-2-9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65727 51522 488,'-1'-19'7,"0"7"17,-2 8 16,0 8 17,-1 6 5,0 4-8,0 3-8,1 5-8,-1 1-5,0 2-2,0 1-3,0 1-1,1 1-5,1 1-4,0 1-5,2 1-5,-1 1-4,0 2-6,-2 2-6,0 2-4,-1 1-3,0 1 2,0-1 0,1 0 1,-1-2-5,2-2-14,0-3-12,2-3-12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3199" units="cm"/>
      <inkml:brushProperty name="height" value="0.03199" units="cm"/>
    </inkml:brush>
  </inkml:definitions>
  <inkml:trace contextRef="#ctx0" brushRef="#br0">66050 51944 687,'7'-8'0,"-1"0"0,0 1 0,-2-1 0,1 1 7,0 3 12,1 1 14,2 2 13,1 1 4,1 0-6,3 0-6,2 0-5,0-1-8,1 0-11,-1-2-10,1 0-12,-1 0-9,-1 0-9,-1 2-9,0 1-9,-2-1-5,-1-1 0,-1 0-1,0-1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4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66392 51183 549,'-15'-6'8,"4"4"16,3 4 16,3 4 16,1 3 4,0 3-7,0 3-6,0 4-7,1 2-6,0 4-5,2 5-5,0 3-5,1 4-6,-2 2-9,0 4-10,-1 2-8,-2 1-10,0 0-12,-2-2-10,0 0-11,0-5-5,1-10 2,0-8 2,2-8 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5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51783 54775 441,'-6'-23'4,"4"4"9,4 4 9,4 1 8,2 4 3,1 1-4,2 2-4,0 2-4,2 2-2,1 0-1,3 2 1,2 1-1,1 0-1,3 0 0,1 0-2,3 0 0,1 0-2,1 3 0,0 2-1,2 2 0,1 0-1,1 0-1,1-2 0,1-1 0,-1 0-1,-2 0-1,-2 0 0,-1 0-1,-1 0-1,3 0-1,1 0-3,2 0-1,3 0-1,3 1-2,2 2-1,4 0-1,0 0 0,-2-1 1,-2 0 2,-2-2 2,0 0 0,-1 0 1,0 0 0,0 0 0,0-1 1,1 0 0,-1-2 0,0 0 1,0-1 0,2 0 0,1 0-1,0 0-1,1 0 1,-3 0-2,-2 0 1,-2 0-1,0-1-1,1 0 1,0-2-1,2 0 1,0-1-1,-2 2 1,0 0 1,-1 2-1,-1 0 1,1 0 0,-1 0 0,0 0 1,0 0 0,-2 0-1,0 0 1,-1 0-1,0 0 0,-1 0 1,0 0-1,1 0 1,-1 0-1,-2 0 1,0 0-1,-1 0 1,0 0-1,-1 0 2,0 0 1,1 0 1,0 0-1,1 0-1,1 0-3,1 0-1,0 0-1,0 0 1,1 0-1,-1 0 1,0 0 0,1-2 0,-1-1-1,0 0 0,0-1 0,-1 1 0,-1-1 1,-1 0 1,-1 0-1,1 2 1,-1 0 1,1 2 0,-1-1 0,1 0 0,-1-2 0,0 0 0,1 0-1,-1 0 0,1 2-1,-1 0-1,0 1-1,1-2 0,-1 0-1,1-1 0,-1-1 0,-1 0 1,-1 0 0,-1 0 0,0 0 0,1 0 1,1 0-1,1 0 1,-1 1 0,0 1 1,-1 0 0,0 2 2,-3-1 0,0 0 0,-1-2 0,0 0 0,-2-1 0,1 2-1,-1 0 1,1 2 0,-1 0-1,-1 0 0,-1 0-1,0 0 0,-1 0 0,1-2 0,1-1 0,1 0 0,1 0 0,1 0 0,1 2 1,1 1-1,1 0 1,-1 0 0,1 0 0,0 0 0,-1 0 0,2 0-1,1 0 1,1 0 0,0 0-1,-1 0 1,-1 0-2,-1 0 1,0 0-1,-1 0 0,1 0 0,-1 0-1,1-1 0,-1-1-1,1 0 1,-1-1-1,1-1 0,-1 2-1,1 0 0,-1 2 0,1 0-1,-1 0 0,1 0-1,0 0-1,-1 0-1,1 0 0,-1 0-1,1 0 0,-3 0 1,-1 0 0,-4 0 0,-3 0 2,-4 0-10,-6 0-19,-6 0-18,-6 0-20,-2 0-4,0 0 11,2 0 9,1 0 10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7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57546 55700 519,'7'22'103,"-2"-3"-24,-3-3-22,0-3-23,-2 1-12,0 2-1,0 3 0,0 3-1,-1 2-1,0 3-3,-2 1-2,0 2-2,0 3-1,0 1-2,2 2-2,0 2-1,0 3-1,-2 2 1,-2 4 1,-1 2 1,-2 0-5,2-2-7,1-3-8,1-4-8,0-2-9,2-3-8,0-4-8,2-2-9,0-4-3,0-5 4,0-5 3,0-4 3,0-5 5,2-3 6,0-2 6,2-4 5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7"/>
    </inkml:context>
    <inkml:brush xml:id="br0">
      <inkml:brushProperty name="width" value="0.04481" units="cm"/>
      <inkml:brushProperty name="height" value="0.04481" units="cm"/>
    </inkml:brush>
  </inkml:definitions>
  <inkml:trace contextRef="#ctx0" brushRef="#br0">58096 56500 490,'-37'16'89,"7"-1"-21,6 1-21,5-1-20,2 1-11,-1 2-1,-3 0-1,-1 1-1,-2 0-1,-3 1-4,-1-1-2,-2 1-3,0-1-3,3 1 0,3-1-1,3 1-2,9-2 7,15-5 12,14-3 13,15-4 14,5-2 0,-2 2-12,-4 0-11,-2 1-12,-2 1-6,-1 0-5,-1 0-3,-1 0-3,-1 0-1,-2 1 0,0 1 2,0 2 1,-3-2-7,0-1-15,0-2-14,-2-2-15,-2-2-5,-1 0 4,-2-2 3,-2 0 3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8"/>
    </inkml:context>
    <inkml:brush xml:id="br0">
      <inkml:brushProperty name="width" value="0.05344" units="cm"/>
      <inkml:brushProperty name="height" value="0.05344" units="cm"/>
    </inkml:brush>
  </inkml:definitions>
  <inkml:trace contextRef="#ctx0" brushRef="#br0">59719 56970 411,'13'-8'4,"-3"-2"9,-4 0 9,-4-1 8,-2 0 3,2 0-3,0 2-3,2 1-4,-1-1-2,-2-2 0,-2-2-1,-2-1-1,-3 1-1,-4 4-1,-4 6-1,-3 5-1,-2 3-2,1 3-1,1 3-1,1 4-2,0 2 0,2 3 3,1 3 1,1 3 3,1 0-1,1 0-1,0-1-2,2-1-1,1-1-2,0-1 0,2-1 0,1-1-1,3-2-4,7-5-9,7-3-9,8-4-9,1-5-5,-2-6 0,-1-6 0,-2-5-1,-2-4 1,1 1 3,0-1 1,-1 1 2,0 0 2,-3 0 2,-1 2 3,-2 1 1,-2 2 5,-1 1 8,0 2 6,-2 2 9,0 4 6,-2 4 7,0 6 7,-2 4 7,0 3 1,0 0-8,0-1-5,0 1-7,1 0-3,0 0-2,2-1-2,0 1-1,1 1-1,2 3 0,0 3 1,1 3 0,1 1-3,0-3-5,0-1-5,0-3-6,0 0-5,1 0-7,1-1-7,2 1-6,-1-1-13,-1-1-18,-1-1-18,0 0-19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1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38804 24737 458,'6'-49'21,"-1"12"-2,-2 11-1,-2 13-1,-1 5-1,0-2-1,0 0 1,0-1-1,0-2 1,0 0 3,0-1 2,0-1 2,0 0 0,-2 1-1,0 1-1,-1 0-1,-2 1-2,-2 1-3,-2-1-3,-2 0-3,-1 1-1,1 3-1,-1 1-1,0 2 0,0 1-1,-1 0-2,-1 0-2,-1 1-3,-2 0-1,0 3-2,-1 4-3,-1 2-1,-1 3-1,1 4 4,-1 2 2,1 3 3,0 3 2,1 3 0,0 3 1,3 3 1,0 2 0,2 2 0,2 2 0,3 3-1,0-2 1,0 0 1,0-3 1,0-2 0,1-2 1,1-1-1,0-3 0,2-1 0,0-3-1,2-1-1,0-3 0,2-1-1,0-1 0,2-1-2,0 1 0,2 0-1,0-2-1,2-1 1,0-2 1,1-2 1,2-2-1,2-1-1,2-1-2,1 0-1,2-3-1,0-2-1,-1-4 0,1-2-1,0-3 0,1-3-1,1-4-1,1-2 0,0-1-2,-1-1 1,-1 1-1,0-1 0,-3 1 1,-1 3 0,-2 1 0,-2 3 2,-2 1 2,1 2 5,0 2 4,0 2 5,-2 3 3,-1 4 4,-2 4 2,-1 4 3,-2 2 2,0 1-2,0 1-1,0 2 0,0-1-2,0 1-2,0 0-1,0-1-1,0 0-4,3-1-7,2 0-8,2-2-6,1-2-4,2-2 0,0-4-2,1-2 0,1-4-1,0-2-3,-1-4-2,1-2-3,0-3 0,0-1 2,-1-3 2,1-1 1,-1-1 4,-1 4 4,0 3 3,-2 3 5,0 3 11,-2 4 19,-1 4 19,0 4 19,-1 3 3,0 1-13,-1 3-12,1 2-13,0 0-7,0-1-3,0-1-3,0-1-2,0 0-9,2 0-18,0 0-16,2-1-17,0 0-12,1-2-8,1-2-9,2-2-9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1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40507 23689 544,'8'-7'30,"1"1"7,1 0 6,2 2 6,-1 1-1,1 2-6,-1 2-8,1 2-6,-1 2-6,-1 2-4,0 1-4,-2 3-5,-1 2-3,-2 1-2,-3 3-2,0 2-3,-4 1-2,-2 3-2,-4 1-4,-2 2-3,-2 1-1,-3-1 0,-2-1 1,-1-1 1,-1-2 0,3-3-1,1-3 0,3-3-1,3-4 8,6-6 14,6-6 16,6-6 14,3-2 4,3 1-9,1 0-8,3 2-9,0 1-9,1 2-8,-1 2-10,1 2-9,-1 1-7,-1 0-7,-1 0-5,-1 0-7,-2 0 0,-1 0 4,-2 0 5,-2 0 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5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73700 48050 522,'0'-47'0,"0"6"2,0 7 4,0 6 3,1 10 8,4 17 14,3 15 13,3 16 13,-2 10 2,-6 7-11,-6 6-10,-6 7-10,-6 2-7,-2 1-3,-3-1-1,-3 1-3,-2-4-4,0-6-4,0-6-6,0-6-5,12-21-9,26-34-14,24-35-12,26-33-14,8-12-1,-5 13 9,-7 12 10,-5 13 9,-8 10 10,-5 10 8,-7 10 9,-5 9 8,-4 6 8,0 3 7,0 3 6,0 4 6,-2 4 2,-3 6-1,-3 7-3,-2 6-1,-3 6-4,1 6-4,-1 7-5,1 6-4,-3 4-3,-2 4-1,-3 3-2,-3 3 0,-2 1-3,0 1-4,0-1-5,0 1-3,-2-3-7,-3-2-8,-3-3-9,-2-3-8,-1-4-10,3-3-9,3-3-10,4-2-10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2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41150 23813 650,'16'-8'77,"1"2"-10,1 1-9,1 1-9,1 1-10,1 0-9,1 2-11,1 1-9,1 0-10,-1 0-6,1 0-8,-1 0-7,-1 0-2,-3 0 3,-3 0 2,-2 0 3,-3-1-6,-1-1-15,-1 0-14,0-1-15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41827 23090 503,'-28'-19'40,"8"10"14,6 10 14,7 10 14,3 6-1,2 3-17,0 3-17,2 3-16,0 5-12,0 10-10,0 8-8,0 10-8,0-3-9,0-9-7,0-11-9,0-11-6,0-6-10,2 1-10,0-1-10,2 1-10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6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48725 32022 565,'-7'-35'16,"-1"8"0,0 7 0,0 8 0,1 4-1,0 1-1,2-1-1,1 0-2,-1 0-1,-2 0-1,-2 0 1,-2 1-1,0 0-1,-1 2-2,0 2-2,0 2-1,1 2-1,-1 4 0,0 2 2,1 3 0,-2 4 0,0 2 0,-1 3 0,-1 3 0,-1 3 0,2 5 0,1 3 1,1 4-1,0 2 1,1 2-1,-1 1 1,0 0 0,1 0 0,2-2 0,3-2 0,1-1 0,1-4 0,2-4 0,0-3-1,2-5 0,0-2 1,0-1 1,0-1 1,0 0 0,1-3 1,2-3-3,2-3-1,2-2-1,1-4-2,3-4 1,2-4 0,2-4 1,1-3-5,1-3-6,1-3-9,1-3-7,0-2-3,-1 1 1,-1-1 2,-1 1 0,-1 0 1,-2 3 2,-3 1 1,-1 3 1,-2 4 8,-2 10 17,-2 8 16,-2 9 15,-1 6 7,0-1-4,0 2-4,0 2-3,0-3-5,0-1-4,0-5-5,0-1-4,1-3-8,4-3-10,2-1-10,3-2-9,2-4-7,0-6 1,-1-5-1,1-7-1,0-3 0,0-1 2,-1-1 1,1-1 1,-1 0 2,-2 3 4,-2 1 4,-2 3 3,-2 1 5,-1 2 8,0 2 7,-2 3 7,0 3 7,0 6 7,0 6 6,0 5 8,0 4 2,0 2-4,0 0-3,0 1-4,0 0-5,0-1-5,0-1-6,0-1-5,1 0-8,0-1-7,2 1-7,0 0-9,2-2-1,0-1 4,1-2 3,2-2 4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7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50293 32550 649,'-7'9'58,"-1"1"-10,0 3-10,0 2-9,1 1-7,1-1-1,0 1-3,2-1-2,0 2-1,0 3-1,0 3-1,0 3 0,0 3-1,1 3-2,-1 2-2,0 4-1,0-1-3,2-3-1,0-5-1,2-4-3,1-3-3,4-1-4,2-2-6,3-3-5,3-2-5,0-4-8,1-5-6,1-2-7,-1-5-1,-1 0 4,-2-3 4,-2-2 4,-2 0 4,1 0 3,0 2 2,0 1 4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7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50838 32671 594,'-9'-6'4,"0"4"10,-2 4 11,0 4 11,0 3 3,1 3-7,1 3-6,0 4-6,2 1-4,-1 0-2,0 2-4,0 1-2,0 1-3,-2-1-4,0 1-3,-1-1-4,0-1-1,2-1-1,2-3-1,3-1 0,0-5-4,2-6-10,0-8-9,2-6-9,1-6-2,4-3 4,2-5 4,3-3 5,2-2 4,0 1 5,-1 1 5,1 1 6,-1 3 3,0 3 4,-2 5 3,-1 3 4,0 4 9,-2 4 15,-1 4 17,0 4 16,-2 3 4,-1 3-9,0 4-8,-1 2-9,-1 1-6,0 1-5,0-1-6,0 1-4,0-2-4,2-1-4,0-3-3,1-1-3,2-5-6,2-8-9,2-8-9,2-7-8,0-7-4,1-3 0,0-5 2,0-3 2,-1 0 1,1 2 6,0 3 3,0 3 5,-2 4 5,1 3 5,-2 4 6,0 5 6,-2 4 8,-1 7 13,-1 8 12,0 6 13,-2 4-1,0 1-11,-2 1-13,0 1-11,-2 1-10,-2 3-7,-2 1-6,-2 2-8,0-1-9,2-5-11,3-5-11,1-5-11,1-5-1,0-6 10,0-6 10,0-6 9,1-3 7,1-1 2,3-1 4,2-1 2,2-1 3,2 0 4,1 1 3,3-1 4,-1 2 1,-1 2 0,-2 4 1,-2 3 0,-1 1-2,0 0 0,-1 0-3,1 0-2,-1 0-4,0-2-8,-2 0-8,0-1-8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52280 31822 500,'0'-19'10,"0"7"18,0 8 18,0 8 19,0 6 4,0 4-12,0 3-12,0 5-11,-1 3-8,0 4-3,-2 5-1,0 3-4,-1 6-1,1 10-3,-1 8-3,0 9-2,1 4-4,1 0-5,0 1-6,2-1-6,0-1-7,0-3-10,0-3-9,0-3-10,0-5-3,0-7 1,0-6 3,0-7 2,0-8 2,0-6 2,0-7 1,0-6 2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52466 32730 642,'0'-15'17,"1"2"5,2 3 6,0 1 6,1 3 1,0 4 1,0 4-1,0 4 1,-1 3-4,0 5-3,-2 4-6,0 3-3,-2 1-10,0-1-11,-2-3-12,0-1-12,0-2-5,0-3 1,1-1 2,2-2 1,1-2 3,2-2 4,2-3 5,2 0 4,1-2 5,1 0 2,2 0 5,0 0 2,0 0 2,-1 0 0,-1 0-1,0 0-1,-3 3 0,-3 5 0,-2 7-2,-3 6 1,-3 2-1,-2 0 1,-2 1 1,-2-1 0,-1-1-1,-1-3-3,-1-3-1,-1-3-4,0-2-8,2-2-15,3-2-15,1-2-15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52850 31731 568,'16'-13'17,"-1"3"9,1 4 9,-1 4 8,0 4 2,-1 4-5,0 4-5,-2 3-6,-1 4-3,-1 1-1,0 3-1,-2 1 0,-1 3-3,0 3-6,-2 3-3,0 3-6,-3 3-2,-3 4-2,-2 3 0,-3 6-2,-4 0-4,-4-1-12,-4-1-10,-3 0-10,0-5-3,3-8 5,5-8 3,3-7 6,2-5-4,0-1-9,0-1-9,1 0-11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53050 30908 642,'8'-14'0,"0"3"0,-1 3 0,1 2 0,0 4 9,2 2 16,0 4 18,1 2 17,0 3 2,-1 2-10,0 1-12,-2 3-12,-1 1-8,-2 1-7,-3 1-7,0 1-7,-4 0-6,0-1-3,-3-1-4,-2-1-4,-1-1-2,-2-1 1,0-1 0,-1 0 1,0-3 1,1-1 3,0-2 3,2-2 1,3-2 8,4 0 11,6-2 11,4 0 12,2-2 2,-1 0-6,0-2-6,-2 0-7,2-1-10,3 0-18,5 0-17,3 0-18,1 0-6,-5 1 4,-3-2 3,-4 2 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0"/>
    </inkml:context>
    <inkml:brush xml:id="br0">
      <inkml:brushProperty name="width" value="0.03036" units="cm"/>
      <inkml:brushProperty name="height" value="0.03036" units="cm"/>
      <inkml:brushProperty name="color" value="#F2395B"/>
    </inkml:brush>
  </inkml:definitions>
  <inkml:trace contextRef="#ctx0" brushRef="#br0">53700 31229 724,'16'-8'104,"-1"2"-26,1 1-26,-1 1-27,1 0-14,0 2-6,-1 0-5,1 2-4,-1-1-5,1 0-5,0-2-6,-1 0-5,0-1-3,-1 1-4,-1-1-2,0 0-4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6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76100 48000 509,'-22'-25'0,"6"0"0,7 0 0,6 0 0,1 1 6,-3 4 12,-3 3 11,-2 3 13,-5 7 4,-2 14-2,-3 11-3,-3 14-2,-2 7-4,0 3-5,0 3-4,0 4-5,0 2-3,0 4-1,0 3-2,0 3-1,1 1-2,4 1-1,3-1-1,3 1-2,4-4-3,7-6-2,6-6-2,7-6-4,10-13-4,16-19-7,15-18-7,17-19-6,5-16-3,-3-12 2,-3-13 0,-2-12 2,-8-5 2,-8 3 4,-10 3 3,-9 4 3,-9 2 5,-5 4 2,-7 3 5,-5 3 3,-6 3 2,-3 3 2,-3 3 1,-2 4 1,-3 4 3,1 6 2,-1 7 2,1 6 3,2 1-2,7-3-6,6-3-6,7-2-6,7 0-4,9 7-3,10 6-4,10 7-2,2 5 0,-3 7 4,-3 6 4,-2 7 3,-3 5 4,1 7 5,-1 6 5,1 7 4,-4 2 4,-6 1 1,-6-1 2,-6 1 2,-6 2 0,-2 7-1,-3 6-2,-3 7-1,-4 4-2,-3 3-4,-3 3-4,-2 4-3,-8 4-4,-8 6-4,-10 7-4,-9 6-3,-4-4-3,4-11-3,3-14-2,3-11-3,12-25-5,22-33-6,22-35-7,23-34-7,10-12 3,0 14 10,0 11 10,0 14 11,-2 8 6,-3 7 1,-3 6 1,-2 7 1,-3 2 4,1 1 7,-1-1 5,1 1 7,-3 1 1,-2 3-6,-3 3-5,-3 4-5,-4 4-9,-3 6-10,-3 7-11,-2 6-11,-3-4-3,1-11 2,-1-14 4,1-11 2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0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54094 30492 669,'-13'-3'2,"5"8"21,5 9 22,5 9 21,1 5 3,1 1-15,0 1-16,0 1-15,-1 1-13,1 2-9,0 2-10,0 2-9,-1-1-5,0-6-1,-2-4 1,0-5-1,-1-3-5,0-3-11,0-1-9,0-2-11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3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54816 30087 857,'-1'-15'-3,"-1"4"6,0 3 6,-1 3 7,-1 0 1,2 0-1,0-2-3,2 0-2,1-2-1,2-4 0,2-2 1,2-3 0,0-3-1,1-3-4,0-3-4,0-3-3,1-4-3,1-6-4,3-6-2,2-6-3,0-2-1,-1 2-1,-1 3 1,0 1-1,-1-3 2,1-8 2,1-8 3,2-7 3,-1-5 1,-1-1 1,-1 0 0,-1-2 0,1 1 1,0 3 1,1 4 0,1 2 2,1 3 0,-1 5 1,1 3 1,0 4 0,0 2 1,1-2-1,1 0 0,1-1 0,1-2 0,-1-3-1,1-3 1,-1-3-1,1 0-1,0 3-4,-1 3-2,1 3-4,-1 2-1,1 2 1,-1 2 0,1 2 1,-1 1 0,-1-2 3,-1 0 0,-1-1 2,-1 0 2,-2 4 2,-3 3 3,-1 2 3,-1 5 0,-2 6 2,-1 5 0,0 7 1,-2 3 0,0 3 0,-2 1-1,0 2 1,-3 2-8,0 3-16,-3 1-16,-2 2-15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4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55285 23138 538,'-1'-22'32,"-2"3"-3,-2 3-3,-2 2-4,0 3-2,0 1-4,2 0-3,1 2-3,-2 0-2,-2-2-1,-3 0-1,-3-1-2,-1 0 1,2 2 0,2 3 0,3 1 1,-1 1 0,-2 2 0,-2 0 0,-1 2 1,-2 1-1,2 4 1,1 2 0,1 3 0,-1 4 0,-1 2 0,-3 3 1,-2 3 0,0 3 0,1 3 0,1 3 1,1 2-1,1 2 0,1 1 0,1-1 0,0 0 0,2 1 0,1 1 0,0 0 1,2 2-1,1-1 1,1-2 0,0-2-1,2-1 1,0-4-2,2-3-2,0-5-1,2-3-3,1-4-1,2-1-1,2-2 0,2-2 0,1-3-3,3-3-3,2-2-4,2-4-4,1-3-2,3-7-4,1-6-2,3-5-3,0-4 0,1-1 0,-1-1 2,1-1 0,-3 2 3,-3 6 3,-5 3 4,-3 6 4,-3 7 7,0 7 14,-2 7 12,0 9 13,-2 4 4,1 1-5,0 1-5,0 1-5,-1-1-4,0-1-3,-2-3-4,0-1-2,0-2-3,2 0 1,2-2 1,2-1 0,1-3-8,1-6-20,2-6-19,0-6-19,0-4-6,-1-3 8,-1-3 8,0-3 7,-1-1 7,0 3 5,-1 1 5,1 2 5,-1 5 14,0 5 21,-2 6 23,0 6 22,-2 3 4,-1 1-14,0 2-14,-2 0-15,1 1-7,0 1-2,2 1-2,0 2-2,2-1-11,0-1-20,1-1-21,2 0-22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5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57422 23313 541,'0'-15'0,"0"2"0,0 2 0,0 3 0,-1 1 5,-2 2 10,-2 2 11,-2 2 9,-1 2 4,-1 4-2,-2 2-3,0 3-3,-1 4-2,1 2-3,-1 3-3,0 3-2,1 2-3,1 1-1,0 1-2,2 0-2,1 2-1,1-1-2,0 0-1,2 1-2,0 0 0,2 1 1,0 0 0,2 2 1,1-2-5,4-5-9,2-5-10,3-5-9,3-4-4,2-4 3,1-4 3,3-4 4,1-5-5,3-4-13,1-5-12,3-5-13,-1-2-2,-1-1 10,-3 1 9,-1-1 9,-2 1 8,-1-1 6,-1 1 7,-1-1 5,-2 1 3,-2 1 2,-4 1 1,-3 1 1,-1 2 3,0 3 4,0 3 5,0 3 3,-1 3 11,0 4 17,-2 4 18,0 4 16,-3 3 2,-2 5-15,-4 4-14,-2 3-15,-1 3-8,-1-1-5,0 1-5,0-1-3,0 0-3,-1-1 0,-1-1 1,-1-1 0,0-2-6,2-3-10,3-3-10,1-2-11,3-7-10,4-8-8,4-9-9,4-9-7,3-5 0,3 1 12,3-1 11,4 1 11,-1 2 9,0 3 4,0 5 5,-2 3 6,-2 3 5,-1 2 9,-2 3 6,-2 1 9,-1 3 6,0 4 9,-1 3 7,1 5 8,-1 3 0,-2 0-10,-2 1-8,-2 1-9,-1 0-7,2-1-2,0-1-4,2 0-3,1-4-9,5-7-15,4-4-14,4-7-14,0-4-6,1-2 3,-2-1 4,-1-3 3,-2 0 5,-1 1 6,-2 1 6,-2 1 5,-1 1 4,0 1 1,-1 0 1,1 2 2,0 1 9,0 3 19,0 1 20,0 2 18,-1 3 3,-1 6-12,-1 4-14,0 5-13,-2 3-9,0 2-5,-2 0-5,0 1-5,-2 1-5,0 1-4,-2 1-3,0 1-4,0-1-3,0-3-1,2-3-2,0-3-2,3-6-2,4-8-1,4-10-3,4-7-1,1-4 1,1 2 7,-1 4 6,1 3 6,-1 2 3,-3 3 0,-1 1 1,-2 2 1,-1 2-3,0 0-3,0 2-5,-1 0-5,1 0-2,-2-2-2,-1-2-1,0-1-1,-2-2 2,0 0 5,-2 0 6,0 0 5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60096 22509 429,'7'-37'1,"-2"6"-1,-3 4 1,0 5 1,-2 4 2,0 2 4,0 4 4,0 3 4,0 3 9,0 6 13,0 4 13,0 6 13,0 5 1,0 7-10,0 6-9,0 8-10,-1 4-7,0 1-4,-2 0-4,0 2-4,-1 2-4,0 6-4,0 4-4,1 5-4,-1 5-1,0 7 1,0 5 2,0 6 1,0 0 1,0-5-1,0-7 0,1-5 0,-1-8-3,2-9-2,0-8-5,2-9-3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60350 23792 718,'14'-28'6,"-1"7"12,-2 7 11,-2 7 12,-2 5 4,-1 5-5,-1 6-4,0 4-4,-2 3-9,-2 1-12,-2 1-11,-2 1-12,0-1-7,0-3 1,2-2-1,0-4-1,3-1 0,4 0-3,4-1-2,3 1-1,3-1 4,0-2 11,-1-2 13,1-2 10,-1-1 7,-1 2-1,-1 0-1,-1 2 0,-2 1 0,-2 3-2,-4 3-1,-2 4-1,-4 1-1,-2 1-1,-4 1 0,-2 1-2,-2 0-3,-3 1-6,-2-1-5,-1 1-7,-1-1-8,1-1-10,1-1-10,1-1-9,1-2-3,2-4 5,3-4 6,1-4 4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60914 22681 541,'15'-13'16,"-1"3"2,-1 4 2,0 4 2,-1 2 1,1 2-1,1 0-1,1 2 0,0 1 2,-1 5 2,0 4 4,-2 4 3,-1 2 0,-1 3-2,0 1-3,-2 3-2,-1 0-3,-2 0-4,-3 0-4,0 1-3,-4 0-5,-4 2-5,-4 3-3,-4 1-6,-2 2-3,-3 2-4,-1 2-2,-3 2-3,0 0-9,0-2-11,-1-2-14,1-1-12,1-6-1,6-6 8,5-7 9,5-6 9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7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61450 23916 580,'22'-7'104,"-3"2"-22,-3 2-21,-3 2-22,-2 1-13,-1 2-5,0 0-5,-2 2-6,-1 0-3,-1 3-2,0 2-2,-2 2-1,-1 0-1,-2 1-2,-2 0-2,-2 0-1,-2 1-2,-5 3 0,-4 3-1,-3 3-1,-1-1 1,2-3 3,4-5 3,3-3 4,4-3 3,6-2 5,6-3 6,6 0 5,3-3-2,3 0-10,1-2-9,3 0-11,-2-1-11,-2 0-17,-3 0-15,-2 0-16,-3 0-4,-1 1 9,-1-2 8,0 2 9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8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62131 21513 449,'15'-22'43,"-2"6"-8,-3 5-7,-1 5-7,0 2-4,4 2-2,2 0-1,3 2-1,2 0-4,-1 2-3,1 0-6,0 2-4,-3 1-3,-1 1-1,-4 3-1,-3 2-1,-1 1 0,-2 2 2,-1 0 3,0 1 2,-2 1 0,-1 1 0,0 1-2,-1 1-1,-1 1 6,0 1 13,0 1 14,0 2 12,0-1 5,2 2-3,0 1-5,2 1-3,-1 1-4,1-1-4,0 0-4,0 1-5,1 0-3,0 1 0,1 0-2,2 2-2,0 1 0,1 1 0,2 1-1,0 1 0,0 0-1,-1 2-2,0 1-2,-2 0-2,-1 1 0,-2-2 0,-3 0 1,0-1 1,-2-2 0,0-1-3,0-3 0,0-2-2,-2-1-1,-2-3-2,-4-1-1,-2-3-1,-4-1-4,-5-1-5,-5 0-5,-5-2-6,-5 0-7,-7-1-12,-5 1-11,-5 0-11,0-2-2,8-3 8,7-3 9,9-2 7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8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54598 21997 523,'-17'-8'5,"-2"0"11,-1 0 10,-3 1 10,1 0 2,3 2-5,3 2-7,3 2-6,2 1-3,0 2-3,2 0-3,1 2-1,-5 1-2,-8 5 0,-8 4-1,-10 4 0,-1 1-2,4-1-1,5-1-2,5-1-3,4-1-1,3-3-4,3-1-3,3-2-3,2-1 0,2 0 0,2 0 2,2-1 1,1 1 2,1 0 1,-1 0 1,0 0 1,0 0 2,2 1 3,0 2 3,2 0 2,0 1 2,0 1 2,0 1 2,0 2 2,0 2 1,0 5 3,0 5 1,0 4 2,0 5 1,0 5-1,0 2-1,0 6 0,0 3-2,0 7-2,0 5-4,0 7-2,0 1-2,0-3-4,0-3-2,0-3-4,1-4-1,4-5-3,2-5-2,3-4-1,3-4-5,0-2-7,1-2-5,1-1-8,0-4-3,-1-2-2,-1-3-3,0-3-2,-2-4-1,-1-3 0,0-4-1,-2-4 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6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77350 48000 450,'21'-47'0,"-5"6"0,-7 7 0,-5 6 0,-3-4-2,4-11-3,3-14-3,3-11-4,1-3 4,1 10 7,-1 10 10,1 9 8,-3 6 5,-2 3 2,-3 3 2,-3 4 1,-2 16 7,0 32 10,0 31 11,0 32 10,-2 18 0,-3 6-9,-3 7-11,-2 6-9,-5 10-9,-2 17-8,-3 15-8,-3 16-8,-2 15-8,0 16-12,0 15-11,0 17-11,0-4-6,0-22-2,0-22-1,0-21-2,3-28-1,6-30-1,7-32-2,6-30-1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64061 20378 581,'8'-34'85,"0"9"-18,0 11-20,0 9-18,0 5-9,1 2 2,1 0 0,2 2 2,-2 1-1,-1 5-1,-2 4-3,-2 4-2,-2 1-4,-2 1-6,-2-1-5,-2 1-7,-3 0-4,-2 1-1,-3 1-2,-3 1-2,-2-1-1,1-3 1,-1-3-1,0-3-1,2-2 1,3 0 1,3-2 1,2-1 0,5 0 7,6-2 9,6-1 11,6 0 11,3-2 0,0-1-8,2 0-8,2-1-9,-1-2-8,0-1-6,1 0-6,-1-1-6,-1-1-4,-3 0-1,-3 0 0,-2 0-1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64761 20712 662,'-13'-8'50,"8"0"-4,7 1-1,6-1-3,4 0-4,1 2-4,1 1-5,2 1-4,0 0-7,4 2-8,3 0-10,3 2-7,0 0-7,-3 0-3,-3 0-3,-3 0-3,-3 0 0,-1 0 1,-2 0 1,-2 0 3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65013 20015 570,'-7'-16'2,"-1"2"5,0 1 3,1 1 5,1 5 10,4 10 16,4 10 18,4 9 17,1 7-1,-1 5-18,-1 2-18,0 6-18,-2 2-18,1 3-20,0 4-19,0 2-19,-1-3-10,0-10-1,-2-10 1,0-9-1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1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59730 27467 672,'-15'21'2,"2"-1"2,3-4 4,1-3 4,3-5 3,4-6 5,4-8 5,4-6 5,2-5 1,1-1-5,2-3-3,0-1-5,2-4-3,3-3-1,3-4-2,4-4-2,3-5 0,6-3-2,6-4 0,7-3-2,5-7 1,9-6-1,8-7 0,7-6 1,8-9-2,5-9-6,6-8-4,6-9-4,5-4-3,4 1 1,3 1 1,5 1 1,1 0 0,1-3 2,-1-1 1,1-3 1,-2 2-2,-3 1-7,-3 4-6,-2 4-6,-6 3-1,-6 6 6,-8 6 5,-6 6 6,-5 5 3,-1 5 1,-3 6 0,-1 4 1,-4 3 1,-5 0 3,-5 2 3,-4 1 3,-5 3 2,-4 7 0,-4 5 0,-4 6 0,-3 4 0,-5 5 0,-4 4-2,-3 3 0,-3 4 0,-3 3-2,-1 3-1,-2 3 0,-2 2-1,1 0 0,0 2-1,0 1 1,-1 0 0,-1 0 0,-1 0-1,0 0 1,0 1-1,1-1-1,3 0-1,2 0-1,1 1-1,-1 0-1,1 2-1,0 1-1,-2 0-6,-1 0-12,-2 0-12,-2 0-12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2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70700 23181 505,'9'-7'94,"1"2"-18,3 3-19,2 1-17,1 0-12,3-1-2,2 0-3,1-1-4,2-1-2,-1 2-3,0 0-1,1 2-1,-2 0-2,-1 0 1,-3 0 1,-1 0 0,-2 0-1,-1 2-3,-1 0-4,0 2-2,-2 1-2,-1 3 1,-1 4-1,0 2 2,-4 2-1,-2 1 0,-6 1-1,-2 1 1,-5 2-3,-2 1-2,-3 3-2,-3 1-4,-3 4-3,-3 7-6,-3 4-6,-2 8-6,-2 2-4,3 1-1,1 1-2,3 2-3,3-5-1,3-10-5,4-10-3,5-9-3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3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73187 20241 479,'-1'-16'3,"-2"2"7,-2 1 5,-2 1 7,0 1 2,-1 2 0,0 2 0,0 3-1,0 0-2,0 0-1,1 0-3,-1 0-2,0-1-2,0 0-2,0-1-2,1-1-1,-3 0-2,0 2 0,-3 2-1,-1 2 0,-3 1-1,0 0-1,-1 0 0,-1 0-2,-1 1 1,1 2 0,-1 2 1,1 2 0,0 1 2,1 1 2,1 1 1,1 2 1,0 0 2,2 3-2,1 1 0,1 3-1,0 2 1,0 1 0,1 2 2,-1 3 0,0 2 1,0 2 1,1 4-1,-1 3 0,1 1 0,2 0 0,2 0-1,3 0 0,0-1-3,0-4-2,0-2-3,0-3-3,1-4-2,2-3-3,2-5-3,2-3-3,3-4-2,4-2-3,3-4-2,5-2-3,2-5 0,1-6 1,1-6 1,1-5 2,0-4-1,-1 1-4,-1-1-5,-1 1-4,-1 0 1,-3 3 3,-1 1 5,-2 3 5,-3 4 9,-1 8 16,-2 8 14,-2 8 17,-2 4 4,-2 1-3,-2 1-4,-2 1-4,-1 0-5,2-1-4,0-1-6,2 0-4,2-3-10,6-3-14,4-3-14,5-2-14,2-5-6,-1-6 2,-1-6 2,0-6 1,-2-4 3,1-3 4,0-3 5,-1-2 4,0-2 3,-1 1 3,-1 1 2,0 2 2,-2 2 5,-3 6 4,-1 7 6,-2 5 5,-3 4 9,-2 4 14,-3 2 14,-4 4 14,0 2 2,1 5-8,0 4-10,2 3-8,0 2-8,0-1-5,0-1-5,0-1-5,1 0-6,0 1-6,2 1-6,0 1-5,3-1-6,2-1-2,4-2-4,2-3-3,2-2-6,1-4-11,1-4-10,2-4-10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3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75188 20597 505,'-2'-21'28,"0"7"1,-3 5-1,-2 6-1,-1 3 1,-2 0-1,0 0-1,-1 0 0,-1 2 1,1 4 1,-1 4 1,0 3 2,0 4 0,1 3-5,-1 3-2,0 3-4,1 2-4,2 1-2,3 1-3,1 1-3,1 0-2,2 0-3,0 0-2,2 1-2,2-2-5,6-4-9,4-2-9,5-3-7,3-4-7,3-6-7,1-6-5,3-6-5,-2-3 0,-5 0 7,-5 0 7,-5 0 7,-2-1 4,0 0 3,0-1 1,0-1 3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4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75977 20390 399,'-1'-12'17,"-2"5"12,-2 6 13,-2 6 10,-1 5 2,-2 3-11,0 5-10,-1 3-11,-1 3-6,-2 1-2,0 1-1,-1 1-2,0 0-2,-1-1-5,0-1-3,1-1-4,2-6-10,6-11-13,6-10-15,6-11-14,5-7-3,4-3 10,3-3 7,5-3 10,1 0 7,-2 3 7,0 3 5,0 3 7,-3 3 2,-1 3-1,-2 3-1,-2 2-1,-3 5 10,-1 6 20,-2 6 19,-2 6 21,-2 3 5,-1 1-11,0 2-11,-1 0-11,-1 0-9,0 1-5,0-1-6,0 1-6,0-1-4,0-1-2,0-1-2,0-1-1,2-2-6,4-4-9,3-5-10,5-2-9,0-6-2,-1-2 4,-2-5 3,-2-4 5,0-2 3,1-1 1,3-1 2,2-1 2,0-1 2,-1 1 2,-1-1 2,0 1 2,-2 0 4,-1 2 3,0 3 3,-2 1 4,-1 2 6,-1 0 7,0 2 8,-1 1 8,-2 3 1,1 8-4,0 6-4,0 7-5,-1 4-3,0-1-3,-2 1-2,0 0-4,-2 0-4,-2 3-5,-2 1-5,-2 3-5,0-2-3,1-3 1,0-5 0,2-3 0,4-6-4,8-6-8,7-8-9,9-6-8,2-3-2,-1 1 6,-3 0 7,-1 2 5,-3 0 3,-1 1-1,-2-1 0,-2 0 0,-3 0 0,-3 1 0,-3-1 0,-2 0 0,-2 0 2,2-1 3,0-2 4,2 0 4,-1-1 1,-1-1 2,0-1 1,-1-1 2,-1-1-1,0 1 2,0-1-1,0 1 1,-1 0 3,-1 2 6,0 3 6,-1 1 6,-1 2 4,2 0 0,0 2-1,2 1 1,-1 2 7,0 6 14,-2 4 15,0 6 13,0 3 2,0 3-13,2 3-12,0 3-12,1 3-9,-2 3-4,0 3-5,-1 3-4,-1 3-6,2 6-9,0 4-7,2 6-8,0 3-3,0 5 1,0 4 3,0 3 1,-1 1-5,-1-5-15,0-3-13,-1-4-15,-1-7-4,2-10 3,0-10 5,2-9 3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4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78250 21102 633,'8'-9'0,"2"-2"0,0-2 0,1-1 0,-1 1 9,-2 6 17,-4 6 16,-2 6 18,-4 4 4,0 3-11,-3 4-11,-2 2-10,0 1-10,2-1-9,2-1-10,2-1-8,3-1-8,2-3-4,3-1-5,4-2-4,1-2 0,1 0 4,1-2 3,2 0 4,-2 0 4,-1 3 2,-2 3 4,-2 4 3,-3 1 0,-3 1 0,-2 1 0,-4 1-1,-2 1 2,-3 1 4,-4 1 4,-2 1 4,-2-1 0,-1-1-4,-1-3-4,-1-1-4,1-3-6,2-4-6,4-5-7,3-2-6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78750 19760 537,'17'-23'4,"1"2"8,3 3 9,1 1 8,1 4 5,-1 3 2,-1 4 3,-1 4 1,-1 5 1,-1 6-4,-1 5-3,-1 7-4,-2 4-3,-4 5-3,-4 3-5,-4 4-3,-4 3-4,-4 0-6,-4 2-4,-4 0-7,-2 1-4,-3 0-6,-2 0-6,-1 1-6,-1-3-6,1 0-5,1-3-6,1-2-7,3-4 1,3-7 5,4-7 5,4-7 5,2-4 5,-2-2 1,0-3 2,-1 0 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7"/>
    </inkml:context>
    <inkml:brush xml:id="br0">
      <inkml:brushProperty name="width" value="0.03098" units="cm"/>
      <inkml:brushProperty name="height" value="0.03098" units="cm"/>
    </inkml:brush>
  </inkml:definitions>
  <inkml:trace contextRef="#ctx0" brushRef="#br0">78350 47600 710,'-22'-69'3,"6"13"8,7 12 6,6 13 7,7 7 5,10 4 3,10 3 2,9 3 3,13 1-3,20 1-6,18-1-8,20 1-6,6 1-7,-2 3-10,-3 3-8,-3 4-9,-7 2-4,-9 4 0,-10 3-1,-8 3 1,-12 4-3,-12 7-6,-13 6-6,-12 7-6,-10-1 1,-6-6 7,-6-6 8,-6-6 7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79366 21059 586,'8'-7'2,"3"1"2,2 0 2,2 2 4,0 0 8,-1 0 14,-1 0 15,-1 0 13,-1 2 3,-2 4-12,-2 4-10,-2 4-12,-2 2-7,-1 3-7,0 2-5,-1 1-7,-3 1-3,0-1-2,-3 0-2,-2-2-3,0-1-2,2-1-3,2-1-3,2 0-4,3-3 2,4-1 5,4-2 6,4-2 5,1 0 3,-1 1 1,-1 3 0,-1 2 0,-1 2 0,-2 1 0,-2 3 0,-2 2-1,-4 2 0,-6 5-2,-6 3-1,-6 4-1,-3 1-4,-3-3-6,-1-3-6,-3-3-6,2-4-5,3-3-2,5-5-3,3-3-2,3-3-2,1 0-1,0-2-1,2 0-1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80181 19174 409,'22'-1'81,"-1"0"-23,-3-2-22,-1 0-22,-2 0-11,-2 2 0,-3 2-1,-1 2-1,-1 2 0,0 4-2,0 2-1,-1 3-1,1 3 3,-2 3 9,-1 3 7,0 3 9,-1 2 4,0-1 0,-1 0 0,1 1 0,1 0 0,0 2 0,1 3-2,2 1-1,-1 2-1,-1 2-4,0 2-3,-2 3-2,-1-1-4,0 2-2,-1-1-3,-2 0-2,0 0-1,2 0-2,1 0-2,0 0 0,0-1-3,-2 0-3,-2-2-4,-2 0-3,-2-3-4,-2-6-2,-2-4-3,-1-4-3,-3-6-2,-2-1-2,-1-4-2,-3-3-2,-2-1 1,-3-2 4,-3-1 5,-2 0 3,-1-2-3,5-1-12,4 0-11,3-1-11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6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72103 19510 435,'-2'-23'0,"0"2"0,-3 3 1,-2 1-1,-1 4 6,-2 3 9,0 4 11,-1 4 9,-2 3 1,-2 2-6,-1 2-6,-3 2-7,-1 2-5,-3 5-1,-1 4-1,-2 3-2,-1 1-2,1-3-4,1-3-3,1-2-3,2-3-2,5-1 1,3-1-1,4 0 1,4-1 2,2 0 5,4-1 4,3 1 4,1 1 3,1 3 2,1 4 2,2 2 1,0 3 2,0 5 2,-1 3 0,1 5 1,-1 4 0,0 7-2,-2 8-2,0 6-1,-2 6-2,-3 5-1,0 5-2,-3 5 0,-1-1-2,0-6-1,0-5-2,0-6-2,1-6-1,0-3-1,2-4-1,0-4 0,1-4-4,0-2-4,0-3-4,0-3-5,2-3-3,4-4-2,4-2-2,4-2-2,1-6 1,-1-3 3,-1-6 3,-1-4 3,0-4-9,0-1-20,-1 0-21,1-1-20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7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81599 18550 544,'13'1'26,"-3"4"2,-4 2 2,-4 3 2,-2 3-3,-2 0-9,0 1-10,-2 1-8,0 1-6,-2 1-2,0 1-1,-1 1-1,-1 0-1,-2-3 1,0-1 0,-1-2 1,0-2 0,0 1 1,2-1 1,1 1-1,0-2 5,0-2 8,1-4 8,-1-2 7,3-4 6,8 0 3,6-3 3,7-2 4,3-1-2,-1 1-5,-1-1-6,-1 0-6,0 0-4,1 0-2,2 1-1,0-1-3,0 0-2,1 2 0,-1 1-2,1 0 0,-2 2-4,1 0-5,-2 2-5,-1 1-6,-1 0-6,-1 0-7,-1 0-7,0 0-7,-2 0-4,-1 0-1,-1 0 0,0 0-2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7"/>
    </inkml:context>
    <inkml:brush xml:id="br0">
      <inkml:brushProperty name="width" value="0.02937" units="cm"/>
      <inkml:brushProperty name="height" value="0.02937" units="cm"/>
      <inkml:brushProperty name="color" value="#F2395B"/>
    </inkml:brush>
  </inkml:definitions>
  <inkml:trace contextRef="#ctx0" brushRef="#br0">82500 18465 748,'30'-7'46,"-4"3"-2,-2 1-3,-3 2-1,-1 1-5,-1 0-11,1 0-8,-1 0-11,0 0-4,-3 0-3,-1 0-3,-2 0-1,-2 0-6,1 0-11,0 0-10,0 0-10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8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82962 17813 572,'-21'-15'5,"5"4"7,5 3 9,5 3 8,2 4 7,2 7 6,0 7 7,2 8 6,0 2-2,0 2-9,0 1-10,0 1-8,0 5-11,0 8-9,0 10-9,0 8-10,0 0-15,0-9-22,0-8-21,0-9-21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0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68400 28472 657,'0'-17'1,"0"0"3,0-1 3,0-1 2,0 1 2,2 3 3,0 3 2,2 3 3,0 2 0,2 2-2,0 2 0,1 2-1,3 1 0,4-2 2,3-1 2,5 0 3,3 0-1,3 0-3,3 2-4,3 1-3,4 0-2,6 0 0,6 0-2,6 0-1,5-2-1,7-1-1,5-2-3,7-1-3,4-2 0,2 0 0,4 0 0,3 1-1,1-1-1,2 0-5,0 0-5,2 0-3,-1 1-2,-1-1 1,0 0 3,-1 0 2,-2 1 1,0 0 2,-2 2 1,0 1 2,0-1 0,0 0 1,2-1-1,0-2 0,0 0 1,-3-1 1,-4-2 1,-2 0 1,-3-1 2,-1 1 1,-3-1 1,-1 0 1,-4 2 0,-1 3-3,-4 2-2,-3 4-3,-5 1-1,-6 0-2,-8 0-1,-6 0 0,-5 0-2,-2 0 1,-1 0 1,-3 0-1,-2 0-1,-5 0-1,-3 0-2,-4 0-1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1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81872 25691 465,'-23'-29'42,"3"7"-7,1 5-7,3 7-8,1 3-5,2 2-3,2 2-4,3 2-2,-2 0-3,-2-2 0,-3-2-2,-3-2 0,-1 0-2,1 1-1,1 0 0,1 2-3,1 0 2,2 2 1,3 0 2,1 2 3,1 0 0,0 0-1,1 0 0,-1 0 0,1 1 3,2 4 7,2 2 6,2 3 6,1 4 3,0 2 1,0 3-2,0 3 1,-1 2-2,0 3-2,-2 1-3,0 2-2,0 1-2,0-1-1,2-1-3,0-1-1,0 3-2,-2 10-1,-2 9 0,-1 8-2,-2 4 0,2-1-2,1-1 0,0-1-1,1-2-1,1-4 0,-1-4 0,0-4 1,0-4-4,2-2-3,0-3-6,2-3-3,0-4-5,0-2-3,0-3-3,0-3-3,1-3-3,4-4-4,2-5-5,3-3-3,4-5-2,1-8-2,5-6 0,2-7-2,0-2 4,-3 3 6,-3 3 7,-3 3 6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1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83696 25402 457,'7'-9'0,"-2"-2"0,-2-1-1,-2-3 0,-2 1 6,0 3 11,-2 2 11,0 4 11,-3 2 3,-4 2-5,-3 2-6,-5 2-4,-2 3-3,-1 4 0,-1 3 0,-1 5 0,-1 2-1,-1 1 1,-1 1-1,-1 1 1,0 1-3,2 3-1,0 1-4,1 2-3,2 2-1,2-1 0,4 0 0,3 1 1,2-1-1,3 0-3,1 0-1,2 1-2,2-2-3,2-2-5,2-2-3,2-1-5,2-4-1,2-3 0,1-4 0,3-4 0,2-5-2,3-2-3,4-6-5,2-2-4,2-6-2,1-4-2,0-5-2,2-5-1,0-2 1,-1 2 3,-1-1 5,-1 3 3,-3 1 4,-3 5 5,-4 3 5,-4 4 5,-5 7 11,-3 8 19,-4 9 19,-3 9 18,-3 4 4,2-1-13,1-1-11,0-1-12,2-2-12,2-1-10,2-3-11,2-1-10,3-4-9,2-5-8,3-4-7,3-5-7,2-6-2,1-4 2,2-5 4,0-5 2,-1-2 5,1 1 3,-2 1 5,-1 1 4,-2 1 4,-1 2 5,-2 3 3,-2 1 5,-2 4 10,-1 5 16,0 4 17,-2 5 16,0 4 4,-2 0-9,0 1-10,-2 2-8,0 1-9,0 5-5,0 3-7,0 5-5,2-1-8,2-1-7,3-4-7,4-3-8,1-3-10,1-3-9,1-3-12,1-2-9,0-3-1,-2 0 10,-3-2 9,-1 0 10,-1-2 5,0 0 0,0-2 0,0 0 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5832" units="cm"/>
      <inkml:brushProperty name="height" value="0.05832" units="cm"/>
      <inkml:brushProperty name="color" value="#F2395B"/>
    </inkml:brush>
  </inkml:definitions>
  <inkml:trace contextRef="#ctx0" brushRef="#br0">86272 25675 377,'-1'-15'4,"-2"4"8,-2 3 9,-1 3 9,-3 3 3,0 6 1,-2 4 0,0 5 0,0 4-1,-1 1-3,0 3-3,0 1-2,1 2-3,-1 1-3,0 1-2,0 1-4,2-1-1,3-1 0,2-3-1,4-1 0,2-2-4,2-1-5,2-1-6,2 0-5,2-4-5,5-3-7,4-4-5,3-4-5,3-4-5,1-4-3,1-4-2,1-3-2,0-4 0,-1-2 2,-1-1 3,-1-3 3,-2 0 4,-1 1 6,-3 1 7,-1 1 6,-2 1 4,-3 1 4,-1 1 3,-2 1 4,-2 0 4,0 2 4,-2 1 5,0 1 5,-3 3 8,-4 8 14,-4 6 12,-4 8 13,-3 3 0,0 1-13,-1 1-14,-1 1-13,0 1-8,-1 1-5,0 1-3,1 1-4,-1 0-2,0-1-1,1-1 0,-1-1 0,5-6-11,10-14-21,10-12-19,10-13-22,3-5-2,0 1 13,-1 3 15,0 1 13,-2 4 9,-1 3 2,-1 4 3,-1 5 1,-1 2 9,-3 2 12,-1 2 13,-2 2 12,-2 3 9,0 6 4,-2 4 3,0 5 5,-3 3-4,-1-1-9,-2 1-9,-1-1-10,-2 0-7,2-1-5,0 0-4,2-2-6,3-5-7,5-9-13,7-8-12,6-9-12,2-5-2,-1-1 8,-1-1 7,-1-1 9,-1 0 4,1 1 4,0 1 2,-1 1 4,-1 2 3,-3 2 7,-2 4 4,-4 3 6,-2 3 8,0 4 8,-2 4 8,0 4 10,-2 3-1,-1 2-9,0 1-10,-2 3-8,0 1-6,-2-1-4,0 1-3,-1 0-3,-1-1-3,2-1-2,0-1-1,2-1-2,3-1-5,5-4-7,7-3-7,6-2-8,2-3-2,-1-2 3,-1-2 2,-1-2 4,-2-1 1,-1-2 0,-2 0 2,-2-1 1,-3-1 1,-1 1 3,-2-1 3,-2 0 3,-2-1 1,-1-3 0,0-3-1,-1-3 0,-1-1 1,0 1 3,0 1 2,0 1 3,0 1 3,0 0 3,0 2 5,0 1 4,0 2 3,0 1 1,0 2 1,0 2 3,0 1 2,0 1 5,0-1 5,0 0 4,0 2 8,0 6 7,0 4 10,0 6 7,0 4 0,0 5-12,0 5-10,0 5-11,-1 3-8,-1 2-5,0 3-6,-1 1-6,-2 3-5,0 6-8,-1 4-8,-2 5-6,1 6-4,-1 7-3,0 7-2,0 7-1,0 0-4,0-8-4,1-6-5,-1-6-5,0-8-2,0-7 0,0-6-1,0-7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7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79100 46450 518,'-47'-69'26,"6"13"-2,7 12 0,6 13-2,6 15 5,6 19 11,7 19 12,6 19 12,6 16 0,6 17-10,7 15-9,6 16-11,1 12-14,-3 9-17,-3 10-16,-2 10-18,-6 0-5,-6-5 3,-6-7 5,-6-5 4,-4-15-4,1-22-13,-1-22-14,1-21-13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89380 26040 555,'21'-22'7,"-3"5"15,-5 3 14,-3 4 14,-2 4 6,0 2-2,0 4-3,0 3-3,-2 2-6,-3 5-10,-2 4-8,-3 3-9,-3 3-8,-2 0-7,-2-1-5,-2 1-6,0-2-5,1-3 0,0-3-3,2-2-1,2-3 1,6-1 0,5-1 2,4 0 1,3-1 2,1 2 3,1 0 3,2 2 4,-1-1 1,-1 1 2,-1 0 0,0 0 2,-3 0 2,1 1 1,-2 2 3,0 0 1,-3 1 2,-3-1-1,-2 1 0,-3 0-1,-4 0-1,-4 3-6,-4 2-3,-3 2-5,-3-1-6,0-1-9,1-3-9,-1-1-8,1-2-3,1-2 3,1-3 3,1-1 3,1-2 4,4-4 5,3-2 6,3-3 6,1-2 1,0 0-1,0 0-1,0 0-2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90131 24913 497,'9'-15'4,"3"2"11,4 2 8,2 3 10,-1 1 5,-1 2 0,-4 2 1,-3 2-1,0 3 0,2 4-2,1 4-2,3 3-1,-1 4-3,-1 3-5,-2 3-4,-2 3-5,-3 3-3,-3 3-2,-2 2-2,-3 4-3,-4 2-4,-4 0-5,-4 2-6,-3 0-5,-3 0-8,-1-3-9,-1-4-10,-1-2-9,1-3-4,3-3 2,3-4 1,3-1 2,2-5 2,0-3 6,2-4 4,1-4 5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91143 25836 491,'0'-15'5,"-2"2"10,0 3 11,-1 1 10,-2 4 8,0 6 4,-2 6 4,0 6 5,-1 3-4,1 3-10,-1 1-10,0 3-11,1 0-7,0 1 0,2-1-3,1 0-1,0-1-3,2-3-1,0-3-3,2-2-2,3-4-5,6-1-9,5-2-10,7-2-9,2-2-9,0-2-10,1-2-9,-1-2-11,-2-2 1,-3 0 9,-5-1 11,-3-1 10,-2-1 7,-2 2 7,-1 0 5,0 2 6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91373 26087 517,'-8'-6'46,"2"6"6,1 4 6,0 6 7,1 3-2,-2 5-6,0 3-9,-1 5-6,-1 3-11,1 2-14,-1 4-13,0 3-14,0 0-7,0-2 2,1-2 0,-1-2 1,0-2-4,2-3-7,1-3-8,1-3-9,-1-3-6,2-3-5,-1-3-5,0-2-5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5685" units="cm"/>
      <inkml:brushProperty name="height" value="0.05685" units="cm"/>
      <inkml:brushProperty name="color" value="#F2395B"/>
    </inkml:brush>
  </inkml:definitions>
  <inkml:trace contextRef="#ctx0" brushRef="#br0">91355 23860 386,'0'-23'4,"2"4"6,0 3 8,1 3 6,2 2 4,0 2-2,1 3-1,2 1 0,1 1-3,1 2-3,3 0-3,2 2-3,0 1-3,1 4-2,0 2-3,-1 3-3,0 2-1,-1 0-3,0 0-1,-2-1-3,-1 2 0,-3 0 0,-1 1 1,-2 1-1,-2 1 2,0 1 0,-2 2 3,0 0 0,-2 2 7,0 5 10,-2 3 10,0 4 10,0 3 4,0 1-3,2 0-2,0 2-4,1 0-2,0-2-3,0 0-3,0-1-4,0-1-2,0 2-3,0 1-2,0 1-2,1 0-2,2 0-2,2 0-1,2 0-2,0 1-1,-2 0-2,-3 2-1,0 0-2,-3 1-1,0-2-2,-2 0-1,0-1-2,-2-3 0,-2-4-1,-2-4 1,-1-3 0,-4-4-1,-2-3 0,-3-3-2,-3-2-1,-3-4-3,-2-1-4,-4-2-6,-3-2-4,0-2-1,2-1 5,1 0 5,3-1 5,3-2-6,3-1-16,4 0-14,5-1-17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2582" units="cm"/>
      <inkml:brushProperty name="height" value="0.02582" units="cm"/>
      <inkml:brushProperty name="color" value="#F2395B"/>
    </inkml:brush>
  </inkml:definitions>
  <inkml:trace contextRef="#ctx0" brushRef="#br0">93050 22941 851,'9'-24'-5,"3"3"-10,4 0-11,2 1-10,0 2-1,-1 4 8,-3 4 8,-1 5 9,0 1 6,3 2 4,3 0 5,3 2 4,0 1 11,-3 4 15,-3 2 17,-3 3 16,-3 3-1,-2 2-19,-4 1-18,-2 3-20,-5 1-11,-4 3-6,-5 1-5,-5 3-7,-3-2-2,1-2 1,-1-3-1,1-2 1,0-4 4,3-3 5,1-3 6,2-2 7,3-3 2,1 1 1,2 0 0,2 0-1,3 0 6,2 0 10,3 0 9,4 0 10,2-1 0,1 0-10,3-2-10,2 0-10,1-1-7,3 0-4,1 0-4,3 0-5,-1 0-7,-1 0-12,-3 0-11,-1 0-11,-3-1 0,-1 0 12,-2-2 12,-2 0 12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2406" units="cm"/>
      <inkml:brushProperty name="height" value="0.02406" units="cm"/>
      <inkml:brushProperty name="color" value="#F2395B"/>
    </inkml:brush>
  </inkml:definitions>
  <inkml:trace contextRef="#ctx0" brushRef="#br0">94177 23046 914,'-6'-7'-5,"2"1"-10,4 0-9,3 2-10,2 0 3,3 0 16,3 0 16,4 1 16,0-1 10,3 2 5,0 0 6,1 2 4,0 0-6,1 2-20,-1 0-18,1 2-20,-1-1-10,-1 1-1,-1 0-2,-1 0-2,-2 0 3,-3 0 5,-3-1 7,-2 1 4,-2 0 5,0 0 3,0 0 3,0 0 3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94645 22237 607,'-8'-15'-4,"0"2"-5,0 2-7,1 3-7,0 3 12,2 8 31,2 6 30,2 7 30,1 6 8,0 5-16,0 4-15,0 6-16,0 4-13,0 2-13,0 4-10,0 2-13,0 2-4,-2 0 5,0-1 5,-2 1 5,0-4-13,1-8-26,-1-8-28,0-7-27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7001 6016 505,'6'-15'-5,"-1"1"7,-2 0 8,-2 2 7,-1 1 3,2 1 0,1 0-1,0 2 0,0 0 0,0 0-1,-2 1 1,0-1 0,-1-1-1,0 0-2,0-1 0,0-1-3,-1-1 1,-2 0-1,-2 0 0,-2 1 0,-1 0-1,-2 0-3,0 2-3,-1 1-2,-1 1-1,-2 2-2,0 2 0,-1 2-1,-2 1 0,-1 2 0,-3 0 0,-1 2 0,-1 1 0,1 5 1,1 4-2,1 4 1,0 4 0,-1 5 1,-1 4 0,-1 6 1,1 2 1,1-2 1,2 0 1,3-1 0,1-1 2,0 0 0,2 0 1,1 1 1,1-2 1,2-2-2,3-2 0,1-1-1,1-2 1,2 1 0,0-1 1,2 0 1,1 0 0,4-3-1,2-1-2,3-3 0,3-2-1,2-3-2,1-2-2,3-4-2,0-2-2,1-2-4,0-3-3,-1 0-4,1-5-1,1-6 1,1-6 1,1-5 1,0-4 0,-1-1-4,-1-1-1,-1-1-3,-1 1-2,-1 3-1,-1 3-1,0 3-1,-3 6 6,-3 10 15,-3 10 13,-2 10 15,-2 5 5,0 2-2,-1 3-2,1 1-3,2-1-6,2-5-9,3-5-11,4-5-9,1-7-9,3-10-7,1-10-6,3-9-8,-2-5-1,-3 3 3,-5 1 4,-3 3 4,-2 2 6,0 5 11,0 3 11,0 4 10,-2 4 4,-1 4 0,-2 4-2,-2 4-1,0 1 2,0 1 6,2 0 7,0 0 6,1-1-5,0-1-12,0-1-15,0 0-13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8600 5447 686,'8'-8'5,"0"0"10,-1 0 10,1 1 10,0 0 3,0 2-6,0 2-5,0 2-5,0 3-5,1 4-4,1 4-3,2 3-3,-2 4-4,-3 1-1,-2 3-3,-4 2-2,-1 1-1,-2 2 0,-1 3 0,0 1 0,-2 0 0,-3-1 1,-4-3 2,-2-1 0,0-3-1,1-3-2,2-3-3,2-3-2,6-3 4,8-4 11,9-4 13,9-4 11,4-3 1,-1-2-10,-1-2-10,-1-1-11,-2-2-7,-1 2-8,-3 1-6,-1 0-6,-1 2-7,2-1-5,0 0-5,1 0-5,-2 0 0,-3 0 6,-4 1 6,-4-1 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0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71850 51750 532,'-27'-47'3,"-3"6"8,-3 7 8,-2 6 7,-3 9 3,1 13-3,-1 12-2,1 13-3,1 10-1,3 10-1,3 10-2,4 9-1,1 6-1,0 3-1,0 3 1,0 4 0,0-1-1,0-3-2,0-3-1,0-2 0,3-5-2,6-2-1,7-3 0,6-3 0,7-6-3,10-5-5,10-7-4,9-5-6,7-9-1,7-9 0,6-10 1,7-8 1,2-11 0,1-8 1,-1-10 0,1-9 0,-1-10 1,1-9 1,-1-10 1,1-8 1,-6-8 0,-8-2 2,-10-3-1,-9-3 2,-9 1 0,-5 6 1,-7 7 0,-5 6 1,-9 6 1,-9 6-1,-10 7 1,-8 6 1,-6 7 0,1 10 0,-1 10 0,1 9 1,-1 6 0,1 3-1,-1 3-2,1 4-1,15 4-8,31 6-16,32 7-16,31 6-15,17-4-4,3-11 10,3-14 10,4-11 9,-4-6 8,-9 4 5,-10 3 6,-8 3 5,-11 3 2,-8 3-1,-10 3-1,-9 4 0,-9 5 9,-5 10 22,-7 10 20,-5 9 22,-6 4 6,-3 1-9,-3-1-9,-2 1-9,-3 2-8,1 7-4,-1 6-7,1 7-5,1 5-4,3 7-2,3 6-4,4 7-3,-3 5-3,-5 7-3,-7 6-2,-5 7-4,-4 0-5,0-2-7,0-3-6,0-3-7,1-10-3,4-16-2,3-15-1,3-15-1,6-21-1,9-25-1,10-25 0,10-25-1,7-16 3,6-6 7,7-6 6,6-6 8,3-4 4,0 1 6,0-1 4,0 1 4,-2 5 4,-3 14 1,-3 11 1,-2 14 1,-3 7 3,1 3 4,-1 3 4,1 4 4,-3 4 0,-2 6-5,-3 7-4,-3 6-5,-2 3-5,0 0-8,0 0-7,0 0-7,-2 4-4,-3 10-2,-3 10 0,-2 9-2,-3 2-2,1-2-3,-1-3-3,1-3-3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9300 5541 724,'2'-22'37,"4"5"0,4 4 1,3 3 1,4 3-4,1 0-7,3 2-9,1 1-7,1 0-4,-1 2 0,-1 0-1,-1 2 0,-1 0-6,-1-2-12,0 0-10,-2-2-12,-2 0-8,-1 1-6,-2-1-7,-2 0-5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9812 4750 611,'-20'4'86,"7"8"-11,7 7-10,7 9-12,2 5-9,1 4-12,0 4-10,0 4-11,0 5-11,2 7-12,0 8-13,1 6-11,0-4-11,-2-15-8,-3-14-8,0-15-9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10005 7128 632,'-13'-8'8,"6"2"17,6 1 17,6 0 16,3 1 3,0 1-13,0-1-11,-1 0-12,3 0-7,6 0-2,4 0-3,5 0-2,3 0-5,2 1-10,3-2-9,1 2-9,0-1-7,-2 2-5,-1 0-7,-3 2-5,-2 0-3,-5 2 1,-3 0 0,-4 2 1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2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10581 6113 561,'-7'-15'0,"0"4"0,2 3 0,1 3 0,0 4 11,2 7 23,0 7 23,2 8 22,0 4 3,2 5-16,0 3-16,2 4-16,0 3-15,1 2-13,2 2-11,0 2-14,1 3-8,0 4-8,0 3-7,-1 5-6,0-4-5,0-12-1,-2-12-3,0-11-1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12861 5827 474,'-9'-10'9,"-2"10"18,-1 12 18,-3 10 18,1 3 2,3-3-14,2-5-14,4-3-14,-1 1-8,-2 9-3,-3 7-2,-3 8-3,-2 3-1,-1-4-2,-2-2-1,1-3-2,-1-4-1,2-2-2,3-3-2,1-3-1,5-8-6,6-14-9,7-14-8,8-13-10,3-6 0,3 3 5,2 4 6,1 2 7,0 3 6,-3 5 10,-3 3 8,-3 4 9,-1 4 4,0 2-2,-1 4-2,1 3-1,-1 2 2,-2 5 9,-2 4 8,-2 3 7,-2 2 2,1-1-6,0-1-4,0 0-6,0-2-3,0-1-3,0-1-3,0-1-2,1-2-4,2-2-5,1-4-6,3-2-6,1-5-6,0-4-9,-1-5-8,1-5-9,-1-4-2,-1 1 6,0-2 4,-2-1 7,-1-1 3,0-1 5,-2-1 2,0-1 5,-1 2 1,0 3 0,-1 5 0,1 3-1,1 4 11,0 4 21,1 4 21,2 4 21,-1 6 4,-1 6-15,0 7-14,-2 7-14,0 2-9,0 0-4,0-1-3,0-1-4,-1-1-5,-2-1-9,-2-1-8,-2-1-8,-1-3-6,0-1-4,0-5-3,0-1-3,1-6 1,2-8 5,2-8 7,2-8 5,2-3 3,2-1 2,2 1 2,2-1 2,1 1 0,1 3 2,1 1 1,1 3 0,0 1 2,-1 2 2,0 2 2,-2 2 1,-1 2 1,-1 0-2,0 2 0,-2 1-2,-1-2-2,0 0-6,-2-3-6,0-2-5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5301" units="cm"/>
      <inkml:brushProperty name="height" value="0.05301" units="cm"/>
      <inkml:brushProperty name="color" value="#F2395B"/>
    </inkml:brush>
  </inkml:definitions>
  <inkml:trace contextRef="#ctx0" brushRef="#br0">14815 5485 415,'0'-36'1,"0"8"3,0 6 4,0 7 2,-1 3 4,0 2 6,-2 1 4,0 1 6,0 5 6,1 11 9,0 11 9,2 11 8,0 8-1,0 4-12,0 6-12,0 4-11,0 4-8,0 2-2,0 1-2,0 3-3,0 3 0,0 5-1,0 5 0,0 5 1,0 4-8,2 4-17,0 4-15,1 4-16,0-8-13,0-20-12,-2-19-11,0-19-12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15027 6471 579,'-6'-9'0,"2"-2"0,4-1 0,2-3 0,4 1 9,2 1 20,3 2 17,3 2 20,1 3 2,-1 2-14,-1 4-13,0 3-14,-2 3-10,-1 5-5,-1 5-7,0 5-5,-3 3-3,-3-1 2,-2 1 2,-3-1 2,-4 0-3,-2-1-4,-3-1-5,-3-1-5,-1-2-3,2-3 2,3-3 1,1-2 1,3-4 4,4-2 6,4-4 6,4-2 7,3-2 2,1 0 0,3 0-2,2 0 0,0 0-1,-1 0-2,-1 0 0,-1 0-2,0 2 0,1 2 1,1 4 1,2 2 1,-3 3 0,-3 3-1,-4 4 0,-4 2-1,-4 2-2,0 1-3,-3 1-2,-2 1-3,-2 1-4,-3 1-6,-4 1-6,-1 1-5,-2-2-7,2-2-7,3-3-8,1-2-7,2-4-1,1-3 4,1-3 4,1-2 5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16650 6962 554,'17'-8'125,"1"2"-27,3 1-25,1 1-27,4 0-16,5 2-4,5 0-7,4 2-4,3-1-6,0 0-4,0-2-6,0 0-4,0-1-7,-2 0-8,0 0-8,-1 1-9,-4-1-6,-2 2-5,-5 0-4,-3 2-5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18541 5966 607,'-4'-12'70,"8"8"-6,8 8-6,7 8-6,5 4-9,1 1-9,1 1-9,1 1-9,1-1-6,1-1-1,1-2-3,1-3-1,-1 0-5,-2 0-10,-2-1-10,-1 1-9,-3-1-8,-1 0-7,-3-2-6,-1-1-7,-3 0 0,-4 0 6,-5 0 7,-2 0 6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17203 7750 557,'-18'0'39,"14"2"12,12 0 12,13 1 12,9 0-2,3 0-16,4-2-15,4 0-16,3-1-13,2 0-9,2 0-11,2 0-10,0-1-6,0 0-3,-2-2-4,0 0-3,-4 0-3,-6 1-3,-6 0-4,-5 2-2,-6 0 1,-3 0 5,-5 0 4,-3 0 6,-2 0 3,0 0 3,0 0 3,0 0 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0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73650 51300 467,'0'-69'1,"0"13"2,0 12 2,0 13 2,-2 6 3,-3 0 3,-3 0 4,-2 0 4,-1 12 8,3 26 13,3 24 14,4 26 14,1 19 0,0 17-13,0 15-12,0 16-14,-4 16-9,-5 20-5,-7 18-6,-5 20-6,-4 13-4,0 9-4,0 10-3,0 10-3,0 2-7,0-3-11,0-3-12,0-2-11,3-19-5,6-30 1,7-32 0,6-30 2,3-26 2,0-19 4,0-18 5,0-19 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5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17431 7750 517,'-36'0'8,"9"0"0,8 0 1,7 0 0,6 1 8,6 4 18,4 2 18,6 3 18,3 3 2,3 2-11,3 1-11,3 3-13,2 1-11,1 3-11,1 1-10,1 3-13,-2-2-17,-2-4-27,-3-3-25,-2-4-27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18050 1777 577,'0'-10'10,"0"10"18,0 12 20,0 10 19,0 7 4,0 4-13,0 4-11,0 5-13,0 0-10,0-1-5,0 0-8,0-1-6,0 2-6,0 6-8,0 5-7,0 7-7,0-1-6,0-6-3,0-8-5,0-6-4,0-8-4,0-6-3,0-7-4,0-6-4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18354 2200 618,'-22'9'89,"1"3"-17,3 4-19,1 2-18,2 2-11,-1 0-4,0 2-4,1 1-4,0 1-2,0 1 0,2 1 1,1 1 1,0-1-3,-1-2-3,-1-1-4,-1-3-3,2-2-3,6-2 0,6-4 1,6-3-1,7-2-2,7-2-5,8-3-5,9 0-6,0-2-5,-4 0-2,-5 0-5,-5 0-3,-3 0 0,1 0 0,-1 0 3,1 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19612 2650 549,'-15'9'43,"3"1"6,1 3 6,2 2 6,3 2-3,1 3-10,2 3-11,2 3-11,2 3-6,2 4-1,2 4-3,1 5-3,2-2-8,-2-4-15,-1-5-17,0-5-16,-2-4-11,-1-2-8,0-1-7,-2-2-8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8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21350 5385 529,'0'-30'1,"0"5"5,0 3 2,0 5 4,-1 2 3,-1 0 1,0 2 1,-1 1 3,-2 0 0,0 1 1,-1-1 2,-2 0 0,1 1 0,-1 2-3,0 3-3,0 1-2,0 1-2,-2 2 0,0 0-2,-1 2 0,-2 1-2,0 2-1,-1 2-3,-1 2 0,-1 2-2,-1 5-1,-2 4 0,1 3 0,-2 5 0,0 3 2,1 4 1,-1 4 2,2 4 1,3 1 0,3 2 0,3 2 0,1-1 0,2 0 0,0-4 0,2 0 0,1-4-1,2-2 0,2-3 0,2-3-1,1-4-1,2-3 0,0-5 0,2-3-1,1-4-3,3-2-2,3-4-4,3-2-4,2-4-4,1-2-2,1-4-4,1-2-3,0-3-3,-1-3-2,-1-3-1,0-3-2,-4-1 1,-1 3 5,-4 1 4,-3 2 5,-1 7 8,-2 9 14,-1 9 12,0 11 14,-2 3 4,-1-1-4,0-2-3,-1-3-5,-1-1-4,0 0-3,0-2-4,0-1-4,2-2-8,5-4-11,6-4-11,4-4-11,1-4-4,-1-2 4,-2-3 3,-3-3 4,0-3 1,0 0-2,0-1-3,-1-1-2,0 1 1,-2 3 4,-2 3 5,-2 2 3,-1 6 11,1 6 17,2 8 18,0 6 16,1 2 2,0-1-12,0-2-14,0-2-14,0-2-6,1 1-1,1 0 0,2 0-2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8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23578 5800 541,'-21'9'27,"5"3"5,5 4 5,4 2 3,3 2 2,1 3-2,-1 1-4,0 2-1,0 3-4,2 1-4,0 2-3,2 2-5,0 1-2,0-3-2,0-2 0,0-2-2,1-2-4,4-3-10,2-3-7,3-3-10,3-3-7,0-2-10,1-4-8,1-3-10,1-3-2,1-6 2,1-4 2,1-5 2,-1-2 5,-3 1 6,-3 1 7,-2 0 7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24112 6326 511,'0'-19'38,"0"7"3,0 8 5,0 8 4,-1 5-2,-2 3-7,-2 4-8,-1 2-8,-2 2-4,0 1-1,0 0-3,0 2-1,0 0-3,-2-1-3,0-1-3,-1-1-4,0-2-6,0-3-7,2-2-7,1-4-8,2-5-7,6-8-5,4-8-5,6-7-6,2-5 0,1 1 6,1-1 6,2 1 5,-1 1 6,-1 3 5,-1 3 5,-1 3 5,-1 3 6,0 2 6,-2 4 5,-1 2 6,0 4 4,-2 2 2,-1 4 2,0 2 3,-1 2 3,0 3 7,0 2 6,0 1 7,-1 1-2,-1-3-6,0-1-8,-2-2-8,0-2-6,0 1-3,0 0-5,0 0-3,2-3-7,2-3-7,4-4-8,2-4-8,1-4-4,1-6-2,0-4-1,0-4-2,0-5 0,1 0 4,1 0 1,2-2 4,-2 1 4,-1 1 5,-2 3 6,-2 1 5,-2 4 5,1 3 5,0 4 4,0 5 5,-1 3 8,-1 5 11,0 6 12,-2 4 10,0 4 2,-2 1-10,0 3-11,-2 1-9,0 1-8,-2-1-7,0-1-6,-2-1-7,1-2-4,0-1-3,2-2-2,1-3-3,3-4-6,7-8-10,7-8-10,7-7-10,2-3-2,-3 2 7,-3 4 6,-3 3 8,-2 2 3,0 0 3,-2 2 1,-1 1 3,-2-1-1,-2 0-3,-4-2-5,-2 0-2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26015 5774 450,'0'-38'29,"0"19"20,0 19 19,0 18 21,0 11 0,0 3-18,0 2-19,0 4-17,0 2-11,0 2-6,0 2-4,0 2-5,-1 3-7,0 2-6,-2 3-8,0 4-6,0-1-3,1-3 3,0-3 2,2-2 3,0-5-5,0-6-16,0-6-15,0-5-15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26229 6837 702,'7'-15'0,"-2"2"0,-2 2 0,-2 3 0,-2 3 8,0 8 17,-2 6 16,0 7 17,-1 3 1,0-1-13,0-1-13,1-1-14,1-1-11,5-4-8,6-3-10,4-3-8,1 0-2,-1 0 6,-2 1 7,-2 2 5,-2 1 4,-1 1 0,-1 3 0,0 2 0,-2 1 1,-2 1-1,-2 1 0,-2 1 0,-3 0 0,-2-1 0,-3-1 0,-3-1 0,-1-2-11,3-4-22,1-5-21,2-2-22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26381 5193 477,'16'-8'5,"0"2"12,-1 1 10,1 1 11,0 1 4,-1 3-3,1 4-3,0 2-2,0 3-3,1 4 0,1 2-1,1 3 0,-1 3-3,-3 3-2,-2 3-3,-4 3-3,-2 3-2,-1 4-3,0 4-1,-2 4-2,-2 2-2,-6 0-5,-4 0-3,-5 0-3,-5 0-7,-5 0-10,-5 0-9,-5 0-11,-1-1-5,3-4-2,3-2-1,4-3-1,2-6-2,4-6 0,5-7-1,3-6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1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74550 51450 486,'-21'-24'9,"10"4"20,10 3 20,9 3 18,7 3 4,7 3-13,6 3-13,7 4-13,5-1-8,7-3-2,6-3-3,7-2-2,2-1-3,1 3 0,-1 3-3,1 4 0,-3 1-2,-2 0-3,-3 0-2,-3 0-2,-4 1-2,-3 4-5,-3 3-3,-2 3-3,-8 4-10,-8 7-14,-10 6-13,-9 7-15,-10-1-2,-9-6 9,-10-6 10,-8-6 8,-4-4 5,3 1 0,3-1-1,4 1 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1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27375 4566 473,'15'-7'49,"-1"2"-10,-1 2-10,0 2-9,-2 1-6,1 0-2,0 0-2,-1 0-1,1 1-1,0 2 0,-1 2 1,1 2 1,-1 1-1,-2 1-2,-3 2-1,-1 0-2,-1 1 0,-2 1 2,0 1 2,-2 2 1,0 0 2,-2 1 3,0 1 3,-2 1 3,1 1 1,1 3 1,0 1 0,2 3 0,0 0 0,0 1-3,0-1-2,0 1-3,1 0-2,1 2-3,3 2-2,2 3-3,1-1-1,0 0-3,0-1 0,-1-1-2,1-2-1,-2 0-1,-1-1 0,0-1-1,-2-1 0,0-1 1,-2-1 0,0-1 0,-1-1 1,0-1-1,0-1 0,0-1-1,-2-1 1,0 1-1,-3 0 0,-2-1 0,-2 0-1,-3-3-3,-4-1-2,-2-2-3,-3-1-3,-4 1-5,-5 1-5,-3 2-5,-1-2 0,4-3 4,2-3 6,3-2 4,3-3-3,1-1-11,3 0-12,1-1-10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2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20644 4513 568,'-1'-15'1,"0"4"11,-2 3 11,0 2 11,-2 2 2,0 1-7,-1-1-5,-2 0-7,0 0-4,-1 2-3,-2 0-3,0 2-2,0 1-4,-1 2-2,0 2-2,1 2-3,-2 1-2,0 1 1,-1 2-2,-1 0 0,0 0 1,0-1 1,2-1 2,1 0 0,1-1 3,2 1 1,3 2 2,1 0 2,0 1 2,0 1 2,-1 2 2,-2 0 3,1 2 1,1 3 1,0 3 0,2 3 1,0 3 1,0 2 0,0 4 0,0 3 1,1 1-1,0-2 0,2 0 0,1-1 0,0-1-2,1 0-3,2 0-2,0 1-3,1-2-3,-2-2 0,0-2-1,-2-1-1,0-1-1,-2 3 1,0 1 0,-2 2 0,0 1 0,1 1 1,-1-1 0,0 0 0,0 0 0,2 1 0,0-1 0,2 0 0,0-1-1,2-2-1,0-1 0,2-3-1,0-2-2,3-3-2,2-3-1,2-3-2,1-3-1,-1-4 0,1-5 0,0-2-1,1-4-3,5-1-6,3 0-6,5-1-6,-1-2-8,-3 0-9,-5-1-9,-3-2-9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28450 4081 609,'17'-14'7,"5"5"16,3 3 14,5 4 16,-2 4 3,-6 6-10,-5 4-9,-6 5-10,-5 3-7,-2 1-8,-4 1-7,-2 1-8,-4 0-3,-2-1-1,-3-1 0,-3-1-2,-2-1 2,0-1 3,1-1 2,-1-1 3,2-1 3,2-3 3,4-1 4,3-2 3,3-2 1,6-2 0,4-3 0,5 0-1,5-4-2,4-2-7,3-4-7,4-2-5,1-1-7,-1 1-6,-3 0-6,-1 2-6,-3 0-7,-2 1-4,-1-1-5,-2 0-5,-3 0 0,-3 2 8,-3 1 6,-2 1 7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29400 4243 631,'2'-15'25,"6"3"11,4 1 10,5 2 12,3 2-2,1 1-13,1 1-13,1 0-13,0 2-6,1 0 1,-1 2 2,1 0 0,-2 1-7,-1-2-19,-3 0-17,-1-1-17,-3-1-10,-1 2-3,-2 0-2,-2 2-3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29839 3398 630,'-7'-7'0,"0"1"0,2 0 0,1 2 0,1 4 11,2 10 24,2 8 23,2 9 23,1 6 1,1 6-25,2 4-22,0 6-25,-1-1-11,-1-4-1,-2-6-1,-2-4-2,-1-4-11,2-3-25,0-4-23,2-1-25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9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48312 37633 834,'-7'-6'3,"2"4"7,3 4 7,1 4 6,2 3 2,1 1-4,3 3-4,2 2-4,0 0-3,-2 1-1,-2 0-1,-2-1-1,-1 3-5,2 4-4,0 3-7,2 4-6,-1 2-3,1-1-1,0-1-1,0-1-1,0-2 1,0 0 0,0 0 3,0-2 1,-1-2 1,-1 0 2,0-1 1,-1 0 2,-1-2 1,1-1 3,2-1 2,0-1 2,1 0 2,0 0 1,0-1 2,0 1 0,-1 0 3,0 1 1,-2 1 2,0 1 2,-1 0 0,0-1 0,0 0 0,0-2 0,0 1 0,0 3 1,0 3 0,0 3 1,0 0-2,0-3-2,0-3-3,0-3-4,-1 1 0,0 3 1,-2 5 1,0 3 1,-1 2-1,2-2-4,0 0-4,2-1-4,0-1-4,-2-3-6,-1-1-4,0-3-4,0-1-3,0-3 2,2-1 1,1-2 2,-1-1 2,-1 1 3,0 1 4,-1 2 2,-1-2 4,0-1 1,0-2 3,0-2 1,1-1 3,0 1 3,2 2 2,0 0 3,1 1 1,0-1 0,0 1 1,0 0 1,0 0-2,0 1 0,0 1-2,0 2-1,0 0-2,0 1-3,0 1-2,0 1-2,0 0-2,0-1 2,0-1 1,0 0 1,0-2 1,-2 1-1,0 0-1,-1-1 1,-1 1 0,2 0 4,0-1 4,2 1 2,-1 0 3,0-1 0,-2 1 0,0 0 1,0 0 1,0 1 2,2 1 2,0 1 1,1 1 1,0 3-4,0 1-2,0 3-3,0 0-2,-2 1 0,0-1 0,-2 1-1,0-2 0,1 0-1,-1-1-1,0-1-1,1 0-1,0-1 1,1 1-1,2-1 1,0 0 0,0-3-2,0-1-1,0-2-2,0-1-1,0 1 0,0 1-1,0 1-1,0 1 0,-2 3 0,-1 1 2,0 3 0,0 0 0,0 1 2,2-1 0,1 1 1,-1 0 0,-1 0 2,0 2 0,-1 1 1,-1 0-1,2-1-1,0-2-2,2 1-1,0-4-2,0-2-3,0-3-1,0-2-3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52712 45664 499,'-7'-22'8,"2"3"2,2 3 2,2 3 2,1 3 6,0 6 6,0 4 9,0 6 7,0 4 1,0 3-6,0 5-6,0 3-6,0 4-4,0 1-2,0 2-1,0 3-3,0-1-3,0 0-2,0-1-2,0-1-4,0-2-2,-2-3-3,0-3-1,-1-3-3,-1-5-4,0-7-9,0-6-7,0-7-9,1-8-1,0-7 2,2-9 4,0-7 2,1-3 4,0 2 4,0 2 3,0 2 4,0 3 3,0 4 2,0 3 4,0 5 1,0 3 1,0 2 0,0 4-2,0 3-1,0 4 10,-2 6 21,0 6 21,-1 6 22,-1 3 4,2 4-13,0 4-13,2 2-12,0 1-13,0 2-10,0 1-12,0 1-12,0 0-10,2 2-8,0 1-10,2 1-8,-1-4-3,1-6 7,0-7 5,0-7 5,0-3 1,0 0-5,0 0-6,0 0-5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56482 44659 999,'0'-16'-6,"0"1"-12,0-1-12,0 1-12,-1 0-2,0 2 10,-1 3 10,-1 1 9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2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56328 37533 710,'-15'-6'22,"4"4"0,3 4 0,3 4 1,1 4 0,0 3 2,0 5 2,0 3 1,1 3 0,0 1-6,2 1-4,1 1-5,0 2-4,0 3-3,0 3-5,0 2-2,0 2-2,1-1 0,2-2 1,0 0 0,0 2-3,-2 4-8,-2 6-7,-2 4-6,0 1-4,0-4 1,2-4 2,1-4 2,0-4 2,0-5 4,0-5 3,0-5 4,0-1 3,0 3 2,0 3 2,0 3 2,0 0 3,1-2 1,2-1 3,0-3 1,0-1 3,0-1 2,-2-1 4,0-1 2,-1 1 0,2-1-4,0 2-3,2 2-4,-1-1-2,-1 2-2,0 1-3,-1 1-1,-1 0-2,0-1 3,0-1 0,0-1 1,0-1-1,0-1-5,0-1-4,0-1-5,0 0-3,1 1 0,2 1-2,0 2-1,0-1 1,0 1 0,-1-1 2,-2 1 0,0 0 2,0 2 3,0 3 3,0 1 2,0 2 3,-2 1 4,-1 1 3,0 0 3,-1 0 3,1-1 1,-1-3 3,0-1 2,0-3 0,2-2-1,0-1-1,2-2 0,-1-2-2,0 1-1,-2-1-1,0 1-2,0-1 0,0 1 0,2 0 0,1-1 0,0 0-2,0-1-5,0-1-3,0 0-5,0-2-3,0 1 1,0 0-1,0-1-1,0 1 2,0 2 2,0 0 3,0 1 2,-1 0 3,-1-1 1,0-1 2,-1-1 3,-1-1 2,2 0 2,0-2 4,2-1 2,0-1 3,0 0 1,0-2 2,0-1 2,0 0-3,2 0-7,0 0-7,2 0-7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62201 37959 547,'-8'-8'0,"2"2"0,1 1 0,1 0 0,0 1 2,0 0 6,0 0 4,0 1 4,0 0 7,1 3 6,-2 4 7,2 2 6,-1 4 1,2 4-7,0 3-5,2 5-6,-1 3-4,0 3-2,-2 3-2,0 2-2,0 3-1,1 1 0,0 0 0,2 2 0,0 0-3,0-2-3,0 0-6,0-1-3,0 0-6,2 0-4,0 2-5,1 1-5,0 0-1,0 0 1,-2 0 1,0 0 2,-1 1 0,0 2 0,0 3 0,0 1-1,0 1 0,0 3 1,0 2-1,0 2-1,0-1 1,0-4 0,0-4-1,0-4 0,-1-3 2,0-2 2,-2-2 3,0-1 2,0-1 2,1 1 2,0 0 3,2 2 3,0 2 0,0 4 1,0 4 1,0 4-1,0 3 2,0 0 2,0 1 0,0 2 3,0 0-1,0-1 1,0 1-1,0 0-1,-1-2 0,0-4-1,-2-4 0,0-4-2,0-2-1,2 2-1,2 1-2,2 0-2,1 3-1,2 2-3,0 4-2,1 2-1,0-3-1,-1-8 1,0-9 2,-2-9 1,-1-6-1,0-3-3,-2-3-4,0-2-3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0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82450 1800 565,'0'-47'0,"0"6"0,0 7 0,0 6 0,-2 7 8,-3 10 14,-3 10 16,-2 9 14,-1 12 4,3 16-10,3 15-8,4 17-9,1 11-6,0 10-2,0 10-3,0 9-2,0 9-2,0 9-2,0 10-2,0 10-1,-2 4-3,-3 0-1,-3 0-2,-2 0-2,-3-5-1,1-9 1,-1-10 1,1-8 1,-1-12-1,1-12-3,-1-13-1,1-12-3,-4-13-10,-6-12-18,-6-13-18,-6-12-18,-9-16-4,-8-19 10,-10-18 9,-9-19 10,-7-10 7,-3 1 6,-3-1 6,-2 1 6,-3 4 5,1 9 7,-1 10 5,1 10 7,4 4 5,9 0 5,10 0 5,10 0 5,7 1 3,6 4 3,7 3 2,6 3 1,7-1 1,10-2-2,10-3-2,9-3-1,13-2-4,20 0-2,18 0-3,20 0-3,14 1-3,14 4-4,11 3-4,14 3-3,5 1-5,1 1-6,-1-1-6,1 1-6,-9 1-1,-15 3 3,-15 3 4,-16 4 4,-15 1-7,-11 0-16,-14 0-17,-11 0-17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2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75650 52350 564,'-24'-24'0,"4"4"0,3 3 0,3 3 0,1 6 10,1 9 18,-1 10 20,1 10 18,4 2 3,9-3-13,10-3-15,10-2-13,4 0-8,0 7-2,0 6 0,0 7-2,0 0-4,0-2-6,0-3-7,0-3-6,-2-1-8,-3 4-12,-3 3-10,-2 3-12,-1-1-7,3-2-3,3-3-2,4-3-3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3"/>
    </inkml:context>
    <inkml:brush xml:id="br0">
      <inkml:brushProperty name="width" value="0.02556" units="cm"/>
      <inkml:brushProperty name="height" value="0.02556" units="cm"/>
      <inkml:brushProperty name="color" value="#F2395B"/>
    </inkml:brush>
  </inkml:definitions>
  <inkml:trace contextRef="#ctx0" brushRef="#br0">52638 38900 860,'0'14'0,"0"-1"1,0-2 1,0-2 1,-1 0 4,0 3 6,-2 3 7,0 4 6,0 1 0,-1 4-6,0 3-6,1 3-7,0 2-7,2 0-8,2 2-8,2 1-9,0-4-7,1-6-4,0-7-5,-1-6-4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5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3909 29850 429,'-15'33'156,"2"2"-36,3 4-36,1 2-37,1 2-18,1 0-4,-1 0-3,0 0-2,1-2-3,2-3-2,2-5-2,3-4-2,-1-1-3,-1 3-4,0 1-6,-1 2-3,-1-1-2,2-6 1,0-3 2,2-6 1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5"/>
    </inkml:context>
    <inkml:brush xml:id="br0">
      <inkml:brushProperty name="width" value="0.02385" units="cm"/>
      <inkml:brushProperty name="height" value="0.02385" units="cm"/>
      <inkml:brushProperty name="color" value="#F2395B"/>
    </inkml:brush>
  </inkml:definitions>
  <inkml:trace contextRef="#ctx0" brushRef="#br0">3781 29631 922,'-8'-14'58,"0"5"-39,1 3-37,-1 4-38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3213 29300 538,'-21'7'6,"8"-1"11,7-1 13,7 0 12,4-1 4,3 0-2,3-1-2,4 1-2,1-1-3,3 0-5,1-2-4,3 0-4,1-2-4,1 0-2,1-2-3,1 0-3,-2-1-5,-2 1-6,-3-1-5,-2 0-7,-3 0-3,-1 0-1,-1 0 0,-1 1-2,-2 1-8,-2 4-17,-4 3-16,-2 5-16,-4 0-2,0-1 13,-3-2 13,-2-2 13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6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3727 29500 548,'1'16'50,"2"-1"-5,2 1-6,2 0-5,-1 1-4,-1 3-3,-2 3-2,-2 3-1,-1 2-3,0 2-1,0 3-2,0 1-2,-1 2-1,-2 0-4,-2 2-2,-1 1-2,-2-2-3,0-2-2,0-3-1,0-3-3,1-3 0,1-1 0,0-3 1,2-1 0,0-3 1,0-1 1,0-2 1,0-3 2,3-4 2,6-10 2,6-8 3,6-9 3,3-6-3,1-3-6,0-3-9,3-2-6,-1-2-4,0 1 0,1 1 2,-1 1 0,0 2-6,-3 2-15,-1 1-15,-2 3-14,-3 2-5,-3 2 7,-3 5 7,-2 1 6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6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4902 28945 504,'22'-13'80,"-3"4"-14,-3 6-14,-3 5-13,-2 2-11,-2 3-6,-3 2-7,-1 2-6,-1 1-3,-2 3 0,0 2 1,-2 1 0,-1 2 0,-4 1-1,-2 1 0,-3 1-1,-2 1-3,0-1-3,1 1-6,-1-1-3,0 1-2,-2-1 0,0 1 1,-1-1 1,1-2 1,1-3 3,2-4 3,3-4 3,3-4 4,7-1 4,8-2 5,6-2 5,3-2 0,1-4-3,-1-2-5,1-3-3,0-1-3,1 2-1,1 2-1,1 3-1,-1 0-2,-3 2-1,-3 0-2,-3 2-1,-2 1 0,-1 3 1,0 4 2,-2 2 2,-1 4 1,-2 4 2,-3 3 1,0 4 3,-4 3 0,0 1 2,-3 1 1,-2 1 1,-1-1 0,-2-2 1,0-1-1,-1-3 1,-1 0-2,-1-1-1,-2 1-2,0-1-1,-1-1-3,-1-1-3,-1-3-1,-1-1-4,0-3-3,1-2-4,1-4-4,1-3-4,3-3-7,5-6-12,4-4-12,6-5-10,3-5-3,3-3 7,3-5 7,4-3 6,-1 0 7,-1 5 5,-3 5 7,-1 5 6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6100 29531 505,'8'-13'4,"2"3"7,0 4 7,1 4 8,0 3 7,-3 4 7,-1 2 6,-2 3 8,-1 5-1,0 4-7,0 4-9,0 7-7,-1 5-6,-2 8-2,-2 8-4,-2 7-2,-1 2-5,0-4-5,0-6-7,0-4-4,0-7-7,0-6-7,0-7-6,1-7-6,-1-7-11,0-8-14,0-8-13,0-8-15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5005" units="cm"/>
      <inkml:brushProperty name="height" value="0.05005" units="cm"/>
      <inkml:brushProperty name="color" value="#F2395B"/>
    </inkml:brush>
  </inkml:definitions>
  <inkml:trace contextRef="#ctx0" brushRef="#br0">6858 28510 439,'23'-29'35,"-1"7"-4,-1 5-3,-1 6-4,1 4-2,1 1-2,3 0-2,1 2-2,2 0-2,1 2-3,1 0-3,1 2-3,-1 1-2,-2 4 1,-1 2 0,-3 3 0,-2 3 1,-3 2 1,-3 1 0,-2 3 0,-3 1 3,-3 3 3,-1 1 3,-2 3 2,-1 1 3,0 1 1,0 0 1,0 2 1,0 0-1,0-1-3,-1-1-2,2-1-3,-2 3-2,1 6 1,0 8 0,0 6 0,0 3-1,0-4-4,0-3-2,0-2-4,-1-5-2,-1-4-3,0-5-4,-1-5-3,-2-4-1,-1-1-3,0-3-2,-1-1-1,-3-3-1,-2-4-3,-3-5 0,-3-2-2,-3-5-1,-2-2 0,-1-4 1,-3-2 0,-2-4-1,-3-5-2,-3-5-1,-2-5-1,-1-4 1,3-2 3,3-4 5,3-3 4,3 1 3,3 2 4,3 3 5,3 4 2,2 2 5,2 3 4,2 3 3,3 3 4,1 1 4,3 1 4,4-1 3,2 1 4,3 0 0,2 2-1,2 2-3,1 3-2,2 1-3,2 0-5,0 2-5,1 1-4,0 1-1,-1 2 0,-1 2 2,-1 2 2,-2 3-6,-2 6-9,-4 4-10,-2 5-10,-5 5-6,-2 5-1,-5 5 0,-4 5-2,-4 2 2,-3 2 5,-5 1 3,-3 0 4,-3-1 4,1-4 4,-1-3 2,1-5 5,0-4 2,1-3 5,1-4 3,1-5 4,2-3 4,5-2 1,3-4 3,4-2 3,7-5 1,8-4 3,9-5 2,10-5 2,4-4-4,2-2-6,2-1-9,3-2-7,-1-1-8,0 1-7,-1 1-9,-1 1-7,-2 1-7,-3 1-4,-3 1-5,-3 1-4,-4 2 1,-5 2 8,-4 4 8,-6 3 9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7574 28900 508,'-16'2'9,"-1"4"15,-1 4 18,-1 3 15,1 6 7,5 7-6,3 7-5,5 7-5,1 5-6,2 7-8,0 6-7,2 6-6,1 4-10,2 5-9,2 3-11,1 4-10,3 2-10,0-2-9,1 0-10,1-1-10,0-8 0,-3-17 10,-1-14 10,-2-17 10,-1-7 2,0-1-3,-1 1-4,2 0-4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9486 27578 471,'1'-22'8,"2"3"16,2 3 16,2 3 16,2 5 2,3 8-12,4 8-12,2 7-12,-1 7-9,-3 3-8,-4 4-7,-4 5-7,-4 0-9,-2 0-9,-4-1-10,-2-1-9,-4-2-3,-6 0 3,-4-1 5,-5-1 3,-3-2 6,-1-3 7,0-3 7,-2-3 7,2-3 4,3-1 2,5-2 2,3-2 1,4-2 6,2-1 14,4 0 12,3-2 12,7-3 8,12-8 1,11-6 1,12-7 3,4-3-6,-3 1-11,-5 1-11,-4 1-11,-2 2-8,-1 1-6,-1 2-4,-1 3-5,-2 2-3,-1 6-2,-3 4-1,-1 6-2,-3 3 2,-2 3 7,-4 4 7,-3 2 6,0 3 3,0 2 0,1 4 1,2 3 0,0 0 5,1-1 7,2-3 10,0-1 8,1-3-1,-1-1-8,1-3-10,0-1-9,0-2-8,1-1-10,1-1-10,2 0-8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2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77800 51450 526,'-25'-41'5,"0"19"12,0 19 11,0 19 11,-2 13 4,-3 10-3,-3 10-3,-2 9-3,-5 9-3,-2 9-2,-3 10-3,-3 10-3,-4 5-2,-3 4-3,-3 3-4,-2 3-2,-5 3-3,-2 3 0,-3 3-2,-3 4-2,-1-1 1,4-3 0,3-3 0,3-2 2,4-9-8,7-12-12,6-13-14,7-12-13,5-12-6,7-8 1,6-10 2,7-9 2,11-15 0,20-18-2,18-19-2,20-18-1,2-9 3,-12 4 7,-13 3 6,-12 3 8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9536 29050 516,'-22'0'25,"1"2"7,3 0 7,1 2 8,2 2 1,-1 5-5,0 5-6,1 6-4,-1 2-6,0 4-7,1 3-7,-1 3-7,1 0-3,1 0 1,1-1 1,0-1 0,5-4-11,6-7-24,8-7-23,6-6-25,5-9-5,3-8 15,3-10 13,3-7 15,1-4 10,-1 3 7,-1 3 6,-1 3 8,-2 3 6,-1 5 8,-3 3 7,-1 4 8,-4 5 12,-5 8 17,-4 6 17,-6 7 16,-4 6 1,-3 5-17,-5 5-15,-3 4-17,-5 4-9,-2 0-3,-2 2-4,-4 0-3,-1 0-5,1-2-9,1-2-6,2-2-8,-1-4-8,1-7-8,-1-7-8,1-7-7,1-4-5,3-2-2,3-3 0,3-1-2,3-2 3,2-4 6,4-2 5,3-3 6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9000 30716 494,'9'-7'7,"1"2"13,3 2 14,2 2 14,3 2 3,3 2-5,5 2-6,3 2-5,4 3-1,4 5 4,4 5 4,5 5 5,1 1-8,0 0-18,-1-1-18,1-1-18,-1-2-6,-4-1 6,-2-3 7,-3-1 5,-5-3-11,-4-3-27,-4-3-30,-6-2-27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9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11701 28412 443,'-5'-8'8,"6"0"15,6 0 17,6 0 16,3 0 0,1 1-12,1-1-14,1 0-13,0 0-7,-2 2-1,-3 1-1,-1 1 0,-5-1-13,-8-2-22,-8-2-23,-8-2-23,-3-1-1,-1 1 20,1-1 20,-1 0 21,1 1 10,1 3 2,1 1 1,1 2 1,0 2 8,2 2 13,1 2 13,1 2 14,1 3 7,0 6-1,2 4-1,1 5 1,1 3-5,2 2-7,2 3-7,2 1-8,1 1-5,0-1-4,0-2-4,0 1-3,1-4-4,2-2-1,2-3-4,2-2-2,2-3-3,3-1-7,4-1-6,2-1-6,2-1-2,1-2 3,1-2 2,1-2 3,-1-2-3,-1 1-6,-3 0-9,-1 0-6,-3 0-1,-1 0 6,-2 0 8,-2 0 6,-3 1 7,-2 1 5,-4 3 6,-2 2 5,-4 2 3,-4 1 1,-4 3-1,-3 2 1,-4-1 1,-1 1 0,-3-2 3,-1-1 0,-2 0 1,-1 1-1,-1 1 1,0 1-1,-1 1-1,3-1-1,1 1 0,3 0-1,1-2 0,3 0-1,1 0-1,3-2 0,5-2 3,8-1 8,9-2 6,10-2 9,6-4-1,6-2-6,6-6-7,7-2-6,2-3-8,2 2-9,0 1-9,2 0-9,-2 2-8,0 0-5,-4 2-5,0 1-6,-5 0 1,-8 1 8,-6 2 9,-6 0 7,-5 1-1,-1 0-7,-1 0-10,0 0-8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9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14948 30030 913,'-8'-8'5,"2"1"11,1-1 11,1 1 12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2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3912 35886 476,'-1'-15'14,"0"2"8,-2 3 7,0 1 7,0 4 5,0 6 2,2 6 1,0 6 2,1 5-2,0 7-4,0 5-6,0 6-5,0 4-4,-2 2-3,0 2-3,-1 2-3,-2 1-4,0 2-6,-1 0-4,-2 2-7,2 1 0,1 5 1,2 4 4,2 3 1,1 2-4,0-3-13,0-1-12,0-2-12,1-5-6,2-7 2,2-6 1,1-7 1,2-7 2,-2-4 0,-1-5 1,0-4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4349 37166 553,'13'-12'11,"-6"8"21,-6 8 21,-6 8 22,-5 4 1,-3 3-17,-5 1-19,-3 3-16,-3 0-13,-1-1-4,-1-2-5,-1 1-6,0-3-1,3-1-1,2-2 1,1-3 1,3-1 0,1 0 4,2-2 2,3-1 3,2 0 2,6 0 2,4 0 2,6 0 1,4 0 1,3-1-3,5 1-2,3 0-3,3 0-3,1 0-3,1-1-3,1 1-4,0 0-1,1 2 1,-1 0 2,0 1 1,0 0-6,-1 0-12,-1-2-14,-1-1-12,-3 0-6,-3-2 3,-5-1 2,-3 0 4,-2-2 3,0-1 5,0 0 5,0-1 6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6200 37600 570,'0'31'158,"0"-2"-38,0 0-38,0-1-39,0 1-25,0 3-9,0 2-12,0 4-11,0 1-9,0 2-11,0 1-10,0 0-11,0-3-3,2-10 0,0-8 1,1-8 1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7140 36815 592,'-5'-6'12,"7"1"22,8 2 24,6 2 22,4 1 3,3 0-21,1 0-18,3 0-21,-1 0-13,0 0-8,-1 0-9,-1 0-8,-1 0-8,-3 2-7,-1 0-8,-3 2-8,-1-1-1,-2 1 6,-3 0 6,-1 0 5,-2 0 2,0 1-3,-2 1-2,0 2-3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7238 37750 565,'-15'0'3,"2"0"8,3 0 6,1 0 7,5 0 9,8 0 11,8 0 12,7 0 11,5 0-2,1 0-15,1 0-15,1 0-15,0 0-11,1 2-9,-1 0-6,1 2-9,-1-1-4,1 1-1,-1 0-2,0 0-2,-1-1-7,-5 0-16,-3-2-14,-4 0-15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4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9650 37450 482,'30'0'124,"-1"0"-22,-3 0-22,-1 0-21,-2 0-15,-1 0-9,-1 0-9,-1 0-9,-1 0-6,1 2-2,0 0-3,-1 2-2,2-1-4,1-1-2,3 0-4,1-2-3,2 1-1,1 0 1,1 2 1,1 0 1,0 1 0,1 0 1,-1 0 1,0 0 0,1-1 1,-1 1 0,0 0 1,1 0 0,-1 0 1,0 0-2,1 0 1,-1 0-2,1-1 1,1-1 1,1 0-1,0-2 2,1 0-1,1 0 0,-1 0 0,0 0 0,0 0 0,-1 0 0,-1 0 0,-1 0 1,-1 0 0,2 0 0,1 0 1,1 0 1,1 1 0,0 0 0,2 2 1,1 0 1,0 0-1,0 0-1,0-2-1,0 0-1,-1-1 0,-1 0 0,-3 0 1,-1 0 0,-2 0-1,2 0 0,1 0-2,1 0-1,0 0-1,0 2-1,0 0 0,1 2 0,0-1 0,0-1 2,2 0 3,1-2 1,0 1 0,2 0 0,1 2-3,0 0 0,1 0-2,1-2 2,-2-2-1,2-2 1,0 0 0,2 0-1,2 2 0,2 0-1,1 1-2,0-2 0,-1 0-1,2-1-1,-2-1 0,-1 2 0,0 0 2,-1 2 0,-2-1 0,-1 0-3,0-2-2,-1 0-2,-4 0-2,-4 0-1,-5 2 0,-5 0-2,-5 1 1,-3 0 3,-4 0 3,-4 0 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3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77450 52350 492,'0'-91'3,"0"19"5,0 19 5,0 19 5,3 18 8,6 19 10,7 19 10,6 19 10,1 13 1,-3 10-10,-3 10-9,-2 9-10,-5 2-6,-2-2-3,-3-3-3,-3-3-3,4-9-6,13-11-10,12-14-8,13-11-11,7-20-4,4-24-3,3-26-1,3-24-2,3-17 0,3-5 1,3-7 2,4-5 2,-6 0 1,-11 10 3,-14 10 2,-11 9 2,-11 9 9,-5 9 14,-7 10 15,-5 10 15,-4 16 8,0 26 3,0 24 3,0 26 2,0 13-2,0 4-9,0 3-8,0 3-8,-4 3-7,-5 3-3,-7 3-5,-5 4-3,-3-1-4,4-3-7,3-3-6,3-2-5,3-6-2,3-6 1,3-6 1,4-6 2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66800 11848 999,'14'-8'-6,"-1"2"-12,-2 1-12,-2 1-12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0"/>
    </inkml:context>
    <inkml:brush xml:id="br0">
      <inkml:brushProperty name="width" value="0.02438" units="cm"/>
      <inkml:brushProperty name="height" value="0.02438" units="cm"/>
    </inkml:brush>
  </inkml:definitions>
  <inkml:trace contextRef="#ctx0" brushRef="#br0">64650 12365 902,'5'-7'6,"-3"3"12,-4 1 13,-3 2 11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2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11344 34150 480,'-15'0'67,"2"0"-10,3 0-13,1 0-10,0 0-10,0 0-5,-1 0-6,-1 0-5,-2 0-5,0 0-1,-1 0-2,-1 0-3,0 0 0,3 2 0,1 0-1,2 2 1,1 0-1,1 0 0,-1-1 0,0 1 0,0 1 2,0 2 2,1 2 2,-1 2 4,0 1 1,0 1 4,0 1 1,0 1 3,1 1 2,1 0 1,0-1 0,2 1 1,0 1 1,0 1-1,0 3 0,0 1 0,1 3-2,0 1-1,2 2-2,1 3-2,-1 0-2,-1 2-4,0 1-2,-1 1-3,-1-1-1,2 0 0,0-1-1,2-1 0,0-2-1,2-2-1,0-2-2,2-1-1,0-3-1,1-3-2,2-3-1,0-3-2,1-1-6,2 0-8,0 0-9,1-1-9,0 0-8,0-2-5,-2-2-7,-1-2-4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3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12448 34456 441,'-8'-29'64,"2"7"-12,1 5-15,0 6-12,-1 5-7,-6 2 0,-4 4 0,-5 3-1,0 1 0,3 1-3,4 1-3,5 2-2,-1 1-1,-2 3-1,-3 4 1,-3 2-1,-1 1 0,2 1 1,3-1-1,1 1 1,2 0 0,2 1 0,3 1 0,1 1 0,1 0-1,2-1 1,0-1 1,2-1-1,0 0 0,0 3 0,0 1-1,0 3 1,0-1-1,2-3-2,0-3 1,2-3-2,1-3-2,1-1-5,3-2-4,2-2-4,1-2-4,0-2 0,-1-3-3,1 0 0,-1-4-2,-1-2-1,0-4 0,-2-2-2,1-4-1,4-3-1,2-5-2,3-3-1,0-1 1,-3 3 2,-2 3 3,-4 3 3,-2 2 4,-2 2 8,-3 3 7,0 1 7,-2 3 5,0 6 2,0 4 2,0 6 1,0 3 1,0 5 0,0 3 0,0 5-1,0 0 3,0-1 6,0-3 7,0-1 7,0-3-1,0-1-7,0-2-7,0-3-7,2-2-10,4-4-14,3-4-14,5-4-13,2-5-9,-1-6-2,1-5-4,0-6-3,-2-3 1,-1 1 7,-2 1 6,-2 1 6,-2 2 5,-1 2 5,-1 5 5,0 1 5,-1 3 5,0 3 8,0 1 6,0 2 7,-1 4 14,-1 4 18,0 5 20,-1 6 18,-1 2 2,0 1-15,0 1-16,0 1-15,0 0-11,2 1-9,0-1-8,2 1-8,-1 0-10,1 1-8,0 1-10,0 1-9,1-1-7,0-3-4,1-3-5,2-2-3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4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14375 34700 488,'-29'2'97,"5"6"-16,5 4-16,5 5-18,3 3-10,2 3-5,2 1-5,3 3-5,0 1-3,2 2-2,0 3-2,2 1-2,0 0-2,0-2-2,0-1-1,0-3-1,1-2-3,4-3-4,2-3-3,3-3-5,3-3-5,2-2-7,1-4-7,3-3-6,1-3-5,1-6-1,1-4-2,1-5 0,-1-4 1,-2-1 1,-1-3 2,-2-1 3,-3 0 1,-3 2 0,-3 4 2,-2 3 1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4"/>
    </inkml:context>
    <inkml:brush xml:id="br0">
      <inkml:brushProperty name="width" value="0.04826" units="cm"/>
      <inkml:brushProperty name="height" value="0.04826" units="cm"/>
    </inkml:brush>
  </inkml:definitions>
  <inkml:trace contextRef="#ctx0" brushRef="#br0">15035 34922 455,'-1'-19'8,"-1"9"15,0 8 16,-1 10 15,-2 5 5,0 5-7,-1 3-7,-2 5-6,0 1-6,-2 1-5,0-1-6,-1 0-5,-1 0-5,-2-1-6,0-1-6,-1-1-5,1-2-3,3-3-2,3-3 0,2-3-2,4-7-8,4-14-17,4-12-16,4-12-17,2-6-1,1 5 11,1 4 13,2 4 13,-2 2 9,-1 4 6,-2 3 7,-2 3 6,-2 3 7,1 2 9,0 4 6,0 3 9,-1 3 9,-1 4 12,0 3 13,-2 5 12,0 3 0,-2 3-12,0 3-12,-2 3-12,0-1-9,0-3-6,0-5-7,0-3-5,2-8-14,6-10-18,4-11-19,5-11-20,1-5-4,-2 1 9,-4 2 10,-3 0 9,-1 2 10,0 3 7,0 3 9,0 3 7,-1 2 9,-1 2 7,-1 3 7,0 1 7,-1 5 11,2 8 11,0 8 14,2 7 11,-2 5-1,-1-1-16,-2 1-16,-2-1-16,-1 0-9,-2-1-3,0-1-3,-2-1-4,0-1-2,1 1-3,-1 0-1,0-1-3,2-6-10,4-14-19,3-14-19,5-13-19,3-5-2,0 5 16,1 5 16,1 5 15,0 4 12,-3 1 7,-1 2 6,-2 2 7,-1 3 4,0 1 2,0 2 2,0 2 1,0 0-8,1 0-19,1-2-20,2 0-18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5"/>
    </inkml:context>
    <inkml:brush xml:id="br0">
      <inkml:brushProperty name="width" value="0.06329" units="cm"/>
      <inkml:brushProperty name="height" value="0.06329" units="cm"/>
    </inkml:brush>
  </inkml:definitions>
  <inkml:trace contextRef="#ctx0" brushRef="#br0">16665 34214 347,'0'-49'5,"0"12"3,0 11 3,0 13 4,0 8 12,0 6 20,0 6 21,0 6 19,0 4 2,0 7-17,0 4-16,0 4-18,0 5-10,0 2-4,0 4-5,0 3-4,0 6-3,0 13-1,0 11 0,0 12-1,-1 4-11,0-4-18,-2-4-18,0-3-20,0-9-3,1-11 9,0-13 10,2-10 10,0-10-1,2-4-13,0-5-14,1-4-12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5"/>
    </inkml:context>
    <inkml:brush xml:id="br0">
      <inkml:brushProperty name="width" value="0.03707" units="cm"/>
      <inkml:brushProperty name="height" value="0.03707" units="cm"/>
    </inkml:brush>
  </inkml:definitions>
  <inkml:trace contextRef="#ctx0" brushRef="#br0">16900 34943 593,'15'-8'56,"-1"2"-2,-1 1-2,-1 1-2,-1 1-6,-2 3-8,-2 4-9,-2 2-8,-2 3-6,-1 4 0,0 2-2,-2 3 0,-1 1-3,-2 1-1,-2-1-3,-1 1-2,-2-1-4,2-3-4,1-1-4,0-2-4,3-3-4,2-1-2,4-2-2,2-2-2,3-2 2,2-1 6,1 0 7,3-1 6,-1 1 6,-3 7 5,-3 6 5,-2 5 5,-4 4 3,-4-1-1,-4 1-1,-4-1-1,-2-1-4,-1-3-7,-1-3-8,-1-3-7,0-2-14,1-2-22,0-2-23,2-2-20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6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17650 34245 478,'16'-13'101,"-1"4"-19,1 6-20,-1 5-20,0 2-9,-1 3-2,-1 2 0,-1 2-1,-1 0-2,-1 1-5,0 0-4,-2 0-3,-1 0-5,-2 3-3,-3 2-4,0 1-4,-2 6-1,0 7-2,0 8 0,0 8-1,-3 3-6,-4 0-8,-5-2-10,-5 0-8,-1-4-8,3-4-4,3-6-5,3-4-5,1-5 0,2-5 4,1-5 6,0-4 3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8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18303 33316 455,'22'-7'40,"-4"2"-4,-5 2-6,-3 2-4,-2 1-4,0 2-3,0 0-1,-1 2-3,1 0-3,0 2-3,0 0-3,0 1-2,-2 2-3,-1 2 0,-2 2-2,-2 1 0,-1 3 1,0 1 4,0 3 3,0 2 3,0-2 2,0-1 3,0-4 2,0-3 2,0 0 1,0 1 1,0 3-1,0 2 0,1 2 0,0 2-1,2 4-1,0 3-1,1 1-2,0-1-2,0-1-2,0-1-3,-1 0-1,-1 2-2,0 3-1,-1 1-2,-1 1 0,0 1-1,0-1-1,0 0 0,-2-1 0,0-2-2,-3-1-1,-2-3-1,-1-2-2,0-3-1,1-3-1,-1-3-2,-1-2-1,0-2 1,-1-3 0,-1-1-1,-2-1 0,-2-2-3,-2-1-2,-1 0-2,-2-2-3,-1-1 0,-1 0-2,-1-1-2,0-2-2,1-1-3,1 0-5,1-1-3,2-2-2,2-2-1,4-2-1,3-1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78950 52500 495,'1'-60'49,"4"32"0,3 31-2,3 32-1,-1 19-4,-2 10-7,-3 10-6,-3 9-7,-6 2-3,-5-2 0,-7-3-1,-5-3-1,-1-7-2,6-9-3,7-10-5,6-8-3,6-14-7,6-15-13,7-15-10,6-16-12,6-16-4,6-16 3,7-15 5,6-15 2,1-3 6,-3 14 6,-3 11 7,-2 14 5,-6 7 5,-6 3 0,-6 3 0,-6 4 2,-4 11 9,1 23 18,-1 22 20,1 22 17,-3 10 4,-2 1-12,-3-1-13,-3 1-12,-2-1-9,0 1-7,0-1-6,0 1-6,0-1-5,0 1-2,0-1-1,0 1-2,-2-4-10,-3-6-19,-3-6-19,-2-6-19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19699 32566 554,'9'-7'6,"1"2"12,3 2 12,2 2 12,0 2 4,-1 2-3,-1 2-2,-1 2-4,-1 2-4,-2 5-5,-3 4-6,-1 3-4,-2 3-4,-2 1-3,-2 1-1,-2 1-3,-2-1-2,-3 0-2,-3-1-2,-4 0-2,-1-3-4,-1-2-3,-1-1-4,-1-2-3,1-3-1,1-1 3,2-2 2,3-2 3,5-3 7,10-3 10,10-2 12,9-4 11,5-1-1,-2 1-11,0-1-13,-1 0-10,-1 0-8,-1 2-4,-1 0-2,-1 2-4,-1-1-6,-3 0-8,-1-2-8,-2 0-9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20550 32931 581,'15'-14'93,"-1"5"-15,-1 3-16,0 4-15,-1 2-11,3 0-5,2 0-7,1 0-6,1 0-5,-3 0-4,-1 0-3,-2 0-5,-1 0-7,1 2-12,1 0-13,2 2-12,-2-1-10,-1 1-5,-2 0-6,-2 0-5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20931 32200 531,'-14'10'28,"5"3"15,3 5 18,4 4 16,2 1 2,2 2-15,0 1-15,2 1-14,-1 2-13,-1 5-11,0 3-13,-2 4-11,0 0-5,0-6 3,0-4 3,0-5 4,1-4-11,0-3-24,2-3-25,0-2-23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1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10710 39206 469,'0'-15'2,"0"1"5,0 0 5,0 2 4,0 0 4,0 1 2,0-1 1,0 0 3,0 1 0,0 1-3,0 0-3,0 2-3,0 0-2,-2-2-2,0 0-2,-1-1-1,-3 0-2,-4 0 1,-4 2-1,-3 1 1,-3 2-1,2 6 1,1 4-1,1 6-1,0 2 1,1 3 1,-1 2 0,0 1 0,1 3 0,1 1 0,1 3-1,1 1 0,0 2-1,0 1 1,0 1 0,1 1 0,-1-1 0,2 0-3,0-1-1,2-1-3,1-1 1,1-1 0,0-1 3,2-1 0,0 0 2,2 1 0,0 1 0,2 0 0,1 0 1,2-5-2,2-3-1,2-4 0,1-4-3,3-1-1,2-2-4,2-2-1,1-3-4,1-2-3,1-4-4,1-2-3,1-4-5,1-5-5,1-5-4,1-5-5,0-2-1,-3 3 3,-1 1 4,-2 3 2,-3 1 4,-1 3 3,-2 1 3,-2 2 4,-3 5 10,-1 6 21,-2 8 19,-2 6 20,-1 5 6,0 3-7,0 3-8,0 3-6,1 0-8,0-5-7,2-3-7,0-5-7,3-3-9,4-2-12,3-4-12,5-2-12,1-5-7,-3-4-3,-1-5-2,-2-5-1,-2-3 0,1 1 6,0-1 6,0 1 5,-1 0 6,-3 4 3,-1 3 4,-2 3 4,-1 4 16,0 6 29,0 6 28,0 5 29,0 4 6,0 2-18,-1 0-16,2 1-18,-2 0-18,1 1-21,0-1-19,0 1-20,1-1-18,0-3-13,1-1-14,2-2-13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1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12484 38624 571,'-6'-15'9,"4"3"17,4 1 17,4 2 18,2 3 4,-1 2-9,1 4-10,0 3-9,0 2-8,1 5-6,2 4-6,0 3-7,0 3-5,-3-1-3,-1 1-5,-2-1-4,-3 1-2,-2 1-4,-3 1-3,-4 1-3,-2-1 0,-1-1 0,-3-3 1,-1-1 1,-2-3 1,2-2 2,1-4 3,1-3 1,1-1 4,0 0 4,2 0 4,1 0 4,2-1 5,6 0 7,4-2 6,6 0 7,2-2-1,3 0-4,1-2-6,3 0-5,1-1-10,-1 2-10,1 0-13,-1 2-12,0 0-6,-3 0-2,-1 0-1,-2 0-1,-2 0-2,-1 0-4,-1 0-3,0 0-3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13083 39077 618,'-6'-9'8,"4"-2"16,4-1 16,4-2 15,3 0 5,3 5-6,3 3-8,3 4-7,2 2-9,0 0-12,-1 0-11,1 0-11,-2 0-11,0 2-10,0 0-10,-2 2-10,-2 0-6,-1 1-3,-2 1-3,-2 2-3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13615 38287 475,'-7'-6'11,"3"6"22,1 4 21,2 6 21,1 4 5,0 5-13,0 5-13,0 5-13,0 3-8,0 4-5,0 3-5,0 2-4,0 0-12,0-2-21,0-3-20,0-3-20,0-5-12,0-4-4,0-5-6,0-4-4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14500 40450 582,'15'1'187,"-1"2"-55,-2 1-55,1 3-55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3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17006 39250 470,'-17'2'9,"-3"4"20,-3 4 18,-3 3 20,1 2 2,7-1-14,5-1-14,7 0-14,2 0-6,2 3 1,0 3 1,2 3 1,0 2-1,0-1-3,0 1-3,0-1-3,1 1-4,2-1-2,2 0-5,2 1-3,1-2-4,1-3-8,1-3-6,2-3-6,0-3-6,3-2-5,1-4-5,3-2-5,0-4-5,1 0-5,-1-3-5,1-2-6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18105 39350 447,'-22'2'108,"3"6"-22,3 4-21,3 5-22,1 2-12,0 1-3,0 0-5,1-1-3,-2 1-4,-2 1-4,-1 1-3,-3 1-3,0 0-3,1-1-1,1-1-1,1-1-1,3-5-10,6-10-20,6-10-21,6-10-19,5-5-4,5-3 14,5-1 13,5-3 13,1 2 10,-3 5 4,-3 5 6,-2 5 5,-3 3 9,-1 0 11,-1 2 12,-1 1 12,-1 2 9,0 7 6,-2 6 8,0 6 7,-3 1-3,-1-1-10,-2-2-12,-2-3-10,1-2-16,6-6-23,4-4-22,5-6-22,1-2-6,-2-2 8,-4 0 10,-3-1 8,0-2 7,2-3 6,1-3 6,3-3 5,0 1 3,-3 5 0,-1 4-1,-2 6-1,-2 4 12,0 4 23,-2 4 23,0 4 24,-2 2 5,-1 3-16,0 2-14,-2 1-15,0 2-11,-2-1-7,0 1-6,-1-1-8,-1 1-4,0 0-5,0-1-4,0 1-3,1-5-11,2-7-14,2-8-15,2-8-14,2-4-1,3-1 13,4-1 15,2-1 13,0-1 10,-1 2 5,-2 1 4,-2 1 6,-1 1 2,0 2 1,0 2-1,-1 3 0,1 0-1,0 2-2,0 0-1,0 2-2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80550 51250 552,'-46'-47'0,"10"6"0,10 7 0,9 6 0,12 4 8,16 4 17,15 3 17,17 3 17,3 6 3,-5 9-9,-7 10-9,-5 10-10,-4 8-6,0 10-3,0 10-2,0 9-2,-8 7-6,-16 7-7,-15 6-8,-15 7-7,-14 2-3,-8 1 1,-10-1 1,-9 1 2,-2-6 0,6-8-2,7-10-2,6-9-1,4-10-3,4-9-4,3-10-4,3-8-3,10-11 3,20-8 10,18-10 10,20-9 9,14-5 6,14 0 2,11 0 1,14 0 2,5 3-1,1 6-5,-1 7-3,1 6-5,-4 6-3,-6 6-5,-6 7-3,-6 6-5,-7 3-6,-6 0-7,-6 0-7,-6 0-8,-9 0-3,-8 0 0,-10 0-1,-9 0 0,-4-2 3,4-3 6,3-3 5,3-2 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6078" units="cm"/>
      <inkml:brushProperty name="height" value="0.06078" units="cm"/>
    </inkml:brush>
  </inkml:definitions>
  <inkml:trace contextRef="#ctx0" brushRef="#br0">19827 38728 361,'0'-22'20,"0"3"4,0 3 3,0 3 5,0 5 6,0 8 11,0 8 10,0 7 10,-1 6-1,0 3-10,-2 3-11,0 3-12,0 3-7,0 2-4,2 4-4,0 3-5,1 3-4,-2 4-2,0 3-5,-1 5-3,-2 4-8,0 6-14,-1 3-14,-1 6-14,0 0-7,2-5 1,2-5-1,2-5 1,1-8 5,-2-14 8,0-12 10,-1-13 8,-1-6 3,2 0-6,0 0-6,2 0-6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20150 39540 536,'7'-15'0,"-1"4"0,0 3 0,-2 3 0,2 0 9,4 0 16,3-1 17,5-2 16,1 2 6,-1 2-6,-1 4-6,-1 3-7,-2 2-7,-4 3-9,-5 3-9,-3 4-8,-4 1-6,-3 1-2,-5 1-3,-4 1-1,-1-1-2,-1-1-3,1-2-1,-1-3-4,5-1-1,8-2 0,9-2-2,10-2 0,2-2 1,-1 1 4,-3 0 2,-1 0 4,-2 2 4,-1 4 4,0 3 4,-2 5 5,-3 1 0,-4-1-2,-6-1-5,-4-1-3,-3-1-4,-1 0-5,-1-2-5,-1-1-6,-1-1-7,-2-1-11,0 0-12,0-2-11,-1-1-5,4 0 3,3-2 3,3 0 1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6"/>
    </inkml:context>
    <inkml:brush xml:id="br0">
      <inkml:brushProperty name="width" value="0.05183" units="cm"/>
      <inkml:brushProperty name="height" value="0.05183" units="cm"/>
    </inkml:brush>
  </inkml:definitions>
  <inkml:trace contextRef="#ctx0" brushRef="#br0">17257 38510 424,'-1'-22'55,"-2"4"-10,-2 5-12,-2 3-12,-1 2-5,0 0-1,1 0 0,-1 1-2,-1 0 1,0 2 0,-1 2 0,-1 2 1,-4 4 2,-4 7 3,-5 8 3,-4 6 3,-2 4 1,3 0-4,3 2-3,3 1-3,2 0-3,3 1-1,1-1-2,2 0-1,2 1-1,1-1 0,0 0 1,2 0 0,1-1 0,1-1-2,0-3 0,2-1-1,0-3-1,2-1-2,0-3-1,2-1-2,2-2-3,4-3-3,4-1-3,3-2-3,6-2-1,5-2 1,7-3 2,5 0 0,4-4 2,4 0 0,2-3 0,4-2 1,-4 0-13,-8 0-28,-10 2-26,-7 1-29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7:03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85638 33023 704,'-15'-28'4,"4"5"7,3 7 8,3 5 7,1 9 3,2 12 1,0 11 0,2 13 0,-1 3-2,0-4-5,-2-4-4,0-3-5,-2 1-3,0 6-2,-1 8-2,-2 7-2,-1 2-5,-1-3-4,-3 0-7,-1-3-5,-1-2-4,2-2-5,2-2-4,3-2-4,1-4-2,2-5-2,2-7-2,2-5-1,1-5 2,2-4 5,0-4 6,2-4 5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7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51000 59739 999,'1'-18'0,"4"9"-1,2 10 0,3 10-2,0 2-5,-1-2-11,-2-3-11,-2-2-11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1:35"/>
    </inkml:context>
    <inkml:brush xml:id="br0">
      <inkml:brushProperty name="width" value="0.04464" units="cm"/>
      <inkml:brushProperty name="height" value="0.04464" units="cm"/>
      <inkml:brushProperty name="color" value="#6ADCAB"/>
    </inkml:brush>
  </inkml:definitions>
  <inkml:trace contextRef="#ctx0" brushRef="#br0">14531 32459 492,'-13'-25'-6,"3"11"12,4 12 12,4 12 11,4 8 9,4 3 5,4 5 5,3 3 5,3 2-1,0 1-9,-1-1-8,1 0-8,0 1-7,1 1-1,1 0-4,1 2-1,1 1-3,1 1-2,1 0-1,2 2-1,-1-1-2,0 0 0,1-1-1,-1-1-1,1-1-2,-1 2-2,1 1-2,-1 0-3,1 2-2,1-1-2,1 0-2,1 0-1,-1 0-2,-1 0-3,-3 0-2,-1 0-3,-2 0-2,-3-1-2,-1-2 0,-2 0-2,-3-2-2,-1-3-1,-2-3-2,-2-3-2,-2-4 1,0-3 3,-2-5 4,0-3 4,-1-3 1,2 0 2,0-2 1,2 0 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1:36"/>
    </inkml:context>
    <inkml:brush xml:id="br0">
      <inkml:brushProperty name="width" value="0.04784" units="cm"/>
      <inkml:brushProperty name="height" value="0.04784" units="cm"/>
      <inkml:brushProperty name="color" value="#6ADCAB"/>
    </inkml:brush>
  </inkml:definitions>
  <inkml:trace contextRef="#ctx0" brushRef="#br0">10755 38500 459,'-14'-16'2,"3"2"3,2 1 3,4 1 3,2 2 6,2 6 10,2 4 8,2 6 10,1 3 1,2 3-7,0 4-7,2 2-6,0 1-5,1 1-2,1-1-2,2 1-2,0 0-1,3 3 0,2 1 0,1 3 0,2-1-1,1 0 0,1-1-1,1 0-1,1-1 0,-1 2-2,1 3 0,-1 1 0,1 2-2,-1 1-1,1 0-2,-1 2-1,0 2-1,-1 2 1,-1 4 0,0 2 1,-2 2-4,1 0-4,-1 0-7,1 0-6,-2 0-4,-1 0-3,-2 0-2,-3 0-3,1-2 0,0-2 2,1-4 3,1-2 1,1-3-1,0-5-5,-1-4-5,1-3-5,-1-4-2,-1-3 0,-1-3-1,0-2 1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01"/>
    </inkml:context>
    <inkml:brush xml:id="br0">
      <inkml:brushProperty name="width" value="0.04701" units="cm"/>
      <inkml:brushProperty name="height" value="0.04701" units="cm"/>
      <inkml:brushProperty name="color" value="#6ADCAB"/>
    </inkml:brush>
  </inkml:definitions>
  <inkml:trace contextRef="#ctx0" brushRef="#br0">21933 37065 467,'-6'-6'47,"4"1"9,4 2 8,4 2 8,2 1-2,1 0-14,2 0-13,0 0-13,1 0-9,-1 2-3,1 0-3,0 2-4,0-1-2,3 1-1,2 0-3,2 0-1,-1-1-2,0-1-1,0 0 0,-2-1-2,1-2-2,1-1-1,3 0-2,1-1-2,0-1-2,-1 0 0,-2 0-1,-3 1 0,-1-1-3,0 2-4,-2 0-4,-1 2-6,-3 2-8,-4 4-16,-6 3-14,-4 5-15,-2-1 2,0-2 17,2-3 18,1-2 17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02"/>
    </inkml:context>
    <inkml:brush xml:id="br0">
      <inkml:brushProperty name="width" value="0.04881" units="cm"/>
      <inkml:brushProperty name="height" value="0.04881" units="cm"/>
      <inkml:brushProperty name="color" value="#6ADCAB"/>
    </inkml:brush>
  </inkml:definitions>
  <inkml:trace contextRef="#ctx0" brushRef="#br0">21861 38030 450,'-13'-1'27,"8"-1"17,7-3 17,6-2 15,5 1 3,3 1-14,3 2-13,3 2-13,1 1-9,-1 0-5,-1 0-4,0 0-5,-3 0-6,0 0-6,0 0-5,-2 0-7,0 0-3,-1 0 2,1 0 0,0 0 1,-1 0 1,1 2 0,-1 0 1,1 2 0,0-1 2,-1-1-1,1 0 1,0-2 1,-1 1-1,1 0 0,0 2-1,-1 0-1,-2 1-13,-6 1-25,-6 1-26,-6 2-25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1"/>
    </inkml:context>
    <inkml:brush xml:id="br0">
      <inkml:brushProperty name="width" value="0.04596" units="cm"/>
      <inkml:brushProperty name="height" value="0.04596" units="cm"/>
      <inkml:brushProperty name="color" value="#6ADCAB"/>
    </inkml:brush>
  </inkml:definitions>
  <inkml:trace contextRef="#ctx0" brushRef="#br0">24624 35955 478,'0'-13'20,"0"6"17,0 6 18,0 6 17,0 3 1,0 2-13,0 0-14,0 1-14,0 2-9,0 1-2,0 3-3,0 2-4,-1 0-1,0 1-2,-2-1-2,0 1-2,-1 0-1,0 3-3,0 1-2,1 3-1,-2 1-1,0 0 0,-2 2 1,0 1 0,0 1 0,1 1-2,0 0-3,2 2-1,-1 2-1,0 2 0,-1 4 0,-1 3 1,0 0-5,0-1-7,2 0-7,1-2-9,0-2-3,2-3-1,0-5-1,2-4 1,0-4 1,0-5 3,0-5 5,0-4 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81200 51600 670,'-46'-25'6,"10"0"11,10 0 11,9 0 11,10 3 4,14 6-6,11 7-4,14 6-6,11 3-3,14 0-3,11 0-2,14 0-2,8 0-5,7 0-5,6 0-8,7 0-6,-4 0-7,-12 0-9,-13 0-9,-12 0-8,-12 1-7,-8 4-3,-10 3-2,-9 3-3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1"/>
    </inkml:context>
    <inkml:brush xml:id="br0">
      <inkml:brushProperty name="width" value="0.04708" units="cm"/>
      <inkml:brushProperty name="height" value="0.04708" units="cm"/>
      <inkml:brushProperty name="color" value="#6ADCAB"/>
    </inkml:brush>
  </inkml:definitions>
  <inkml:trace contextRef="#ctx0" brushRef="#br0">25494 37005 467,'0'-13'52,"0"6"-2,0 6-3,0 6-4,-1 3-4,0 1-5,-2 2-7,0 0-5,-2 1-2,0 1-1,-1 1 0,-2 2-1,1-1 0,1 1-1,0 0-1,2-1-2,0 1-1,0 1-1,0 1-1,0 2-2,0 0-1,1 0-1,-1 2-2,0 1 0,0 1-2,2-1-1,0 1 0,2-1-2,0 1 0,0-1-3,0 1-2,0-1-3,1-1-2,4-3-2,2-3-2,3-3-3,3-4 1,0-4 2,1-6 3,1-4 2,1-5 0,-1-6 0,1-4-2,0-4 0,-2-4 0,-1-1 1,-3-1 2,-1 0 0,-1-2 1,-2 1 1,-1 0-1,0 0 0,-2 1 1,0 3 2,-2 3 2,0 3 1,-3 2 1,0 3 0,-3 1 1,-2 3 0,-1 1 0,-2 2-1,0 2 0,-1 2-1,-1 2-1,-2 0-2,0 2-1,-1 0-2,0 1-3,1 0-4,1 0-5,1 0-4,0 0-1,2 0 1,1 0 2,1 0 1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4434" units="cm"/>
      <inkml:brushProperty name="height" value="0.04434" units="cm"/>
      <inkml:brushProperty name="color" value="#6ADCAB"/>
    </inkml:brush>
  </inkml:definitions>
  <inkml:trace contextRef="#ctx0" brushRef="#br0">26887 34932 496,'-8'-19'52,"-2"9"4,0 8 3,-1 9 3,-1 6-4,1 2-10,-1 1-12,0 3-10,1 1-8,-1 3-1,0 1-2,1 3-2,-1-1-2,2-2-2,1-1-2,1-3-2,1-1-1,2-1-1,2-1 0,2 0-1,4-2-3,6-1-3,5-1-3,7-1-5,2-2-3,1-2-3,-1-4-3,0-2-4,0-2-3,-3 0-3,-1 0-2,-3 0-3,-1-1-1,-2 0 1,-3-2 2,-1 0 1,-2-3-1,0-2 0,-2-3-2,0-3-1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3956" units="cm"/>
      <inkml:brushProperty name="height" value="0.03956" units="cm"/>
      <inkml:brushProperty name="color" value="#6ADCAB"/>
    </inkml:brush>
  </inkml:definitions>
  <inkml:trace contextRef="#ctx0" brushRef="#br0">27135 35240 556,'-9'-19'41,"0"10"7,-1 10 8,-1 10 6,-2 6-1,0 5-10,-1 3-10,-1 5-9,-1 1-9,2 2-7,1 1-6,1 1-8,0-1-3,1-2-4,-1-2-2,0-1-3,1-3-2,1-1 2,0-3 1,2-1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3108" units="cm"/>
      <inkml:brushProperty name="height" value="0.03108" units="cm"/>
      <inkml:brushProperty name="color" value="#6ADCAB"/>
    </inkml:brush>
  </inkml:definitions>
  <inkml:trace contextRef="#ctx0" brushRef="#br0">27150 36650 707,'21'8'88,"-3"-1"-18,-5 1-20,-3 0-18,-2 0-12,-1-1-5,1 1-4,0 0-4,0 0-13,1 1-19,2 2-20,0 0-19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4856" units="cm"/>
      <inkml:brushProperty name="height" value="0.04856" units="cm"/>
      <inkml:brushProperty name="color" value="#6ADCAB"/>
    </inkml:brush>
  </inkml:definitions>
  <inkml:trace contextRef="#ctx0" brushRef="#br0">28428 34674 453,'0'-11'45,"0"10"13,0 10 13,0 10 14,0 5-3,0 2-15,0 3-17,0 1-17,-1 4-10,0 6-7,-2 6-5,0 6-6,-2 4-6,0 2-8,-1 1-8,-1 3-8,-1-1-7,0-4-7,0-5-7,1-3-7,0-6-4,2-10-2,2-8-2,2-8-3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4"/>
    </inkml:context>
    <inkml:brush xml:id="br0">
      <inkml:brushProperty name="width" value="0.03719" units="cm"/>
      <inkml:brushProperty name="height" value="0.03719" units="cm"/>
      <inkml:brushProperty name="color" value="#6ADCAB"/>
    </inkml:brush>
  </inkml:definitions>
  <inkml:trace contextRef="#ctx0" brushRef="#br0">4378 45270 591,'0'-11'36,"0"8"5,0 9 4,0 10 5,-1 4-2,0 1-9,-2 1-7,0 1-7,0 1-6,0 2-2,1 3-1,2 1-2,-1 5-3,-2 6-3,-2 8-3,-1 6-3,-2 5-2,2 0-2,1 1-1,0 1-3,1-1-2,1-2-5,-2-4-4,2-3-5,-1-3-2,2-2 2,0-3 2,2-4 1,0-3-3,2-3-10,0-5-8,2-3-9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4"/>
    </inkml:context>
    <inkml:brush xml:id="br0">
      <inkml:brushProperty name="width" value="0.03957" units="cm"/>
      <inkml:brushProperty name="height" value="0.03957" units="cm"/>
      <inkml:brushProperty name="color" value="#6ADCAB"/>
    </inkml:brush>
  </inkml:definitions>
  <inkml:trace contextRef="#ctx0" brushRef="#br0">4782 46863 555,'-1'-15'3,"-1"2"5,0 2 6,-1 3 5,-2 1 4,-2 2 2,-2 2 2,-1 2 3,-3 3-2,-2 4-6,-2 4-6,-1 3-6,-3 3-4,-1 0 0,-3-1-2,-1 1 0,-1 0-1,1-1-1,1 1 0,1 0 0,1-1 0,1-1-1,1-1 1,1-1 0,2-1 1,3 0 3,3-2 2,3-1 3,1 0 2,2 0-2,1 0 1,0 0-1,3 0 1,4 3 1,4 2 2,4 2 1,2-1-1,3-1-1,2-2-4,1-2-2,2-1-3,0 1-5,-1 2-3,1 0-5,-1 0-2,1-1-2,-1-1-1,1 0-1,-1-1-3,-1 0-5,-1-1-5,-1 1-5,-1-1-2,-3 0 0,-1-2 2,-2 0 1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5"/>
    </inkml:context>
    <inkml:brush xml:id="br0">
      <inkml:brushProperty name="width" value="0.03661" units="cm"/>
      <inkml:brushProperty name="height" value="0.03661" units="cm"/>
      <inkml:brushProperty name="color" value="#6ADCAB"/>
    </inkml:brush>
  </inkml:definitions>
  <inkml:trace contextRef="#ctx0" brushRef="#br0">5981 47397 600,'22'-21'76,"-2"7"-14,-1 5-13,-2 6-13,-2 3-9,-1 2-3,-1 0-3,-1 2-3,-1 0-4,0 3-2,-2 2-4,-1 2-4,-1 1-2,-2 3-2,-2 2-2,-2 1-2,-2 2-2,-4-1-2,-2 1-3,-3-1-3,-3 0 0,-2-1 0,-1-1 2,-3 0 1,-1-2 1,1 1 2,-1-1 1,1 1 1,0-2 2,1-3 1,1-3 2,1-2 2,1-2 1,2 0 4,3-1 3,1 1 3,3-1 4,6-2 4,4-2 4,6-2 4,2 0-1,1 1-8,1 0-6,1 2-9,1 0-4,0 0-3,-1 0-4,1 0-3,1 1-4,3 1-8,3 3-7,3 2-6,-1 0-5,-1 0-3,-4-2-3,-3 0-3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6"/>
    </inkml:context>
    <inkml:brush xml:id="br0">
      <inkml:brushProperty name="width" value="0.0397" units="cm"/>
      <inkml:brushProperty name="height" value="0.0397" units="cm"/>
      <inkml:brushProperty name="color" value="#6ADCAB"/>
    </inkml:brush>
  </inkml:definitions>
  <inkml:trace contextRef="#ctx0" brushRef="#br0">7790 46609 554,'-5'-8'45,"8"-2"-2,6 0-2,7-1-2,4 0-2,3 1 0,1 0-2,3 2-2,0 1-1,-1 0-4,-1 2-3,-1 1-4,-1 0-5,1 2-6,-1 0-7,1 2-6,-2 0-7,-2 2-8,-1 0-7,-2 2-7,-3 0-6,-3 3-2,-3 2-2,-2 2-4,-3 0 1,-1 1 1,0 0 2,-1 0 2,-2-2 4,-1-1 6,0-2 6,-1-2 6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6"/>
    </inkml:context>
    <inkml:brush xml:id="br0">
      <inkml:brushProperty name="width" value="0.04758" units="cm"/>
      <inkml:brushProperty name="height" value="0.04758" units="cm"/>
      <inkml:brushProperty name="color" value="#6ADCAB"/>
    </inkml:brush>
  </inkml:definitions>
  <inkml:trace contextRef="#ctx0" brushRef="#br0">7884 47800 462,'-15'7'2,"2"-1"4,3 0 4,1-2 3,3-1 13,6-2 17,4-2 20,6-2 17,2 0 3,3 0-17,2 2-15,1 0-15,2 1-12,-1-2-6,1 0-7,-1-1-6,1-1-5,1 2-3,1 0-3,1 2-4,0 0-3,-3 0-1,-1 0-2,-2 0-3,-2 0 1,1 2 0,0 0 1,-1 2 2,0 0-5,-3 1-6,-1 1-9,-2 2-7,-2 0-4,-2-1 1,-3 1 1,0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4065" units="cm"/>
      <inkml:brushProperty name="height" value="0.04065" units="cm"/>
    </inkml:brush>
  </inkml:definitions>
  <inkml:trace contextRef="#ctx0" brushRef="#br0">81850 51000 541,'-47'-24'4,"6"4"10,7 3 9,6 3 9,3 9 8,0 16 6,0 15 6,0 17 6,3 16-1,6 19-11,7 19-10,6 19-9,3 13-10,0 10-10,0 10-11,0 9-8,0 4-13,0 1-15,0-1-14,0 1-14,0-17-5,0-30 8,0-32 8,0-30 6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8"/>
    </inkml:context>
    <inkml:brush xml:id="br0">
      <inkml:brushProperty name="width" value="0.03984" units="cm"/>
      <inkml:brushProperty name="height" value="0.03984" units="cm"/>
      <inkml:brushProperty name="color" value="#6ADCAB"/>
    </inkml:brush>
  </inkml:definitions>
  <inkml:trace contextRef="#ctx0" brushRef="#br0">11050 47677 552,'8'-8'78,"0"2"-15,0 1-17,-1 1-16,1 0-9,0 0-3,0 0-2,0 0-2,0 1-1,1 1-2,2 0-1,0 2 0,0-1-2,1 0 0,0-2-2,0 0 0,0 0-1,3 0 0,2 2-1,2 0-1,0 1 0,1 0 1,-1 0-1,1 0-1,0 0 2,1 0 0,1 0 0,1 0 2,0 0-1,-1 0-1,-1 0-2,-1 0-1,0 0-1,0 0 1,-1 0-1,1 0 1,0 0 0,1 0 0,1 0 1,1 0 0,0 0-1,1 0 1,0 0-2,-1 0 0,1 0 0,-1 0 0,1 0 1,-1 0-1,1 0 1,-1 0 0,1 0 0,-1 0 0,1 0 0,-1-2 0,1 0 0,-1-1-1,1-1 1,1 2 0,1 0-1,1 2 1,1 0 0,1 2 0,1 0 0,1 2-1,-1-1 1,0-1 0,-1 0-1,-1-2 1,-1 1-1,1 0 1,-1 2-1,1 0 1,0 0-1,1 0 1,0-2-2,2 0 1,0-1-1,-1 0 0,-1 0 1,-1 0-1,0 0 1,1 0 0,1 0 0,1 0-1,0 0 1,0 2 0,1 0 0,-1 1 0,0 0 0,1 0 0,-1-2 0,0 0 0,1-1 0,-1 2-1,0 0 1,1 2-2,-1-1 1,2-1-1,1 0 0,1-2 0,0 0 0,1 0 0,-1 0 0,0 0 0,1 0 0,0 0-2,2 0-2,1 0-1,0 0-2,0 0 1,1 0-1,-1 0 1,-1 0 0,0-2 2,-1 0 1,-1-1 2,-1-1 1,0 2-1,0 0 1,1 2 0,-2 0 0,-2 0 0,-1 0-1,-3 0 1,-1 0-1,1 0-1,-1 0-2,1 0-1,-2 0-1,-1 0-1,-3 0 0,-1 0 0,-1 0-2,1 0-1,1 0-1,1 0-1,0 0 0,-1 0 2,-1 0 0,-1 0 2,0-1-1,1 0-3,1-2-3,1 0-3,-1-1-1,-4 1-1,-5-1 0,-3 0 0,-3 0 0,0 0-1,-2 0 0,0 1-1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1"/>
    </inkml:context>
    <inkml:brush xml:id="br0">
      <inkml:brushProperty name="width" value="0.034" units="cm"/>
      <inkml:brushProperty name="height" value="0.034" units="cm"/>
      <inkml:brushProperty name="color" value="#6ADCAB"/>
    </inkml:brush>
  </inkml:definitions>
  <inkml:trace contextRef="#ctx0" brushRef="#br0">15400 44445 647,'6'-15'22,"-1"2"11,-2 3 13,-2 1 11,-2 2 2,-2 1-7,-2 0-6,-1 2-8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2"/>
    </inkml:context>
    <inkml:brush xml:id="br0">
      <inkml:brushProperty name="width" value="0.04959" units="cm"/>
      <inkml:brushProperty name="height" value="0.04959" units="cm"/>
      <inkml:brushProperty name="color" value="#6ADCAB"/>
    </inkml:brush>
  </inkml:definitions>
  <inkml:trace contextRef="#ctx0" brushRef="#br0">13889 44281 443,'-3'-13'29,"-4"3"-1,-6 4-1,-3 4-2,-4 3-2,0 2-4,1 2-4,-1 2-5,0 0-2,1 1-3,-1 0-2,1 0-2,0-1-1,1-1-1,0 0 1,2-2-1,1 0 0,1-2 0,1 0 1,1-2 0,1 2 5,2 2 7,2 3 9,2 4 8,2 2 2,0 3-2,2 3-4,0 3-3,1 1-2,0-1-1,0-1-2,0-1 0,0 1-2,0 1 0,0 3-2,0 1 0,0 3-2,-2 3 0,0 3-2,-1 2-1,-2 3-1,-1-1-1,0 0-1,-1 0-1,-1 1-2,2 0-1,1 2-1,1 1-1,-1-2-1,2-4 2,-1-4 0,0-4 2,0-2-1,2-3-1,0-1-3,2-3-1,2-3-11,6-6-19,4-6-19,5-6-18,1-4-7,-3-2 7,-2-2 8,-4-2 7,-2 0 8,-1 1 7,0 0 7,-1 2 8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6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13694 44331 454,'6'-13'41,"-4"3"3,-4 4 4,-4 4 3,-4 3-2,-2 4-9,-3 2-10,-3 3-8,-2 3-7,-1 0-1,-1 1-2,-1 1-3,0 0-2,1-1-3,1-1-2,1 0-4,1-2-2,1-1 1,1 0-2,1-2 1,2 0 0,2 2 1,4 0 1,3 1 1,2 1 3,2 0 4,2-1 4,2 1 4,1 0 2,0 2-1,-1 0-1,1 1-1,0 2-1,0 1-1,0 3 0,0 1-1,-1 2-1,0-1-1,-2 1 0,0-1-2,-1 1 0,0-1-1,0 0-1,0 1-1,-1-1-2,0 1 0,-2-1-1,0 1 0,-1 0-1,0 1-1,0 1 1,0 1-1,1-1 1,1 0-1,0-1 0,2-1 1,-1-2-1,-1-3 0,0-3-2,-1-2 0,-1-3 0,2 1-1,0 0 1,2 0 0,2-1 0,6-1 3,4-1 1,5 0 3,2-3-1,-1-1 0,-1-2-3,-1-2 0,0 0-3,0 0-2,-1 2-3,1 0-3,0 1-4,1 0-9,1 0-8,1 0-7,0-1-5,-3 0 0,-1-2-2,-2 0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7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14991 45006 521,'6'-7'1,"-1"-1"4,-2 0 2,-2 0 4,-1 0 1,0 1 1,0-1 2,0 0 0,0 0 2,-2 0 3,0 0 1,-1 1 2,-1-1 0,0 0-4,0 0-4,0 0-4,-1 1-3,0 1-1,-1 0-3,-2 2-2,0 0-1,-1 2 0,-2 0-1,0 2-1,0 0 1,-1 2 1,0 0 0,1 2 2,-1 1 0,0 1 1,0 3 0,1 2 0,-1 1 1,0 1 0,0 2-1,1 0 1,-1 1 0,0 1 0,0 1 1,1 1-1,-1 2 2,0 1 0,1 3 1,-1 1 1,0 1 1,1 1 1,-1-1 0,0 1 1,1 0 0,2 0 0,3 2-1,1 1 0,1-2-1,2-3 0,0-5 0,2-3-1,0-3-2,2-1-5,0-1-5,2 0-5,1-4-5,5-3-5,4-4-5,4-4-6,1-4 0,1-6 3,-1-4 4,1-4 3,-1-4 2,-1 2-3,-1 1-2,-1 1-3,-1 2 1,-3 3 3,-1 3 2,-2 3 2,-2 3 7,0 4 10,-2 4 9,0 4 11,-2 2 6,-1 3 1,0 2 2,-2 2 3,0 0-3,0-1-3,0-1-5,0-1-4,1 0-2,0 0-3,2-1 0,0 1-2,3-2-8,4-4-13,3-4-13,5-4-13,0-5-5,-1-4 6,-2-5 4,-2-5 6,-2-2 2,1 1 1,0 1 1,-1 1 1,0 2 2,-2 3 6,-2 3 5,-2 2 6,-2 5 12,-1 6 19,0 6 19,-1 6 20,-1 3 3,0 1-15,0 1-13,0 1-14,0 1-10,0 1-6,0 1-5,0 2-6,0-2-9,1-2-10,2-1-12,0-2-10,2-3-4,2-3 1,2-3 2,2-2 2,0-3 4,-1-1 4,-1 0 5,0-1 6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8"/>
    </inkml:context>
    <inkml:brush xml:id="br0">
      <inkml:brushProperty name="width" value="0.04078" units="cm"/>
      <inkml:brushProperty name="height" value="0.04078" units="cm"/>
    </inkml:brush>
  </inkml:definitions>
  <inkml:trace contextRef="#ctx0" brushRef="#br0">17025 45500 539,'-21'0'18,"3"0"4,4 0 2,5 0 3,1 2 4,0 6 3,0 4 4,0 5 3,1 3 0,1 1-7,0 1-4,2 1-6,0 0-5,2-2-2,0 0-2,2 0-3,0-3-3,0 0-4,0-1-3,0 0-5,0-2-4,2-1-5,0-1-6,2-1-5,1-2-4,3-2-5,4-4-3,2-2-4,2-4-2,-1 0 3,1-3 0,0-2 3,-1-2 1,-1-3 2,-1-4 3,-1-1 2,-1-3 4,0 1 3,-2-1 4,0 1 5,-2 0 2,1 0 1,0 2 3,0 1 1,-1 1 3,-1 1 4,0 1 2,-2 1 4,0 1 8,-2 0 14,0 2 14,-2 1 13,0 2 5,0 4-5,0 4-5,0 4-4,-1 3-7,-4 1-8,-2 3-7,-3 2-9,-3 1-4,0 3 0,-1 1-1,-1 3 0,-1 0-3,1 0-4,-1 1-4,0-1-3,3-5-14,7-12-21,5-12-23,6-12-21,3-4-2,1 1 16,1 3 17,2 1 17,-1 3 10,1 3 4,0 2 5,0 4 3,-1 2 10,-1 0 15,-1 2 14,0 0 14,-1 3 7,0 4-2,-1 4-1,1 4-2,-1 1-4,-2 1-6,-2-1-8,-2 1-6,1-5-12,6-9-18,4-8-17,5-9-18,2-5-4,-1-1 8,-1-1 8,-1-1 9,-1 2 5,-4 3 5,-3 5 4,-2 3 3,-2 3 6,1 2 6,2 2 5,0 2 7,0 3 7,0 4 8,-2 4 7,0 4 9,-2 1-1,-1 1-12,0-1-10,-2 1-11,0 0-8,0 3-4,0 1-6,0 3-3,1-4-11,0-9-16,2-9-15,0-8-16,2-5-1,2-1 14,2-1 13,2-1 13,0 0 10,1 4 5,0 3 5,0 3 6,0 1 2,1 0 0,1 0 0,1 0 1,0 1-1,-2 0-3,-3 2-1,-1 0-2,-1 1-4,0-2-5,0 0-5,0-1-5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9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19045 44797 482,'0'-29'2,"0"5"4,0 5 3,0 5 5,-1 7 10,0 11 19,-2 12 18,0 10 18,-1 6 2,0 2-16,0 2-15,0 2-16,0 3-11,1 5-7,-1 2-7,0 5-8,0 5-2,0 7 0,0 7 1,0 7 0,1 2-9,1 0-20,0-1-20,2-1-19,-1-9-9,0-17 5,-2-17 2,0-15 4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9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19500 45750 609,'15'0'72,"-1"2"-11,-1 0-13,-1 2-11,0 0-9,0 2-5,-1 0-7,1 1-4,-2 1-5,-3 2-4,-2 0-3,-4 1-3,-2 2-2,-4 0-1,-2 1-1,-3 1-1,-1-1 0,0-1 0,2-2-1,1-2 1,0-2 0,1-1 1,-1 0 2,0-2 1,2 0 2,6-2 3,4 0 4,6-2 3,1 1 0,1 0 1,0 2-1,-1 0-1,1 1 0,0 2 3,-1 0 2,1 1 2,-2 2 0,-1 0-2,-2 1-2,-2 2-1,-2 0-2,0 3 1,-2 1 0,0 3 0,-3 0-2,0-3-5,-3-1-6,-2-2-4,-1-3-6,-2-1-7,0-2-8,-1-2-7,0-2-1,1 0 5,1-2 7,1 0 5,0-1-2,0 0-8,0 0-10,1 0-7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0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20200 44877 515,'9'-6'85,"1"2"-17,3 4-15,2 3-16,0 1-9,1 3-3,0 2-2,-1 2-3,1 1-1,-1 3-1,1 2 0,0 1-1,-2 2-1,-1-1-2,-3 1-2,-1-1-2,-1 2-2,-2 1-1,-1 3-3,0 1-2,-3 2-3,-4 1-7,-4 0-7,-4 2-5,-3 1-3,-3-1 2,-3 0 3,-3 0 1,0-1-2,1-3-9,3-3-9,1-3-7,2-3-5,3-3-1,1-3-1,2-2-1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0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21150 45900 651,'16'7'22,"-1"-1"-2,1 0 0,-1-2-2,0 1 3,-1 0 4,-1 1 5,0 2 5,-3 1 1,-3 1-4,-2 3-3,-4 2-4,-2 1-5,-4 3-8,-2 1-9,-3 3-6,-2-1-4,0-2 2,1-1 2,-1-2 2,0-3 0,1-1 0,-1-3 0,0 0 0,3-3 0,5-1 1,4-1 2,6 0 0,3-2-1,3-2-6,3-2-4,3-2-5,0-2-3,-1 0-3,-2-1-1,-3-1-3,-1-1-3,0 0-5,-2 0-4,-1 0-5,-1 1 0,0 1 3,-2 0 2,0 2 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5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80300 50450 621,'-44'-25'0,"13"0"0,12 0 0,13 0 0,6 0 4,0 0 9,0 0 8,0 0 8,3 1 3,6 4-4,7 3-4,6 3-4,6 1-1,6 1-2,7-1 1,6 1-2,9-1 1,13 1 0,12-1 0,13 1 1,9 1 0,6 3-3,7 3-1,6 4-1,9 2-5,13 4-7,12 3-9,13 3-6,7-1-5,4-2-2,3-3-1,3-3-1,-4-2-2,-8 0-3,-10 0-1,-9 0-2,-15 0-3,-18 0-2,-19 0-3,-18 0-3,-18 1 2,-16 4 7,-15 3 8,-15 3 7,-9 1 5,1 1 3,-1-1 3,1 1 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21461 44131 456,'1'-13'3,"2"3"9,2 4 7,1 4 7,3 2 1,0 0-4,1 0-5,1 0-6,1 0-3,0 2-3,-1 0-3,1 2-2,-1 0 0,-1 2-1,0 0 1,-2 1 1,-1 1-1,0 2 0,-2 0-1,0 1-1,-2 2 1,-1 0 4,0 1 2,-2 1 3,0 2 4,0 1 3,0 3 2,0 1 4,0 2 1,0-1 0,0 1 0,0-1 0,0 2 0,-2 1-1,0 2-1,-1 3 0,-1 0-1,2 0-3,0 1-2,2-1-2,1 0-2,2 1-2,2-1-2,1 0-2,2 0-1,-2 1 0,-1-1-1,0 0 0,-2 0-1,0-1-4,-2-1-1,0-1-3,-1-3-3,0-3-1,0-5-1,0-3-2,-1-2-1,0-1-1,-2 1 0,0 0 0,-4-1-1,-6-1-2,-5 0-1,-7-2-1,-3-1-3,-2-2-4,-2-3-5,-2 0-5,1-4-3,7 0-5,5-3-4,7-2-3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22466 43450 608,'22'8'113,"-2"0"-25,-1-1-27,-2 1-25,-3 0-14,-1 2-3,-2 0-4,-2 1-2,-3 2-4,-1 1-1,-2 3-3,-2 2-3,-3 2-2,-4 2-3,-4 4-3,-3 3-3,-3-1-3,1-3-1,-1-5-3,1-3 0,0-4-1,2-3 1,2-3 3,3-2 1,1-2 4,2 1 7,2 2 6,2 0 7,3 0 2,6-2-1,4-3-3,5 0-1,3-2-3,1 0-5,1 0-3,1 0-4,0-1-5,-1 0-7,-1-2-6,-1 0-6,-2-1-4,-3 0-1,-3 0-3,-2 0-1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3205" units="cm"/>
      <inkml:brushProperty name="height" value="0.03205" units="cm"/>
    </inkml:brush>
  </inkml:definitions>
  <inkml:trace contextRef="#ctx0" brushRef="#br0">23300 43750 686,'14'0'74,"-1"0"-15,-2 0-15,-2 0-16,1 0-8,5 0-1,5 0-1,5 0-2,2 0-2,-1 0-4,-1 0-2,-1 0-4,-2 0-5,-2 2-6,-1 0-6,-2 1-5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2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23712 42894 622,'-8'-8'2,"0"2"6,1 1 4,-1 0 4,0 3 8,2 4 9,1 4 10,1 4 8,0 5 1,2 7-9,0 6-9,2 8-8,0 6-9,0 4-5,0 5-8,0 6-5,0 0-5,0-3-1,0-3-1,0-2-2,0-7-11,0-6-21,0-9-22,0-7-20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3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14120 48710 509,'-15'-16'60,"2"2"-11,3 1-11,1 1-9,1 1-8,0 2-3,0 2-4,1 2-4,-1 1-1,0 1-1,0-1 0,0 0 0,-1 0 0,-1 2 1,-3 0-2,-2 2 1,0 1 0,-1 4-1,0 2-1,1 3 0,-1 4 0,0 2 0,1 3 1,-1 3 0,0 3 0,1 2-1,-1 4 0,0 3 0,1 2 0,1 1 0,1 0 2,0 2 0,2-1 0,1 0 0,0-1 0,2-1-1,1-2 0,1 0 1,0-1-1,2-1 1,0-3-1,2-2-3,0-3-1,2-3-3,2-3-5,4-2-7,4-4-7,3-3-8,4-3-3,1-6 1,3-5 1,2-4 1,0-4 1,3-3 2,0-3 1,0-3 2,1-1 1,-3 1 1,-1 1 1,-3 1 2,-1 1 1,-2 3 2,-3 1 3,-1 2 1,-2 6 11,-2 8 17,-3 10 18,-1 8 18,-1 4 4,-2 1-9,0-1-10,-2 1-10,2-3-12,4-3-14,4-5-15,4-3-13,1-4-6,-1-6 1,-1-4 2,-1-6 1,0-2 1,0-3 2,-1-2 2,1-1 0,-1-1 3,-2 2 2,-2 3 2,-2 1 4,-2 4 10,-1 4 22,0 6 21,-1 4 20,-1 4 4,1 0-12,2 1-13,0 2-13,0 0-9,0 3-4,-1 1-4,-2 3-5,1 0-5,0-3-8,2-1-6,0-2-8,1-2-8,0 1-9,0 0-10,0 0-9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3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16459 49750 571,'-14'8'52,"3"0"-12,2-1-11,4 1-12,0 1-4,0 2 5,-1 1 4,-1 3 4,-1 2 2,2 1-2,1 3-1,0 1-1,1 2-2,1 1-1,-1 1-3,0 1-1,0-1-3,2 0-5,0-1-3,2-1-4,1-2-6,4-3-4,2-3-5,3-3-6,3-3-1,2-2 2,1-4 2,3-2 3,0-3-8,1 0-19,-1-2-19,1 0-18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4"/>
    </inkml:context>
    <inkml:brush xml:id="br0">
      <inkml:brushProperty name="width" value="0.04477" units="cm"/>
      <inkml:brushProperty name="height" value="0.04477" units="cm"/>
    </inkml:brush>
  </inkml:definitions>
  <inkml:trace contextRef="#ctx0" brushRef="#br0">17113 50005 491,'-2'-13'8,"0"6"17,-3 6 16,-2 6 16,-3 6 3,-4 5-11,-3 7-10,-5 5-11,-1 2-8,1-2-3,1-1-3,1-3-3,2-2-3,1-1-1,2-3-2,3-1 0,2-5-11,4-6-16,4-8-17,4-6-18,4-5-3,2-1 8,3-3 9,3-1 10,2-1 7,1 0 7,2 2 7,0 1 8,-2 3 3,-1 3 3,-4 4 2,-3 4 2,-1 4 8,0 4 13,0 4 14,0 3 13,-2 2 2,-1-1-9,-2 0-8,-2-2-10,1-1-11,2-3-13,3-1-15,4-2-13,1-5-7,3-8 1,2-7 1,1-9 2,1-1 1,-3 1 5,-1 4 4,-2 4 4,-2 1 4,-1 2 4,0 3 4,-2 1 4,-1 3 10,-2 4 15,-3 4 17,0 4 15,-2 3 3,0 3-13,0 3-12,0 3-13,0 2-8,0-1-4,0 1-6,0-1-4,3-2-12,7-6-18,7-6-18,7-6-18,2-4-1,-3 0 13,-3-2 15,-3 0 14,-2 0 6,-2 2-1,-3 3 0,-1 1-1,-2-1-5,0 0-5,-2-3-7,0-2-7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4"/>
    </inkml:context>
    <inkml:brush xml:id="br0">
      <inkml:brushProperty name="width" value="0.05307" units="cm"/>
      <inkml:brushProperty name="height" value="0.05307" units="cm"/>
    </inkml:brush>
  </inkml:definitions>
  <inkml:trace contextRef="#ctx0" brushRef="#br0">18778 49336 414,'0'-15'2,"0"2"3,0 3 5,0 1 3,-1 4 12,0 6 20,-2 6 22,0 6 20,0 5 1,0 7-16,1 5-18,2 6-17,0 4-11,-2 0-5,-1 2-5,0 1-6,-1 2-4,1 5-5,-1 6-4,0 4-6,-1 6-8,0 7-12,-1 7-11,-1 6-13,0 0-6,2-7 1,2-9 1,2-7 1,1-11 3,0-10 3,0-13 5,0-11 4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5"/>
    </inkml:context>
    <inkml:brush xml:id="br0">
      <inkml:brushProperty name="width" value="0.03392" units="cm"/>
      <inkml:brushProperty name="height" value="0.03392" units="cm"/>
    </inkml:brush>
  </inkml:definitions>
  <inkml:trace contextRef="#ctx0" brushRef="#br0">19166 50281 648,'1'-13'60,"1"3"-9,3 4-9,2 4-8,1 2-6,0 0-2,0 0-3,-1 0-3,1 1-3,-2 4-3,-1 2-5,0 3-4,-2 3-3,-2 0-1,-2 1-2,-2 1-2,-2 0-3,0-1-5,-1-1-3,-2 0-4,1-2-2,1-1 2,0 0 1,2-2 2,3-1 2,6-2 6,5-3 6,7 0 4,2-2 4,-3 2 2,-1 0 1,-2 2 1,-3 0 0,-1 1 0,-2 1-2,-2 2-1,-2 0 1,0 2 2,-2 0 2,0 1 3,-3 2-1,-4 1-4,-4 3-4,-4 2-4,-1-1-4,1-1-2,1-3-2,1-1-3,0-3-5,0-2-8,1-4-8,-1-2-8,1-2-6,0 0-6,2 0-6,1 0-4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5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20083 49650 485,'35'7'94,"-6"-1"-19,-7 0-20,-7-2-20,-2 2-10,0 2-2,1 3-3,1 4-1,0 1-1,-1 1 0,-1 1 0,0 1 1,-3 1-2,-1 1-2,-2 1-3,-2 1-2,-2 1-1,-2 1-1,-2 1 0,-2 1 0,-2-1-2,-2-2-3,-2-1-4,-1-2-2,-5 0-8,-6 4-12,-5 5-13,-6 3-13,0-2-1,7-7 9,7-9 10,7-7 9,3-3-1,-2 0-13,0 1-12,-1 2-12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6"/>
    </inkml:context>
    <inkml:brush xml:id="br0">
      <inkml:brushProperty name="width" value="0.041" units="cm"/>
      <inkml:brushProperty name="height" value="0.041" units="cm"/>
    </inkml:brush>
  </inkml:definitions>
  <inkml:trace contextRef="#ctx0" brushRef="#br0">84950 50100 536,'-11'-71'10,"28"10"21,28 10 21,29 9 21,16 9 2,7 9-15,6 10-15,7 10-15,0 4-9,-2 0-5,-3 0-4,-3 0-5,-9 1-1,-11 4 1,-14 3 2,-11 3 0,-11 4-13,-5 7-28,-7 6-29,-5 7-29,-11 4-5,-11 3 15,-14 3 16,-11 4 16,-6-3 13,4-5 7,3-7 8,3-5 8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6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21034 48516 598,'14'-7'66,"-1"2"-8,-2 2-9,-2 2-7,-2 1-7,1 2-4,0 0-3,0 2-5,0 1-3,1 3-3,2 3-4,0 4-2,-1 1-5,-3 1-3,-2 1-6,-4 1-4,-3 0-4,-3 1-1,-5-1-2,-4 1-3,-2-1 0,1-1 0,-1-1-1,1-1 1,-1-2 0,2-2 3,1-4 2,1-3 3,1-1 3,0 0 3,2 0 4,1 0 4,2-1 3,6-2 3,4-2 2,6-2 3,3-1 0,3 0-7,3 0-5,3 0-5,2 0-4,1-2-3,1 0-3,1-1-2,-2-2-6,-2 0-9,-3-1-7,-3-1-9,-2 0-1,-2 0 6,-3 2 6,-1 1 6,-2 0 4,0 0 1,-2 0 3,0 1 2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7"/>
    </inkml:context>
    <inkml:brush xml:id="br0">
      <inkml:brushProperty name="width" value="0.03245" units="cm"/>
      <inkml:brushProperty name="height" value="0.03245" units="cm"/>
    </inkml:brush>
  </inkml:definitions>
  <inkml:trace contextRef="#ctx0" brushRef="#br0">21900 48433 677,'22'6'121,"-1"-1"-31,-3-3-30,-1 0-30,-1-2-17,0 0-6,-1 0-6,1 0-4,-1 0-2,-1 0 1,-1 0 1,0 0 1,-2-1-9,-1 0-22,-1-2-19,0 0-22,-3-1-2,-3 1 14,-2-1 14,-4 0 14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7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22281 48050 615,'-7'31'142,"2"1"-35,2-1-33,2 0-34,1 2-23,0 5-13,0 3-12,0 4-12,0-3-6,-2-8 1,0-9 1,-1-9 1,-1-4-5,2 1-13,0 1-13,2 2-12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8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22400 47731 613,'15'0'70,"-1"0"-15,-1 0-15,0 0-15,-1-1-8,3 0-1,2-2-1,1 0-1,2-1-1,1 0-2,1 0 0,2 1-2,-1-1 0,0 2 1,1 0 0,-1 2 1,1 0 0,-1 0 0,1 0 0,-1 0 0,0 0-5,-3 0-7,-1 0-8,-2 0-9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9"/>
    </inkml:context>
    <inkml:brush xml:id="br0">
      <inkml:brushProperty name="width" value="0.02861" units="cm"/>
      <inkml:brushProperty name="height" value="0.02861" units="cm"/>
    </inkml:brush>
  </inkml:definitions>
  <inkml:trace contextRef="#ctx0" brushRef="#br0">22350 50450 769,'14'0'67,"-1"0"-12,-2 0-14,-2 0-14,-1 0-9,3 2-5,2 0-5,1 2-7,1-1-3,-2 1-5,-3 0-3,-1 0-4,-1 0-5,0 0-6,0-1-7,-1 1-6,0 0-3,0 0 2,-2 0 0,0 0 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0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23538 49600 516,'-16'44'109,"-1"-4"-25,-1-6-25,-1-4-25,-1-2-14,1-1-2,-1 0-3,1 1-3,-1-2-1,1 0-1,-1-1-1,1 0-1,0-4-3,2-2-6,2-3-4,3-2-5,3-6-10,6-8-11,6-8-14,6-8-12,3-4-1,3-3 10,2-1 10,2-3 10,-1 1 7,0 1 4,0 3 4,-2 2 5,-1 2 2,-1 2 1,-1 4 1,0 3 0,-2 1 5,-1 2 8,-1 1 7,0 0 7,-1 4 8,0 6 7,-1 6 6,1 6 7,-1 1-1,0-1-8,-2-3-8,0-1-8,-1-1-4,1 0 0,2-1 0,0 1 1,2-3-8,2-4-12,1-6-13,3-4-12,1-5-8,-1-6-1,1-4-1,0-4-2,-1-4 1,-1 1 1,-1-1 2,-1 1 2,-1 2 3,-2 3 6,-2 5 5,-2 3 7,-2 5 9,-1 4 14,0 6 14,-1 4 15,-1 4 4,0 2-6,0 1-4,0 3-6,0 1-4,0-1-6,0 1-4,0 0-5,0 0-4,0 1 0,0 1-1,0 1-2,-1-1-2,-1-1-4,0-2-5,-1-2-3,-2-2-3,0 1-5,-2 0-2,0-1-5,1-2-4,2-6-8,4-6-6,2-6-8,3-2 2,2-1 10,2 0 8,2 1 11,0 0 4,1 2 3,0 2 1,0 2 1,-1 1 3,1 0 1,0 0 3,0 1 1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1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23526 48369 455,'7'-8'0,"-2"0"0,-3 0 0,0 1 0,-2-2 2,0 0 6,0-1 4,0-1 5,0-2 3,0 0 2,0-1 1,0-1 1,-2 0 0,0 0-3,-3 2-1,-2 1-2,-2 1 0,-2 2 1,-2 3 1,-1 1 0,-1 1 0,1 2-3,1 0-4,0 2-2,0 1-3,-3 4-1,-3 2-1,-3 3-3,-2 4 1,-1 2 0,-1 3 0,-1 3 1,-1 2 0,-3 1 1,-1 1 1,-2 0 0,0 3 1,1 1 1,3 2-1,2 3 1,2-1 0,5-2 0,3-2 1,4-1-1,4-2 0,3 0 1,2 1 0,4-1 1,3 0-2,6-1-3,4-1-3,5-1-3,4-2-2,5-3-4,3-3-2,5-3-4,1-3-4,0-2-6,0-4-6,1-2-6,-2-2-4,-2 0-2,-2 0-2,-1 0-2,-3-2 1,-2-2 4,-1-4 4,-2-2 4,-4-1 4,-1 3 2,-4 1 2,-3 2 4,-1 1 1,0 0 0,0 0 1,0 0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2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24215 49167 394,'-1'-11'3,"-2"9"18,-2 8 18,-1 9 17,-3 7 4,-2 3-12,-2 4-12,-1 5-12,-3 0-7,-2-2-1,-1-1-2,-3-3-1,0-1-3,-1-1-4,1-1-3,-1-1-4,2-2-2,3-3-3,3-3-2,3-3-2,6-6-6,10-10-12,10-10-10,9-9-11,5-4 0,-3 3 9,-1 3 11,-3 3 9,-2 3 8,-3 2 5,-2 4 5,-4 3 6,-1 1 1,0 2 0,0 0 0,-1 2-1,1 1 4,0 2 12,0 2 9,0 2 11,0 1 3,-1 3-4,1 2-5,0 2-4,0-2-4,2-3-2,0-4-2,1-4-2,2-5-8,1-6-14,3-6-14,2-5-13,0-5-7,-1-1 4,-1-3 1,-1-1 3,-1 1 2,-2 5 4,-3 5 4,-1 5 2,-2 3 3,-2 1 0,-2 0 1,-2 2 1,-1 3 10,2 6 17,0 6 20,2 6 18,-1 2 3,0 1-11,-2 0-11,0-1-12,-2 1-7,0 0-3,-2-1-3,0 1-3,-2 0-3,0-1-1,-1 1-3,-2 0-1,3-4-9,4-5-15,6-6-16,4-6-15,3-3-3,0-2 11,-1 0 11,1-1 10,-1 0 9,0 1 6,-2 0 5,-1 2 6,1 0 3,0 2 1,1 1 0,2 0 1,-2 1-3,1 1-4,-2-1-5,0 0-5,-2-2-3,-1-2-5,-1-3-2,0-3-4,-2-4 1,0-2 6,-2-3 5,0-2 6,-1-3 4,0 1 1,0-1 1,0 1 1,0 1 1,2 3 0,0 3 0,2 3 1,-1 4 14,-1 8 28,0 7 29,-1 6 28,-2 5 5,-1 5-20,0 4-18,-1 3-21,-1 3-10,2 3-5,0 1-4,2 3-3,0 1-4,0 2-4,0 2-2,0 2-4,0 2-4,0 0-5,0 2-4,0 0-6,0 2-1,0 4 1,0 2 1,0 4 1,-1 1-7,0 1-16,-2 1-15,0 1-16,0-5-5,0-10 7,2-11 6,0-11 7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3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26411 49866 495,'8'-7'76,"1"2"-14,2 2-14,0 2-13,1 1-10,1 2-4,1 0-4,2 2-5,-3 2-2,-3 5-1,-4 5-2,-4 6-2,-4 0-2,-4 0-3,-4-1-3,-3 0-3,-3-4-2,2-1 1,1-4 1,1-3 0,1-2 0,0 0 3,2-2 0,1 0 2,2-2 1,6 2 1,4-2 0,6 1 2,2-1 0,3 0-1,1-1 1,3-2-1,0 0 0,-1 0 3,-1 0 2,0 0 2,-2 0 1,-1 2 0,-1 1-1,-1 0 0,-2 2 1,-2 2 2,-4 1 1,-2 3 3,-4 1 1,0 2-2,-3 0 0,-2 1-2,-2 1-1,-2-1-1,-1 1-3,-3 0-2,-3-1-9,-3 3-13,-4 0-15,-5 1-15,1-1-2,4-1 8,3-2 8,5-3 9,1-1-2,2-2-13,1-2-13,1-2-12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4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23505 47765 523,'-13'0'-12,"6"0"26,6 0 27,6 0 26,3 0 6,2 0-14,0 0-14,1 0-14,4 0-8,5 0-2,7 0-3,5 0-2,4-1-3,2 0-1,3-2-2,1 0-1,1 0-1,0 1-3,0 0-1,0 2-1,0 0-1,0 0 1,0 0 1,0 0 0,-1 0-1,-1 2-3,-3 0-2,-2 1-4,-1 1 0,1 0 1,-1-1 2,0 1 1,-1-1 1,-2 0 0,-1-2 1,-3 0-1,-1-1 0,-1 0 0,-1 0 0,-1 0-2,-1 0 1,-1 0 0,-1 0-1,-1 0 1,-1-1-1,-1 0 0,0-2-1,-2 0-1,-1 0 0,-1 1-1,-1 0 0,0 2-1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6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85000 50800 484,'-113'0'2,"26"0"4,24 0 6,26 0 3,22 0 10,23 0 15,22 0 14,22 0 15,13 0 2,7 0-12,6 0-11,7 0-11,7 0-9,9 0-7,10 0-5,10 0-7,4 0-6,0 0-5,0 0-6,0 0-5,-5 3-5,-9 6-2,-10 7-1,-8 6-3,-12 4-7,-12 4-12,-13 3-12,-12 3-12,-12-1-1,-8-2 8,-10-3 10,-9-3 8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7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28388 47530 536,'-15'-7'-1,"2"2"0,3 3-1,1 1 0,5 1 13,8 0 26,8 0 26,7 0 27,4-1 3,-3 0-21,-1-2-21,-2 0-21,-2 0-14,3 1-9,0 0-9,1 2-9,0 0-3,-1 0 1,-1 0 2,-1 0 2,0 0-3,0 0-8,-1 0-8,1 0-8,-2 1-5,-1 2-1,-2 1-2,-2 3-2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7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28240 48300 540,'-7'6'0,"-1"-1"0,0-2 0,0-2 0,1 0 0,0 0-2,2 2 0,1 0-1,0 1 8,0-1 20,0 1 17,0 0 20,2-1 3,4 0-11,4-2-10,4 0-11,2-1-6,1 0-4,1 0-3,1 0-2,1-1-4,2 0-2,0-2-2,1 0-3,1 0-3,3 0-3,1 2-3,3 0-3,0 1-5,0 0-7,0 0-6,1 0-7,-2 0-2,-3-2 4,-3 0 5,-3-1 2,-3 0-4,-1 2-13,-2 2-14,-2 2-14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8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29978 46900 503,'0'22'177,"0"-1"-45,0-3-44,0-1-44,0 3-25,0 9-3,0 9-5,0 8-4,-2 6-5,0 0-3,-3 1-3,-2 2-5,-1 0-3,-2 1-2,0 1-2,-1 2-2,1-3-5,3-5-5,2-4-8,4-6-5,1-5-4,2-7 0,0-7 0,2-7 0,0-5 1,1-2 5,2-4 4,0-2 4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8"/>
    </inkml:context>
    <inkml:brush xml:id="br0">
      <inkml:brushProperty name="width" value="0.04897" units="cm"/>
      <inkml:brushProperty name="height" value="0.04897" units="cm"/>
    </inkml:brush>
  </inkml:definitions>
  <inkml:trace contextRef="#ctx0" brushRef="#br0">31006 47231 449,'-15'-13'6,"1"3"14,1 4 13,1 4 14,1 4 4,2 4-2,2 4-2,2 3-3,1 3-4,1 1-7,-2 2-6,2 0-7,-2 1-3,0 1 0,-2 0-2,0 3 0,0-1-2,1 2-1,0 1-1,2 1-1,0 0-2,2-1-2,0-1-1,2-1-2,0-1-2,2-2-1,0 0-1,2 0-1,0-3-2,2-1 0,0-3-2,1-1 0,2-3-1,2-2 1,1-4 1,3-2 0,1-4-1,-1-2-7,1-4-5,0-2-5,-1-4-2,1-3 2,0-5 2,-1-3 2,0-2 1,-3-1 1,-1 1 2,-2 0 0,-2 0 2,-2 3 4,-3 1 3,0 3 4,-4 1 1,-2 3 0,-4 1 0,-2 2-1,-3 2-1,-1 3-3,-3 1-3,-1 2-3,-3 2-2,0 0 1,0 2 1,-2 0 0,1 1-2,5 0-5,3 0-4,4 0-4,2 1-3,1 0 1,-1 2 0,0 0 1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31695 45644 503,'1'-15'1,"0"2"0,2 3 2,0 1 1,2 1 5,2 0 8,1 0 8,3 1 8,2 0 5,0 2-1,1 2 1,1 2 0,0 3-1,-3 6-1,-1 4-2,-2 5-1,-4 3-3,-4 1-3,-6 1-5,-4 1-4,-3 0-6,-1-1-8,-1-1-9,-1-1-9,-1-2-3,2-1 1,1-2 1,1-2 2,2-2 0,6-1 3,4-1 3,6 0 1,2-3 2,1-1 1,2-2 1,0-2 1,1-1 0,0 0 1,-1 0-1,1 0 1,-3 3 0,-5 8-1,-4 6 1,-5 7-1,-5 3-1,-2-1-3,-3-1-2,-3-1-3,-2-2-2,1-2-4,-1-1-3,1-2-3,1-3-5,5-1-2,3-2-5,4-2-4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3181" units="cm"/>
      <inkml:brushProperty name="height" value="0.03181" units="cm"/>
    </inkml:brush>
  </inkml:definitions>
  <inkml:trace contextRef="#ctx0" brushRef="#br0">32450 46800 691,'29'28'105,"-6"-6"-23,-4-5-23,-4-6-23,-5-4-17,-1 1-11,-2 0-12,-2 0-12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33145 45700 482,'8'16'126,"-2"1"-26,-1 1-27,0 1-27,-1 1-14,0 1-5,-1 1-5,2 2-3,-1-1-4,1 2-2,2 1-2,0 1-1,1 0-3,0-1 0,-1-1-3,1-1-1,0-2-1,-2-1-2,-1-3 0,0-1-2,-1-1-4,0 0-5,-1-1-7,1 1-6,-2-2-3,-6-1 1,-4-2 1,-5-2 0,-4-1 1,-1 0 2,-3-1 2,-1 1 0,-2-1-1,-1 0-5,-1-2-6,-1 0-5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3491" units="cm"/>
      <inkml:brushProperty name="height" value="0.03491" units="cm"/>
    </inkml:brush>
  </inkml:definitions>
  <inkml:trace contextRef="#ctx0" brushRef="#br0">33450 45765 630,'30'-1'39,"-3"0"2,-4-2 3,-1 0 2,-3 0-1,1 1-4,-1 0-4,1 2-5,-2 0-7,1 0-10,-2 0-10,-1 0-11,-1 0-10,-1 0-8,-1 0-10,0 0-8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0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4809 53476 523,'-7'-16'0,"4"0"0,3 1 0,2-1 0,3 0-3,0 1-4,1-1-5,2 0-5,-1 2 0,-1 1 4,-1 2 4,0 2 3,-2 1 3,0-1 1,-2-2 0,0 0 1,-1-1-1,0 1 0,0-1-2,0 0-2,-1 0 1,0-1 1,-2-1 0,0-1 2,-2 0 0,0 4 2,-1 3 1,-1 2 1,-1 2 1,2 1 3,1-1 2,0 0 3,1 0 2,-2 2 3,0 0 3,-1 2 3,0 1 4,2 4 7,2 2 8,2 3 7,1 5 1,0 6-6,0 5-6,0 6-6,0 5-4,-2 2-3,0 4-3,-2 3-3,0 3-3,1 5-1,-1 6-2,0 4-1,0 3-1,0 2 0,0 3 0,0 1 1,0 1-4,1-3-7,-1-1-6,0-3-7,0-2-6,2-5-7,0-3-6,2-4-5,1-6-4,2-6 1,2-7-1,2-7 1,0-6 2,1-5 2,0-5 3,0-5 2,-1-4 3,-1-6 5,-1-4 4,0-5 4,-1-2 2,0 1 1,0 0 0,0 2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0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5089 54666 574,'5'-12'9,"-3"8"18,-4 8 18,-3 8 17,-4 5 4,-2 5-11,-2 3-10,-1 4-12,-3 3-8,-4 1-4,-2 1-5,-2 0-5,-3 0-4,-1-1-4,-1-3-3,-1-2-5,1-1-1,2-3 0,1-1 0,3-3 0,2-2 1,3-3 0,3-2 0,3-4 1,5-1 2,10 1 2,8 2 3,9 0 3,5 0 2,3-3-2,1-1 0,2-2 0,2 0-2,-1 0-3,0 1-4,1 2-2,-1 0-5,0-1-5,0 1-5,1 0-6,-2-1-4,-2-2-5,-2-3-4,-1 0-4,-3-2 1,-3 0 8,-3 0 6,-2 0 8,-3-1 1,-1-1-5,-1 0-3,0-1-5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4"/>
    </inkml:context>
    <inkml:brush xml:id="br0">
      <inkml:brushProperty name="width" value="0.05027" units="cm"/>
      <inkml:brushProperty name="height" value="0.05027" units="cm"/>
      <inkml:brushProperty name="color" value="#00BFF3"/>
    </inkml:brush>
  </inkml:definitions>
  <inkml:trace contextRef="#ctx0" brushRef="#br0">80341 34550 437,'14'1'129,"-4"4"-30,-5 2-31,-2 3-30,-3 4-15,2 2 3,0 3 2,1 3 2,0 3-2,-4 5-3,-2 3-4,-3 4-4,-4 4-3,-4 4-5,-4 4-3,-3 4-5,-3 0-3,-1-3-7,-1-3-5,-1-2-6,0-4-4,1-4-3,1-4-4,2-3-2,-1-5-2,2-3 1,1-5 0,1-3 2,2-6-1,3-6-2,3-8-2,3-6-3,2-3 1,2 1 3,2 1 3,2 0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2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83350 1550 557,'-22'-63'22,"6"26"7,7 24 10,6 26 8,3 19 0,0 17-5,0 15-7,0 16-7,-4 13-3,-5 14-2,-7 11-1,-5 14-2,-4 5-2,0 1-4,0-1-2,0 1-4,1-3-2,4-2-2,3-3-2,3-3-3,3-7 0,3-9 0,3-10 0,4-8 0,10-12-4,19-12-9,19-13-9,19-12-8,7-15-5,-3-15 1,-3-15-1,-2-16 1,-1-16 0,3-16-2,3-15-1,4-15-2,-7-1 2,-16 16 3,-15 15 4,-15 17 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7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88600 50200 511,'-24'-24'0,"4"4"0,3 3 0,3 3 0,4 1 9,7 1 16,6-1 18,7 1 16,5 1 3,7 3-12,6 3-12,7 4-11,10-1-7,16-3 1,15-3-1,17-2 1,11-1-2,10 3-1,10 3-2,9 4-2,9 1-2,9 0-3,10 0-5,10 0-3,5 3-1,4 6-1,3 7 0,3 6 0,-2 1-2,-6-3-2,-6-3-3,-6-2-3,-6-3-3,-2 1-2,-3-1-2,-3 1-3,-9-3-2,-11-2-2,-14-3-1,-11-3-1,-14-2-2,-11 0-2,-14 0-2,-11 0-1,-15-4-3,-16-5-1,-15-7-2,-15-5-2,-11-1 4,-2 6 8,-3 7 9,-3 6 8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1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6717 55913 578,'15'-21'12,"-1"8"13,-1 7 13,0 7 13,-3 3 1,-1 3-12,-2 2-10,-2 2-12,-2 1-7,-3 3-3,0 2-2,-3 1-4,-3 3-1,-2-1 0,-3 2 0,-3 2-1,-2-2 1,-2 0-3,0-1 0,0 0-2,-1-2 1,4 1 1,3-1 3,3 1 3,4-1 2,6-1 3,6-1 2,6-1 3,2-2 1,3-2-3,0-4-2,1-3-2,-1 0-2,1 2 0,-2 2-1,-1 2 0,-2 2 0,-3 3 0,-3 3 0,-2 3 0,-3 3-1,0 3-3,-2 3-2,0 2-2,-3 2-5,-4 1-3,-4-1-6,-3 0-3,-3-1-6,0-2-7,1-1-7,-1-3-7,1-3-4,3-5 1,1-5-1,2-4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1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9266 56247 620,'-12'-8'9,"8"2"18,8 1 18,8 0 19,5 1 2,5 1-12,3-1-11,5 0-13,0 0-9,0 2-7,-1 0-8,-1 2-6,-1 0-3,-1 2 0,-1 0 2,-1 2 0,-2 0-5,-3 0-10,-3-1-11,-3 1-11,-3 1-6,-2 0-4,-4 1-2,-2 2-4,-3-1 3,-1 1 7,0 0 7,-1 0 8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9281 57200 614,'-23'6'51,"15"-1"1,16-2 1,15-2-1,9-1-5,1 0-10,1 0-11,0 0-12,2 0-4,1 0 2,0 0 0,2 0 2,0 1-8,-2 0-19,0 2-18,-1 0-17,-3 0-9,-3 0 1,-5-2 2,-3 0 0,-5-1 5,-3 2 8,-4 0 6,-4 2 8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12380 55748 476,'-8'-7'3,"0"1"5,0 0 5,1 2 6,-1 5 9,2 10 14,1 9 15,0 11 13,0 4 1,0 0-14,-1 0-14,-1 0-14,-1 1-8,0 3-2,0 1-2,1 2-2,-1 4-5,0 6-8,0 5-10,0 7-8,1 0-8,1-5-4,0-5-6,2-4-5,1-7-2,2-8 0,2-8 2,2-7 1,2-7-1,2-5-4,1-4-3,3-6-3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13163 56481 520,'-14'16'91,"4"-1"-16,4 1-16,4 0-16,2 0-10,0 3-5,0 1-3,0 3-5,0 1-3,-2 2-1,0 3-1,-2 1-2,1 0-1,2-3-1,2-4-3,2-1-1,2-5-2,2-3-3,2-4-4,2-5-3,1-3-1,1-6 1,1-4 0,2-5 1,0-5-2,1-3-7,1-5-4,1-3-7,0-1-1,-1 2 1,-1 1 2,-1 3 2,-2 1 2,-2 1 5,-4 1 3,-2 1 5,-4 1 3,-3 1 1,-2 1 2,-3 1 2,-3 1 1,-2 4-1,-2 3 1,-1 3-1,-3 1-1,-2 2-4,-1 0-4,-3 2-3,0 1-5,0 4-6,-1 2-6,1 3-5,1 1-1,4-2 4,5-2 4,3-2 5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3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14597 54455 538,'37'-13'124,"-4"6"-25,-4 6-23,-3 6-23,-5 4-18,-3 1-8,-5 3-11,-3 2-8,-3 1-5,-2-1 1,-2 1 2,-2-1 1,-3 3-4,-6 4-7,-4 3-8,-5 4-7,-3 2-4,-1-1 4,-1-2 3,-1 1 3,-1-2 0,-3 0-3,-1 0-4,-2 1-3,1-3 0,5-5 3,5-5 3,5-5 4,3-2 5,1-2 6,0-1 6,2 0 7,4-3 5,8-4 4,8-4 5,7-4 5,5-2-1,1 1-5,1-1-4,1 0-5,-1 1-5,0 3-4,-1 1-4,-1 2-5,-2 2-6,-3 0-10,-3 1-9,-3 2-9,-2 0-6,0 2 2,-2 1-1,-1 0 1,0 1 1,0 0-1,0 0 1,0 0 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3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15900 55250 715,'8'22'88,"0"-1"-18,-1-3-17,1-1-17,0-1-14,0 1-9,0 1-10,-1 1-10,1 0-9,0-3-9,0-1-8,0-2-10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4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16712 54265 516,'-8'-28'63,"0"5"-8,0 7-5,1 5-8,-3 5-6,-4 6-4,-4 4-6,-3 6-5,-1 2-3,1 3-2,3 2-2,1 1-3,3 1-1,1-3-2,2-1-2,3-2-2,0-1-1,2 1 0,1 1 0,0 2 0,3-1-3,4-1-7,4-1-6,4 0-7,2-3-1,1-3 2,1-3 4,1-2 1,0-3 2,-1-2-4,-1-2-2,0-2-3,-2 0 0,-1-1 2,-1 0 1,0 0 1,-4 5 11,-2 8 21,-6 9 21,-2 9 20,-3 5 5,2 1-10,1 1-12,0 1-10,1 1-10,-2 4-9,0 3-9,-1 2-10,-1 3-8,0 2-8,1 2-9,-1 2-9,0-4-1,2-8 9,1-9 7,1-9 8,-1-4-2,2-1-12,-1 1-13,0 0-11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5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21762 55150 516,'-8'67'107,"0"-5"-22,1-6-21,-1-6-21,1-4-13,2-1-4,2 0-5,2-1-4,1 4-2,-2 11-1,0 11 1,-1 11 0,-1 0-2,2-10-3,0-9-4,2-10-3,1-5-15,2 0-24,2 0-24,1 0-24,2-6-7,0-10 14,0-11 13,-1-10 13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22148 56145 617,'-1'-13'7,"0"4"15,-2 6 14,0 5 15,-3 3 3,-2 5-9,-3 4-8,-3 4-9,-3 3-6,-3 2-4,-4 4-5,-1 3-5,-3 1-2,-1-1-3,-1-2-1,-1 1-2,0-2-2,2 0 0,0 1-2,1-1 0,2-1 1,5-3 2,3-3 2,5-3 2,2-2 1,2-2 0,2-3 0,2-1-1,3-1 2,4 0-1,4 0 1,4 0 0,3-1-1,5 1-1,3 0-1,5 0-3,2-1-2,3-1-4,1 0-4,2-2-3,2 0-2,-1 0 1,0 0 1,0 0 0,0 0-4,-3 0-13,-2 0-11,-1 0-11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5018" units="cm"/>
      <inkml:brushProperty name="height" value="0.05018" units="cm"/>
    </inkml:brush>
  </inkml:definitions>
  <inkml:trace contextRef="#ctx0" brushRef="#br0">89350 51550 438,'-49'0'26,"4"0"-4,3 0-2,3 0-4,1 1-1,1 4 2,-1 3 2,1 3 2,-1 7 0,1 14-1,-1 11 0,1 14-2,2 7 0,7 3-2,6 3-1,7 4-1,4 1-1,3 0-1,3 0-2,4 0-1,2-5 0,4-9-3,3-10 0,3-8-2,4-9-3,7-6-3,6-6-4,7-6-3,4-6-3,3-2 1,3-3-1,4-3 1,2-10-1,4-16 2,3-15 0,3-15 2,-2-14-1,-6-8 0,-6-10 0,-6-9-2,-7-4 1,-6 4 2,-6 3 0,-6 3 3,-6 4 1,-2 7 2,-3 6 3,-3 7 1,-7 8 3,-9 14 1,-10 11 1,-8 14 1,-4 5-1,3 1-2,3-1-2,4 1-2,10 1-7,19 3-9,19 3-10,19 4-9,10-3-3,4-5 7,3-7 7,3-5 7,-2-3 5,-6 4 4,-6 3 5,-6 3 4,-6 3 4,-2 3 4,-3 3 4,-3 4 4,-2 7 6,0 13 8,0 12 6,0 13 8,-2 6 1,-3 0-8,-3 0-6,-2 0-6,-5 4-6,-2 10-3,-3 10-4,-3 9-3,-6 7-4,-5 7-5,-7 6-3,-5 7-4,-6-1-1,-3-6 0,-3-6 1,-2-6 1,-3-10-3,1-12-5,-1-13-6,1-12-5,5-18-6,14-21-5,11-22-6,14-22-5,10-15 2,9-5 8,10-7 9,10-5 8,4-1 6,0 6 2,0 7 3,0 6 3,0 4 4,0 4 8,0 3 7,0 3 7,0 4 2,0 7-2,0 6-4,0 7-3,-2 4-4,-3 3-6,-3 3-7,-2 4-5,-5 1-4,-2 0-1,-3 0-2,-3 0-1,-6-10-3,-5-18-7,-7-19-6,-5-18-7,-3-10 2,4 0 7,3 0 9,3 0 8,1 3 5,1 6 4,-1 7 2,1 6 3,-3 6 6,-2 6 7,-3 7 9,-3 6 9,-4 12 9,-3 19 11,-3 19 11,-2 19 11,-3 15 0,1 13-12,-1 12-12,1 13-12,-1 10-10,1 10-7,-1 10-6,1 9-7,1 9-3,3 9 2,3 10 0,4 10 2,-1 2-8,-3-3-14,-3-3-15,-2-2-14,-3-9-11,1-12-3,-1-13-5,1-12-4,-1-18 0,1-21 6,-1-22 5,1-22 6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23426 57189 633,'-8'-5'91,"0"6"-18,0 6-19,0 6-18,0 3-12,-1 1-3,-2 1-3,0 1-4,-1 1-3,1 1-2,-1 1-3,0 1-1,0 0-2,-1-2-2,-1 0 0,-1 0-2,-1-3 0,2 0 0,1 0 1,1-2 1,3-2 0,6-1-2,6-2-1,6-2-2,4-3-1,5-3-2,3-2-1,5-3-2,1-3-2,1 2-1,-1-1-3,1 0-1,-2 0-3,-2 0-2,-1 0-3,-3 0-3,-1 1-2,-1 0-3,-1 2-3,0 0-2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653" units="cm"/>
      <inkml:brushProperty name="height" value="0.03653" units="cm"/>
    </inkml:brush>
  </inkml:definitions>
  <inkml:trace contextRef="#ctx0" brushRef="#br0">24079 57140 602,'-1'-22'-1,"0"5"1,-2 3-2,0 4 0,-1 4 9,0 2 18,0 4 19,1 3 18,-1 3 4,2 5-12,0 5-12,2 5-12,-1 5-7,0 3-5,-2 4-3,0 4-5,0 2-4,1 1-6,0-1-4,2 0-6,0 0-2,0 2 3,0 0 1,0 2 2,0-3-6,0-6-13,0-5-13,0-7-14,-1-3-5,0-3 2,-2-1 1,0-2 3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2588" units="cm"/>
      <inkml:brushProperty name="height" value="0.02588" units="cm"/>
    </inkml:brush>
  </inkml:definitions>
  <inkml:trace contextRef="#ctx0" brushRef="#br0">25150 56281 850,'9'-14'12,"1"5"4,3 3 4,2 4 5,2 2 0,3 0-5,3 0-4,3 0-4,1 0-8,1 0-13,-1 0-12,0 0-12,-1 0-5,-5 2 2,-3 0 2,-4 2 2,-4 0 2,-1 1 4,-2 1 3,-2 2 3,-2-1 4,-2-1 3,-2-1 4,-2 0 4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23" units="cm"/>
      <inkml:brushProperty name="height" value="0.023" units="cm"/>
    </inkml:brush>
  </inkml:definitions>
  <inkml:trace contextRef="#ctx0" brushRef="#br0">24977 57350 956,'-6'7'-1,"2"-1"0,4 0-2,3-2-1,3 0 2,7 0 2,5 0 3,7 0 4,4 0 1,3 0 1,2-1 2,4 1 0,1 0-5,-2 0-15,0 0-14,-1 0-14,-3-1-4,-3 0 4,-5-2 6,-3 0 5,-4-1 4,-3 0 6,-3 0 4,-2 0 4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27094 55711 646,'0'-13'7,"0"8"13,0 7 14,0 6 13,0 6 4,0 5-8,0 5-6,0 5-8,-2 4-4,0 2-5,-3 4-2,-2 3-5,-1 1-4,0 2-9,1 0-6,-1 2-8,0 0-9,0 0-9,0 0-11,1 0-10,0-3-3,2-2 4,2-5 4,2-4 3,1-5 7,2-7 8,0-7 7,2-6 9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3667" units="cm"/>
      <inkml:brushProperty name="height" value="0.03667" units="cm"/>
    </inkml:brush>
  </inkml:definitions>
  <inkml:trace contextRef="#ctx0" brushRef="#br0">27792 56281 600,'-1'-13'-4,"-1"5"12,0 4 12,-1 6 13,-1 3 3,2 3-4,0 4-5,2 2-5,-1 3-1,-2 5-1,-2 3 0,-2 5-1,0 1 1,1 0-2,0 0 0,2 1-1,0-3-1,0-2-1,0-3-1,1-3 0,1-3-4,5-3-6,6-2-7,4-4-7,3-4-7,1-6-13,1-6-10,1-6-12,0-4 0,1-3 9,-1-3 10,1-3 9,-3 0 6,-1 0 4,-4 1 2,-3 1 4,-2 1 2,-2 1 1,-3 1 1,0 1 1,-4 1 1,0 1 4,-3 0 3,-2 3 3,-2 0 0,-1 2-1,-3 2-3,-2 3-1,0 1-4,-1 2-3,1 2-5,-1 2-4,1 1-4,-1 0-4,1 0-3,-1 0-4,1 0 1,3 2 6,1 0 6,2 2 6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317" units="cm"/>
      <inkml:brushProperty name="height" value="0.0317" units="cm"/>
    </inkml:brush>
  </inkml:definitions>
  <inkml:trace contextRef="#ctx0" brushRef="#br0">28470 54666 693,'-5'-7'5,"8"2"9,6 2 8,8 2 10,1 2 4,0 2-2,0 2-1,-2 2-2,-2 1-3,-1 1-6,-2 1-4,-2 2-5,-3 1-4,-1 3-3,-2 3-3,-2 3-3,-3 2-1,-3 2-2,-5 3-1,-4 1-1,-3 0-3,-3-1-7,-3-3-6,-3-2-6,0-2-4,1-3 1,3-3 1,1-2-1,3-4 4,1-1 6,2-2 7,3-2 5,4-2 5,6-2 3,7-2 2,8-2 2,4-1-1,3 0-6,3 0-5,3 0-5,1 0-4,0-2 1,1 0 0,-1-1 0,-1 0 0,-1 2-1,-3 2 0,-1 2 0,-4 1 1,-3-2 4,-4 0 3,-4-2 4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2542" units="cm"/>
      <inkml:brushProperty name="height" value="0.02542" units="cm"/>
    </inkml:brush>
  </inkml:definitions>
  <inkml:trace contextRef="#ctx0" brushRef="#br0">29627 55577 865,'-6'-6'-58,"2"2"31,4 4 30,2 2 32,3 3 12,0 2-6,1 2-5,2 1-6,0 2-9,1 0-15,1-1-13,2 1-15,-2-1-6,1-1 1,-2-1 0,-1 0 1,0-2 1,-2 1-1,-1 0-1,0 0-1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30613 53955 521,'1'-13'19,"0"6"21,2 6 21,0 6 20,0 7 4,0 7-17,-2 9-15,0 7-16,-1 10-13,0 12-14,0 11-11,0 12-12,-2 10-13,0 8-12,-3 8-13,-2 7-13,0-5-1,1-18 8,1-19 8,0-19 9,1-9 6,1-2 2,-1 0 2,0-1 3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1"/>
    </inkml:context>
    <inkml:brush xml:id="br0">
      <inkml:brushProperty name="width" value="0.06347" units="cm"/>
      <inkml:brushProperty name="height" value="0.06347" units="cm"/>
      <inkml:brushProperty name="color" value="#00BFF3"/>
    </inkml:brush>
  </inkml:definitions>
  <inkml:trace contextRef="#ctx0" brushRef="#br0">81983 38455 346,'0'-15'0,"1"3"0,2 1 0,0 2 0,3-1 8,4-6 16,4-4 15,3-4 16,1-3 4,-4 3-6,-5 1-8,-3 3-7,-2 1-5,-2 3-5,0 1-4,-2 2-3,-1 1-4,-2-1-1,-2-1-2,-1-1-1,-3-1-2,0 2 0,-2 1-1,0 1-1,-2 1 0,-5 0-3,-4 2 0,-3 1-2,-2 2-1,1 4-1,1 4-1,1 4-1,0 4 0,-1 5 2,-1 5 0,-1 5 1,0 3 1,0 1-1,-1 1 1,1 0-1,1 2 0,3 1 0,3 1 0,3 0 0,1 0 0,2-3 0,1-3 1,1-3 1,1-2 0,0 2-1,2 1 1,1 1 0,1 0 0,2-1-1,2-1 1,2-1-2,1-1 1,0 1-2,0-1 1,0 1-2,0-1-1,2 1 0,0-1-1,2 1-1,0-2 0,2 0-1,0-1 0,1 0-1,2-3 0,2 1-1,2-2-1,1-1 0,5-4-2,5-8-3,7-8-4,5-8-3,2-6-2,-2-3-3,-2-5-1,-1-3-3,-3-2-1,-1 2 1,-3 0 1,-1 1 0,-3 2 3,-1 3 1,-3 3 3,-1 3 3,-3 4 7,-3 8 14,-3 7 11,-2 6 14,-3 4 4,0 1-4,-2 2-3,0 0-4,-1 0-3,0 1-3,0 0-4,0-1-3,0 1-1,2 0-1,0-1-1,2 1 1,1-3-6,5-5-11,4-4-10,4-6-10,1-4-4,1-5 0,-1-5 2,1-5 0,-1-3 3,-1 1 3,-1-1 2,0 1 4,-2 0 1,1 3 3,0 1 2,-1 3 1,0 3 12,-3 8 18,-1 6 21,-2 8 19,-1 4 3,0 3-12,0 3-12,0 3-12,-1 0-10,-1-1-6,-1-2-7,0-3-7,-1 1-10,0 1-11,0 3-12,0 2-12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91550 51900 583,'4'-46'65,"10"10"-6,10 10-3,9 9-6,9 4-5,9 1-6,10-1-8,10 1-6,5 1-5,4 3-6,3 3-5,3 4-5,-5 1-8,-12 0-8,-13 0-10,-12 0-9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2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84446 37647 540,'8'-15'37,"0"4"-2,-1 3-2,1 3-2,1 1-1,2 2 1,1 0 0,3 2 2,0 1-2,-1 2-3,-1 2-5,0 2-4,-3 1-3,-1 3-3,-2 2-3,-2 1-3,-3 3-1,-2 3-1,-4 3 0,-2 3 0,-3 1-2,-4-1-2,-2-1-2,-3-1-4,-2-1 0,-1 1-1,-1-1-1,0 1 0,-1-2 0,3-3 2,1-3 0,3-3 2,1-2 1,2-1 1,3 0 1,1-2 1,3-1 3,6-2 5,4-3 4,6 0 4,3-2 0,3 0-5,3 0-5,3 0-6,1-1-6,1 0-4,-1-2-5,0 0-5,0-1-5,-1 2-5,-1 0-4,-1 2-5,-2-1-1,-3 0 3,-3-2 3,-2 0 3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2"/>
    </inkml:context>
    <inkml:brush xml:id="br0">
      <inkml:brushProperty name="width" value="0.03426" units="cm"/>
      <inkml:brushProperty name="height" value="0.03426" units="cm"/>
      <inkml:brushProperty name="color" value="#00BFF3"/>
    </inkml:brush>
  </inkml:definitions>
  <inkml:trace contextRef="#ctx0" brushRef="#br0">85450 37880 642,'37'-13'118,"-4"3"-30,-4 5-29,-3 3-31,-3 2-14,1 2 0,-1 0 1,1 1 1,-2 0-10,-1 0-21,-3-2-20,-1 0-20,-3-1-4,-1 0 9,-2 0 12,-2 0 10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86112 36994 581,'-9'-8'6,"0"2"13,-1 1 11,-1 0 13,1 3 3,3 4-5,2 4-6,4 4-5,1 3-3,0 5 3,0 3 1,0 5 1,0 3-4,0 2-12,0 4-12,0 3-10,0 2-10,0 3-6,0 4-5,0 2-7,0 1-5,0-4-3,0-2-3,0-4-4,0-4 1,0-8 3,0-6 4,0-6 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85766 39828 575,'-12'-2'64,"8"0"-4,8-3-2,8-2-4,5 0-5,5 0-8,3 2-8,5 1-8,1 0-7,2 0-5,1 0-6,1 0-5,-2 0-2,-2 1-1,-3-1-1,-3 0 0,-2 0-6,-3 2-10,-1 0-12,-2 2-9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86609 38684 511,'-8'-9'0,"0"0"0,0-1 0,1-1 0,-1 1 10,2 6 22,1 4 20,0 6 22,2 5 3,0 5-13,2 7-13,1 5-14,-1 4-9,-1 2-5,0 3-5,-1 1-5,-1 1-5,0 0-6,0 0-6,0 0-6,0 1-6,1 2-9,-1 2-8,0 2-8,0-1-3,2-4 0,0-4 2,2-3 2,0-6-1,0-6-1,0-5-2,0-6-2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4"/>
    </inkml:context>
    <inkml:brush xml:id="br0">
      <inkml:brushProperty name="width" value="0.05479" units="cm"/>
      <inkml:brushProperty name="height" value="0.05479" units="cm"/>
      <inkml:brushProperty name="color" value="#00BFF3"/>
    </inkml:brush>
  </inkml:definitions>
  <inkml:trace contextRef="#ctx0" brushRef="#br0">88249 38372 401,'-1'-19'10,"-2"7"18,-2 8 20,-1 8 19,-3 6 3,0 5-12,-1 5-12,-1 5-13,-3 4-9,-2 1-6,-3 2-5,-3 3-7,-3-1-1,-5 0-1,-3-1 2,-4-1 0,-2-2-1,2-2-3,0-1-3,1-3-4,3-2-2,4-3-3,3-3-1,5-2-3,7-4 1,12-1 5,12-2 5,11-2 5,7-2 2,3 0-1,1-2 1,3 0 0,0-1-1,0 2 1,0 0 0,0 2 0,-1-1-3,-3-1-3,-3 0-5,-3-2-5,-2 0-2,1 0-1,-1 0-1,1 0-2,-2 0-1,-3 0-2,-3 0-3,-3 0-3,-2-1 0,0-4 2,-2-2 3,-1-3 2,0-4-1,-2-3-3,-1-5-2,0-3-4,-2-3 0,-1 1 5,0-1 5,-1 1 3,-1 0 4,0 1 4,0 1 4,0 1 4,0 2 3,0 3 4,0 3 3,0 3 4,-1 2 3,-1 2 2,0 2 3,-1 3 1,-3 2 8,-2 6 12,-3 4 13,-3 5 12,-2 4 1,2 3-10,1 3-9,1 3-10,1 2-8,0 1-3,2 1-5,1 1-3,0 0-4,0 0-2,0 1-2,0-1-2,1 1-3,-1 4-5,0 3-3,0 2-5,1 2-6,2-2-8,2 0-7,3-1-7,0-4-6,0-6-4,0-5-5,0-7-3,1-5-1,5-6 4,4-6 3,4-6 3,0-3 4,-3-2 3,-3 0 3,-2-1 4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5"/>
    </inkml:context>
    <inkml:brush xml:id="br0">
      <inkml:brushProperty name="width" value="0.0643" units="cm"/>
      <inkml:brushProperty name="height" value="0.0643" units="cm"/>
      <inkml:brushProperty name="color" value="#00BFF3"/>
    </inkml:brush>
  </inkml:definitions>
  <inkml:trace contextRef="#ctx0" brushRef="#br0">89805 38637 342,'0'-15'3,"0"2"8,0 3 7,0 1 8,0 3 3,0 4 1,0 4 0,0 4 0,-1 4 1,-4 7 0,-2 6 0,-3 5-1,-4 3-1,-4 1-4,-3-1-4,-5 0-4,-2 1-3,-1-1-2,0 0-3,-2 0-1,-2 0-1,-1-1 0,-2-1 0,-2-1 1,1-3-6,5-1-9,6-4-9,4-3-11,6-6-7,10-11-5,8-8-4,10-11-6,5-5 2,3-1 5,3-1 7,3 0 6,1 0 6,-1 2 6,-1 4 5,-1 3 5,-2 3 3,-1 3 1,-3 3 2,-1 2 0,-2 2 5,-1 1 6,-1-2 7,0 2 7,-2 0 4,-1 4 3,0 2 1,-2 4 3,0 1-2,2 3-4,0 2-4,1 1-4,0 2-2,-2 2 1,-3 0 0,-1 1 1,-1 0-1,-2-1-2,0-1-2,-2-1-3,2-3-4,4-6-6,4-6-7,4-6-5,1-5-5,1-4-5,0-3-4,-1-5-5,2-3-2,3-3 1,3-3 0,3-2 0,0-1 4,-5 3 5,-3 3 7,-4 4 5,-4 2 3,-1 5 0,-2 3 0,-2 4 0,-1 4 8,0 4 15,0 4 16,0 4 15,-1 3 4,-3 3-9,0 4-8,-3 2-8,-1 2-7,0 1-5,0 1-4,0 1-5,-1 0-5,0-1-4,-1-1-4,-1-1-5,-1-1-5,2-1-8,0-1-6,2-1-7,2-3-1,2-6 6,3-6 5,4-6 6,2-3 3,1-2 1,3 0 2,2-1 2,1 0 2,1 0 1,1 2 3,1 1 2,0 0 2,-1 0-1,0 0 1,-2 0 0,-1 1 0,-1-1-1,-1 0-1,0 0 0,-2 0-2,-1 1-2,-1-1 0,0 0-3,-2 0 0,-1 0-2,0 0 0,-2 1-2,-1-1 1,0 0 1,-2 0 2,0 0 1,-1-1 2,2-1 0,0-3 3,2-2 0,-1 0 3,0-1 0,-2 0 2,0 1 2,-1-2 2,2 0 2,0-1 3,2-1 1,-1 0 3,-1-1 1,0 0 2,-2 1 0,1 0 2,0 1-2,2 1 0,0 1 0,1 0 1,0 2 4,0 1 3,0 1 3,-1 5 8,-2 10 14,-2 10 13,-2 9 12,-1 7 1,0 3-16,0 2-14,0 4-15,0 1-9,0 0-5,0 1-5,1-1-3,-2 2-4,0 4 0,-2 4-2,0 3 0,-1 5-5,-2 6-4,0 4-7,-1 5-6,0 2-5,2 0-6,2 1-5,3-1-6,0-3-2,0-5 1,0-6 0,0-7 1,0-7 3,0-10 5,0-9 4,0-10 6,0-6 0,0-1-5,0-1-4,1 0-4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92608 39866 525,'55'-12'115,"-15"8"-32,-14 8-32,-15 8-32,-9 3-16,-4 1-1,-3 0-2,-5-1 0,-3 0-2,0-1-1,-1-1-2,-1 0-2,1-2-1,1-1 1,2 0 0,2-2 1,3 0 3,2 2 4,4 0 6,3 1 3,2 0 3,5-2 0,4-3-2,3-1-1,2 0 1,-1 2-1,-1 2 0,0 2 1,-3 0 0,-1 1-1,-3 0 1,0 0-1,-3-1 0,-1 1 1,-1 0-1,0 0 0,-2 0 0,-2 1 0,-2 1 1,-2 1 0,-4 1-1,-4 0-4,-5-1-4,-5 1-4,-3 0-5,-1 1-4,-1 1-4,0 1-6,-1 0-3,1-1-4,1-1-4,1 0-2,2-3-7,3-1-8,3-2-10,3-2-7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94016 39612 497,'-12'-1'10,"8"0"17,8-2 19,8 0 17,4-1 4,1 0-13,1 0-13,1 1-12,5-1-7,11 0 1,9 0 2,10 0 0,3 0-2,-1 0-5,-2 0-5,-2 1-5,-3-1-3,-3 2-2,-2 0-2,-3 2-3,-5 0-5,-2 0-11,-5 0-11,-3 0-11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96200 38466 536,'14'-7'96,"-1"2"-19,-2 2-18,-2 2-18,1 2-11,5 4-2,5 2-2,5 3-4,3 2-1,-1 2-2,0 0-1,1 1-2,-2 0-6,-2-1-9,-1-1-11,-2-1-10,-3 0-8,-1-1-5,-3 1-6,-1 0-5,-3-1-2,-2-1 3,-4-1 1,-2 0 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5302" units="cm"/>
      <inkml:brushProperty name="height" value="0.05302" units="cm"/>
    </inkml:brush>
  </inkml:definitions>
  <inkml:trace contextRef="#ctx0" brushRef="#br0">91350 47400 414,'-24'-46'0,"4"10"0,3 10 0,3 9 0,3-10 4,3-28 5,3-28 7,4-27 7,1-3 3,0 26 1,0 24 0,0 26 1,3 16 4,6 10 9,7 10 8,6 9 8,-1 13-1,-5 20-10,-7 18-10,-5 20-11,-6 17-5,-3 20-2,-3 18-1,-2 20-2,-6 14-4,-6 14-9,-6 11-7,-6 14-8,-2 14-10,3 20-12,3 18-12,4 20-12,2-17-7,4-49-3,3-51-2,3-49-2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7"/>
    </inkml:context>
    <inkml:brush xml:id="br0">
      <inkml:brushProperty name="width" value="0.03766" units="cm"/>
      <inkml:brushProperty name="height" value="0.03766" units="cm"/>
      <inkml:brushProperty name="color" value="#00BFF3"/>
    </inkml:brush>
  </inkml:definitions>
  <inkml:trace contextRef="#ctx0" brushRef="#br0">94420 40146 584,'-11'0'8,"8"0"18,9 0 17,10 0 17,3 0 4,1 0-11,-1 0-10,1 0-11,5-2-6,10 0-5,12-3-5,10-2-4,5 0-4,-1 1-4,0 1-5,-2 1-4,-3 0-1,-6 2 1,-6 0 1,-6 2 1,-5 0-5,-3 2-14,-5 0-13,-3 2-14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7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94532 40300 543,'-19'1'62,"9"2"3,8 2 4,10 2 3,6 1-5,5 1-15,4 1-14,7 2-15,1 0-15,2 1-13,1 1-16,0 1-13,0 0-10,-3-1-1,-3-1-3,-3 0-2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8"/>
    </inkml:context>
    <inkml:brush xml:id="br0">
      <inkml:brushProperty name="width" value="0.05299" units="cm"/>
      <inkml:brushProperty name="height" value="0.05299" units="cm"/>
      <inkml:brushProperty name="color" value="#00BFF3"/>
    </inkml:brush>
  </inkml:definitions>
  <inkml:trace contextRef="#ctx0" brushRef="#br0">97720 38416 415,'0'-22'19,"2"1"2,0 2 2,2 3 3,-1 0-2,-1 1-3,0-1-3,-2 0-4,0 1-2,0 1-1,0 1-3,0 0-1,0 2 0,-2 1-1,0 0 0,-1 2 0,-3 1 0,-2 1-1,-4 0 0,-2 2-2,-1 0 1,-1 2 1,0 0 0,1 2 0,-1 0 2,0 2 0,1 0 0,-1 2 2,0 2 0,-2 5 1,0 5 0,-1 6 1,0 1 0,-1 2 0,1 1-1,-1 1 0,1 0 0,1-1 0,1-1 0,1-1 1,0 0 0,0 1-1,1 1 0,-1 1-1,1 0-1,1 1 0,0-1-2,2 0 1,1 0-2,0-1 0,2-1-1,1-1-1,2-1-1,6-1-2,4-1-3,6-1-2,2-3-4,3-5-4,2-4-4,1-6-4,2-3-1,0-3 0,-1-4 1,1-2 2,-1-2-1,-1 0 1,-1 1-1,-1-1 0,-1 0 1,-1 1 1,0-1 2,-2 0 0,-1 1 2,-2 0 1,-3 2 1,-1 1 0,-1 0 4,-2 0 3,0 0 6,-2 1 4,0 1 8,-2 6 13,0 4 13,-2 5 13,1 3 2,1 0-11,0-1-9,2 1-10,-2 1-6,0 2 0,-3 1-2,-2 3 0,-1 0-2,2-1-3,1-1-2,0-1-3,3-1-4,2 0-5,4-2-5,2-1-4,3-2-4,2-4-2,2-4-1,1-4-3,1-3 1,-2 0 2,-3-1 1,-1-2 2,-1-1 1,0-1-2,0-3-1,0-2-2,-1 0 0,1 1 2,0 1 1,0 1 1,-1 0 2,-1 0 1,0 0 1,-1 1 2,-1-1 1,1 2-1,1 1 0,2 1 0,-1 2 11,-2 6 23,-3 4 23,0 5 24,-2 4 5,2 2-14,0 1-13,1 3-13,1 0-9,0-1-6,0-1-6,0-1-6,1-1-6,2 0-10,2-2-9,2-1-8,0-1-6,1 0-2,0-2-1,0-1-3,-1 0-2,1-2-6,0-1-4,0 0-5,-2-2-1,1-1 3,-2 0 3,0-1 4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9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99861 38881 459,'-14'-7'0,"2"1"0,4 0 0,3 2 0,0 0 7,-2 2 13,-2 0 13,-1 2 13,-1 2 5,0 6-5,2 4-4,1 5-4,0 4-3,0 3-4,0 3-2,1 3-3,-1 0-2,0 0-2,0-1-2,0-1-2,1-1-2,1 1-3,0-1-3,2 0-4,1 0-2,2-3-2,2-1 0,2-3-3,2-2-6,3-3-15,4-3-13,2-2-14,4-4-6,3-4-1,4-4 1,5-4 1,-1-3 3,-2 0 5,-3-1 7,-3-1 5,-3 0 5,-3 0 4,-3 2 2,-2 1 4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6036" units="cm"/>
      <inkml:brushProperty name="height" value="0.06036" units="cm"/>
      <inkml:brushProperty name="color" value="#00BFF3"/>
    </inkml:brush>
  </inkml:definitions>
  <inkml:trace contextRef="#ctx0" brushRef="#br0">100609 38723 364,'5'-27'21,"-2"11"10,-6 9 8,-2 10 9,-4 6 1,-2 3-8,-2 3-8,-1 4-7,-2 0-6,1 1-3,-1-1-3,0 1-3,1-1-3,-1 1-1,0-1-1,1 1-1,0-2-3,2-1-4,2-2-4,3-2-4,3-6-8,8-9-10,6-8-10,7-9-12,4-4-1,-1 1 9,1 1 6,-1 1 9,0 2 6,-3 3 3,-1 2 4,-2 4 4,-2 2 3,-1 1 3,0 0 3,-2 2 2,0 0 4,0 2 7,0 0 6,-1 2 7,0 1 3,-2 2 3,-2 2 1,-2 2 2,-1 1 0,0 3-5,0 2-3,0 2-4,0 0-3,-2 1-1,-1-1-2,0 1-2,0-1-1,0-1-1,2-1 0,0 0-2,3-4-4,4-5-8,4-4-8,4-5-7,2-5-5,1-2-1,1-3-3,1-3-1,0-2 0,-1 1 3,-1-1 3,0 1 3,-3 0 3,-1 1 1,-2 0 3,-2 2 3,-2 1 2,1 1 3,0 1 4,0 1 3,-1 4 7,-1 10 11,0 8 11,-2 9 10,-1 4 2,-2-1-8,-2-1-8,-2-1-8,-1 0-5,-2 1-4,0 1-2,-1 1-2,-1-1-3,0-1-2,0-3-3,1-1-1,3-4-8,9-8-11,10-7-13,8-6-11,2-3-2,-1 1 7,-4 0 10,-3 2 7,-2 1 5,-1 0 1,-1 2 1,0 1 2,-3-1-1,-3 0 0,-2-2-1,-4 0-1,-1-1 0,0-2 0,0 0-1,0-1 0,0-1 0,0-2 2,0 0 1,0-1 0,0-1 3,2-1 2,0-1 3,2-1 2,0-1 2,0 1 1,-1-1 0,2 1 2,-2-1-1,1 1 1,0-1-2,0 0 0,0 1 3,0 1 5,0 1 5,0 1 6,-1 1 8,-1 2 7,0 3 10,-1 1 7,-1 5 7,0 8 1,0 8 4,0 7 1,-1 6-3,-1 1-9,0 3-11,-1 1-8,-2 1-7,0 2-3,-1 1-3,-2 1-3,1 1-3,1 2-5,0 2-5,2 2-3,-1 3-5,0 2 0,-1 3-3,-2 4-1,0 2-5,-1 1-6,-2 3-7,0 2-7,0-2-5,3-5-2,1-5-4,2-4-1,2-6 1,0-6 7,1-6 6,2-5 8,0-5-1,-2-3-7,-1-3-7,0-2-7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102490 39722 618,'29'-19'50,"-7"7"5,-5 8 5,-7 8 6,-3 4-7,-4 2-14,-3 0-16,-2 1-15,-2 1-10,-2 1-5,0 1-4,-1 2-5,-1-2-2,0-1 1,0-2 0,1-2 0,1-1 0,4 1-2,4 1-2,4 2-1,2-1 1,1-1 5,1-1 6,2 0 4,-2-1 5,-1-1 1,-2 1 3,-2 0 1,-2 1 2,0 1 0,-2 3 0,0 2-1,-3 1 0,-4 1 0,-4 1-2,-4 1-1,-3 1-2,-3-1-4,-3 1-4,-2-1-4,-1 0-6,3-1-10,3-1-9,3 0-9,2-3-3,2-3 1,3-3 2,1-2 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103059 38159 493,'8'-15'0,"0"4"0,0 3 0,-1 3 0,1 2 7,0 3 14,0 4 14,0 2 13,-1 4 6,1 4-6,0 3-5,0 5-5,0 2-4,-1 3-5,1 1-3,0 2-4,-1 2-3,-2-1-4,-3 0-2,0 0-2,-2 1-3,0-1-1,0 0-1,0 1-1,-2-1 0,-2 0-1,-4 0 0,-2 1 0,-3-1-4,-1 0-11,-3 0-10,-1 1-10,-3-2-7,-1-2-5,-3-2-4,-1-1-5,1-4-3,5-3 1,5-4-1,5-4 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1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104125 39616 519,'-8'-7'6,"0"2"13,0 2 12,0 2 12,1 2 6,-1 2-3,0 2-2,0 2-2,1 1-4,-1 3-6,0 2-7,0 1-6,1 2-4,0 0-1,2-1-1,1 1-2,0-1-1,2-1-1,0-1-2,2-1-1,3 0-4,6 0-7,5-1-6,7 1-6,2-2-4,-2-2 1,0-4 0,-1-2 1,-1-2-5,-1 0-7,-1 0-9,0 0-7,-3-1-1,-1 0 4,-3-2 4,-1 0 5,-2-1 4,0 0 2,-2 0 2,0 0 1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1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104439 39750 507,'-22'1'54,"5"2"-1,3 2 0,4 2 1,3 1-4,1 3-4,0 2-5,2 2-5,0 1-5,0 3-5,0 1-5,0 3-5,0 1-6,1 4-8,-1 3-9,0 3-7,-1 0-3,0 0 4,-1-1 4,-2-1 4,1-4-12,1-4-26,0-5-26,2-4-27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2"/>
    </inkml:context>
    <inkml:brush xml:id="br0">
      <inkml:brushProperty name="width" value="0.05604" units="cm"/>
      <inkml:brushProperty name="height" value="0.05604" units="cm"/>
      <inkml:brushProperty name="color" value="#00BFF3"/>
    </inkml:brush>
  </inkml:definitions>
  <inkml:trace contextRef="#ctx0" brushRef="#br0">104310 37397 392,'8'-21'3,"0"7"7,-1 5 6,1 6 7,0 3 2,2 0-3,0 0-2,1 0-3,1 1-2,0 4-2,-1 2-3,1 3-1,-1 2-3,0 0-2,-2 0-2,-1-1-3,0 2 0,-2 0 1,-1 1 0,0 1 2,-2 2 1,-2 1 3,-2 3 2,-2 1 3,-2 3 3,0 1 3,-1 3 4,-2 1 2,1 2 3,1 2-1,0 3 0,2 1 1,0 0-1,0 0-3,0-1-1,0-1-2,0-1-1,1 0-2,-2 0-2,2 1-2,-1-1-1,2 2-2,0 0-1,2 2-2,0 1 0,0 2-1,0 2 0,0 2 1,-1 1-2,-2-2-3,-2 0-3,-2-2-3,-1-1-2,1-3-1,-1-4-1,0-2-1,-1-4 0,0-3-3,-1-5 0,-1-3-2,-2-4 0,0-3 1,-1-2 1,-1-4 1,-3-1-4,-3 0-7,-5 0-7,-3 0-8,-2-1-4,0-1-2,-1 0 0,1-1-2,1-2 2,5-1 1,4 0 3,3-1 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1"/>
    </inkml:context>
    <inkml:brush xml:id="br0">
      <inkml:brushProperty name="width" value="0.05915" units="cm"/>
      <inkml:brushProperty name="height" value="0.05915" units="cm"/>
      <inkml:brushProperty name="color" value="#00BFF3"/>
    </inkml:brush>
  </inkml:definitions>
  <inkml:trace contextRef="#ctx0" brushRef="#br0">70650 54350 371,'-97'-24'0,"6"4"0,7 3 0,6 3 0,6 1 7,6 1 14,7-1 14,6 1 14,9-4 5,13-6-4,12-6-5,13-6-5,12-7-4,13-6-4,12-6-4,13-6-4,15-4-3,19 1-1,19-1-2,19 1-3,16 4 0,17 9-1,15 10-1,16 10-1,12 7-1,9 6-1,10 7-1,10 6-1,-3 7-1,-11 10 1,-14 10 1,-11 9-1,-12 2-1,-9-2-5,-10-3-3,-8-3-4,-11-4-6,-8-3-4,-10-3-5,-9-2-5,-7-5-5,-3-2-4,-3-3-4,-2-3-4,-5-4-3,-2-3 0,-3-3-2,-3-2 0,-9-3 0,-11 1 1,-14-1 0,-11 1 3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2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97678 37378 415,'8'-8'0,"-2"1"0,-1-1 0,0 0 0,-2 0 4,0 0 6,-2 0 8,0 1 7,-3 0 4,-4 2-3,-4 2 0,-4 2-2,-3 1-2,-3 0-5,-3 0-4,-3 0-4,-2 1-3,0 2-1,-2 2-2,-1 2-1,1 0-1,3 1-1,4 0 0,2 0 0,2-1 1,2-1 1,3 0 2,1-2 3,2 3 0,2 4 1,2 5 2,3 5 0,-1 3 1,0 1-1,-1 1 1,-2 1 1,-1 2 0,-1 5 2,-3 3 2,-2 4 3,0 3 0,1 2-1,1 2 0,1 2-1,0-1-1,2-1-2,1-2-1,1-1-2,1-2-1,2 2 1,2 0 0,2 2-1,1 0 0,0-1-4,0 1-1,0 0-4,0-1-1,2-2-1,0-2-2,2-1-1,0-4-2,0-4-2,-1-4-3,1-3-1,1-4-3,2-1-4,2-3-2,2-1-5,1-3-2,3-1-5,1-2-2,3-2-5,0-2-4,-1-2-7,-1-3-7,0 0-7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105450 36025 574,'16'-9'0,"1"0"0,1-1 0,1-1 0,1 1 5,1 4 11,1 4 10,1 4 11,-1 4 5,-3 4 2,-3 3 1,-2 5 2,-5 2-4,-3 1-8,-4 1-8,-4 1-8,-4-1-6,-3 0-2,-5-1-4,-4-1-2,-2-1-3,-3-1-1,-1-1-1,-2 0-1,0-2-1,3-1-4,3-1-2,3-1-3,7-2-2,14-4 1,12-4-1,13-4-1,5-2-1,-2 0-4,-2 0-5,-1 0-3,-4 0-5,-1 0-2,-4 0-4,-3 1-2,-3-1-2,-1 0 3,-2 0 2,-2 0 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106250 36396 701,'23'-20'44,"-1"5"-3,-1 7-1,-1 5-3,0 3-2,3 0-4,1 0-4,3 0-5,-1 0-6,0 2-10,-1 0-12,-1 2-9,-1-1-6,-1-1-2,-1 0 0,-1-2-2,-2 1-4,-3 0-10,-3 2-9,-2 0-8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106689 35496 546,'-22'-8'0,"7"2"0,3 1 0,6 0 0,2 4 8,0 6 19,0 6 16,1 5 18,-2 6 4,2 3-12,-1 4-11,0 5-12,-1 2-5,0 4 0,-1 2-1,-1 4-1,-1-1-4,2-1-11,1-2-9,0-1-10,1-4-9,0-4-9,0-4-10,1-3-8,-1-4-7,0-2-3,0-1-5,0-2-3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4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79759 46738 455,'0'-15'5,"0"2"9,0 3 10,0 1 10,0 5 6,2 8 1,0 8 4,2 7 1,-1 5-2,0 1-6,-2 1-6,0 1-8,-2 1-3,0 3-2,-2 1-2,0 2-1,-1 2-3,0-1-1,0 0-2,0 0-3,0 2 1,-2 5 0,0 2 1,-1 6 1,-1 2-2,0 3-9,1 3-7,-1 4-7,0-1-6,0-1-4,0-3-3,1 0-3,0-5-3,2-3-1,2-4-1,2-4-2,1-4 0,2-3 0,0-5 1,2-3 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5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80510 47816 464,'-8'-7'5,"0"2"9,0 2 10,0 2 9,0 1 3,-2 2-3,0 0-3,-1 2-3,-2 1-3,-1 3-3,-3 4-3,-2 2-2,-2 2-2,-3 1-4,-3 1-1,-2 1-4,-3 1 0,-1 0-1,-1-1 1,-1 1 0,1-2 0,2 1 0,1-2 0,3-1 0,2-1 1,3-3 0,3-1 1,3-2 0,2-1 0,2 0 2,3 0 1,1-1 1,3 1 0,4 0 0,4 0-2,4 0 0,3 0-1,3-1 1,4 1-1,2 0 0,1 0 0,1 2 0,-1 0-1,1 1 1,0 1-2,1 0-2,1-1-4,1 1-1,1 0-2,1 0-1,1-1 1,1 1-1,-1 0-2,-1 0-1,-3-1-3,-1 1-2,-2-1-5,-3-1-11,-1 0-8,-2-2-11,-2-1-7,-1 0-5,0-2-6,-2 0-6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6"/>
    </inkml:context>
    <inkml:brush xml:id="br0">
      <inkml:brushProperty name="width" value="0.03902" units="cm"/>
      <inkml:brushProperty name="height" value="0.03902" units="cm"/>
      <inkml:brushProperty name="color" value="#00BFF3"/>
    </inkml:brush>
  </inkml:definitions>
  <inkml:trace contextRef="#ctx0" brushRef="#br0">82000 48330 563,'44'-7'109,"-4"1"-21,-6 1-22,-4 1-21,-3 0-12,-3 2-4,-1 0-4,-3 2-5,-1 0-5,-1 0-8,-1 0-9,0 0-7,-2 1-9,-1 2-12,-1 2-10,-1 1-12,-2 2-1,-2-1 6,-4 1 8,-2 0 8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6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81887 49200 497,'-6'6'11,"6"-1"19,4-2 20,6-2 21,2-1 4,3 0-13,2 0-13,1 0-13,3 0-7,1 0-4,3 0-4,1 0-3,1 1-4,-1 0-6,-1 2-5,-1 0-4,0 1-7,1 0-5,1 0-5,1 0-7,-1-1-5,-2 1-7,-1 0-6,-2 0-7,-3-1-2,0 0 2,0-2 2,-2 0 2,-1-1 3,-1 0 7,-1 0 5,0 0 6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7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85100 48915 460,'22'0'113,"-3"0"-25,-3 0-25,-2 0-25,-2 0-14,1 0-1,1 0-1,1 0-2,1 0-2,2 0-1,0 0-2,1 0-2,1 0-1,1-2 0,1 0 0,1-1 0,0-1-1,-1 2-2,-1 0-2,-1 2-2,0 0-2,1 0-1,1 0-3,2 0-1,-1 0-1,1 2 0,-1 0 0,1 2 1,-1-1 0,1 1 0,-1 0 0,1 0 1,-1-1 0,1 0 1,-1-2 0,1 0 0,0-1 1,1 2 0,1 0 0,1 2 1,1 0 1,0 1-2,2 1 1,1 2 0,1-2-1,-1-1 1,0-2 0,1-2-1,-1 0 0,2 0 0,1 2 0,1 0 0,1 0-2,0 0 1,2-2-2,1 0 0,0-1 0,2 0 0,1 0 1,0 0-1,1 0 0,1 0 1,-2 0 0,2 0 0,-1 0 1,0 0-1,0 0 0,0 0 1,-1 0-1,-2 0 1,-1 0-1,-3 0 0,-1 0 0,0 0 0,1 0-1,-1 0 0,0 0 0,1 0 0,-1 0-1,0 0 0,1-1 1,2 0-2,2-2 1,3 0-1,0 0 0,2 0 1,0 2-1,2 0 0,-1 1 0,0 0 0,-2 0-1,0 0 0,-1 0 0,1 0 0,-2 0 1,2 0-1,-1 0 2,0 0-1,0 0 1,0 0 1,0 0-1,0 0 0,0 0 0,1 0-1,-1 0-1,0 0-1,0 0-1,0 0-1,0 0 0,0 0 0,0 0 0,0 0 0,0 0 1,-2 0 0,0 0 1,-1 0 2,-1 0-1,-2 0-1,0 0 0,-1 0-1,-2 0 0,0-2-1,-1 0 1,-1-1 0,0-1 0,-1 0 0,0 0 1,1 0-1,-2 0 0,-2 0-3,-1 0-4,-3 1-2,-1-2-3,-3 0-3,-1-1-2,-2-2-3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0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89445 45641 524,'0'-23'21,"0"3"-4,0 1-3,0 3-3,-1 1-2,-2 4-1,-2 3 0,-1 2 0,-3 2-1,0 1 0,-2-1 1,1 0 1,-2 0-1,0 2-1,0 0 0,1 2 0,-1 0-1,0 0 1,0 0 0,1 0 0,-2 0 0,0 2 0,-1 0-1,-1 2 1,-1 1 0,0 1 0,1 3 0,-1 2 0,0 1 0,1 1 0,-1 2 0,0 0-1,1 2 1,-1 1 1,0 3 0,1 1 0,-1 4 2,0 3 4,1 4 3,-1 4 4,0 3 0,-2 1-2,0 0-3,-1 2-3,1-2-2,3-2-2,3-3-1,3-3-2,2-3-1,2-2-1,2-2-1,2-1-1,1-3-1,0-3-2,0-3-2,0-2-1,1-4-1,4-3-2,2-3 0,4-2-2,2-4-1,3-2-3,3-3-3,3-3-3,2-4-3,-1-2-3,1-3-3,-1-3-3,1-1 0,-1 1 2,1 1 3,-1 1 2,-2 1 3,-3 3 2,-4 1 2,-4 2 3,-4 4 9,-3 6 17,-2 6 15,-3 6 17,-3 4 5,-1 2-7,0 1-6,-1 3-7,0 0-5,2-1-1,2-1-3,2-1-2,1-1-2,0 0-5,0-2-2,0-1-5,3-3-7,6-6-12,6-6-13,5-6-13,3-4-4,-1-3 3,-1-3 3,0-3 4,-3-1 1,0 1 2,0 1 2,-2 1 0,-2 1 5,-1 2 5,-2 3 7,-2 1 5,-2 2 6,-1 2 5,0 2 5,-1 3 6,-2 1 7,-1 4 10,0 2 10,-2 4 10,0 1 1,-2 3-6,0 2-7,-1 2-7,-2 1-6,2 1-4,-1 1-4,0 1-4,0 0-4,0-1-2,0-1-2,0-1-3,1 0-5,2 0-6,2-1-7,2 1-7,3-2-7,2-1-9,3-2-9,3-2-8,1-2 1,-2-2 9,-3-3 10,-1 0 9,-1-2 4,0 0-4,0 0-2,0 0-4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6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75050 45050 465,'-68'-47'0,"17"6"0,15 7 0,16 6 0,12 10 7,9 17 16,10 15 14,10 16 15,7 9 4,6 3-6,7 3-7,6 4-6,9 4-5,13 6-2,12 7-2,13 6-1,10 7-3,10 10-2,10 10-3,9 9-3,10 10-3,14 14-4,11 11-3,14 14-2,5 11-5,1 14-4,-1 11-4,1 14-5,-7 3-4,-12-2-6,-13-3-5,-12-3-6,-12 1-6,-8 6-6,-10 7-5,-9 6-7,-15-16 1,-18-37 5,-19-38 6,-18-37 6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0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92049 46150 510,'-22'2'61,"3"4"-11,3 4-11,3 3-11,1 4-4,1 3 1,-1 3 1,0 3 1,1 2 0,0-1-1,2 0-2,1 1-1,1-2-3,2 0-1,2-1-3,2 0-1,1-3-3,-2 0-2,0-1-2,-1 0-3,0-3-2,3-1-2,4-3-1,2-1-3,3-3-5,4-2-10,2-4-10,3-2-9,2-4-9,1-2-8,1-4-10,1-2-8,-2-1 1,-3 1 14,-4 0 12,-4 2 13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92792 46397 488,'6'-4'9,"-4"8"17,-4 8 18,-4 7 18,-2 5 3,-2-1-9,0 1-11,-1-1-9,-2 1-7,-2-1-5,-1 1-5,-3-1-4,0 0-5,1-1-2,1-1-3,1-1-4,5-7-10,8-12-16,9-14-18,10-11-17,3-7-4,1 1 8,-1 1 8,1 1 8,-1 2 9,-1 3 8,-1 3 9,-1 3 9,-1 3 5,-2 3-1,-3 2 0,-1 4-1,-1 4 9,0 6 16,0 5 15,0 7 16,-2 3 4,-1 0-8,-2-1-9,-2 1-9,-1-1-5,0 1-4,0-1-3,0 1-3,0-2-2,0-1-2,0-2 0,0-2-1,1-5-6,2-5-12,2-6-12,2-5-10,2-7-6,3-4 1,4-5 1,2-5 2,2-2 2,1 0 1,1 0 2,1-1 2,-1 2 4,-3 3 4,-3 3 6,-3 3 4,-2 6 11,-2 7 14,-2 8 15,-2 8 15,-2 5 4,-1 3-9,0 3-8,-1 3-8,-1 2-6,0-1-4,0 1-4,0-1-5,-1 1-2,-1-1-2,0 1-2,-1-1-2,-1-1-4,0-1-2,0-3-4,0-1-4,2-5-7,4-8-11,4-8-12,4-8-11,3-4-2,3-1 7,3-1 9,3-1 7,0 0 5,-5 3 2,-3 1 1,-4 2 2,-2 2 1,0 1 2,-1 0 1,1 2 1,-1 1 2,0 0-1,-2 2 0,0 1-1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94673 45755 430,'-8'-13'11,"2"6"13,1 6 12,0 6 13,1 5 3,1 3-3,-1 5-4,0 4-5,0 1-3,0 2-3,0 1-4,0 1-2,0 2-2,1 3-3,-2 2-2,2 4-2,-1 2-3,0 0-3,0 2-4,0 0-3,0 2-5,0 0-6,0 2-7,1 0-6,-2 0-6,0-2-5,-2-2-5,0-2-4,0-1-2,1 0 5,0 1 2,2-1 4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94962 46511 638,'2'-14'4,"2"3"7,3 3 7,4 2 7,-1 5 8,-1 6 9,-2 6 9,-2 5 9,-3 4-4,-2 1-18,-4 1-18,-2 1-16,-1-1-10,0-3 1,2-3 0,1-2 0,1-4-2,4 1-3,2-2-5,4 0-4,1-2 0,1 1 3,1 0 3,2 0 3,-1 0 2,1-1 4,-1 1 2,1 0 3,-2 1 3,-2 1 1,-4 3 1,-2 2 2,-4 1 0,-2 1-1,-4 1-2,-2 1-1,-2 0 0,-3-1 0,-2-1 1,-1-1 1,-1-1-6,1-3-12,1-1-13,1-2-12,1-2-5,2-2 2,3-3 1,1 0 2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95881 45666 527,'8'-7'4,"2"2"10,0 2 8,1 2 9,2 2 7,0 2 1,1 2 4,1 2 3,0 2-1,-1 3-5,0 3-5,-2 3-4,-1 4-4,-2 3-7,-3 5-4,0 3-6,-4 3-3,-3 2-4,-2 2-2,-3 3-2,-4-1-5,-4-1-7,-4 0-6,-3-1-6,-2-3-8,1-4-7,1-4-8,1-3-7,2-5-3,2-3 3,4-4 2,3-4 4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96712 46850 523,'-7'29'91,"1"-5"-15,0-5-15,2-5-16,0-2-10,0 3-5,0 2-6,0 2-5,0-1-3,1 0-1,-1 0-3,0-2 0,0-1-2,2-1 0,0-1-1,2 0-1,2-2-5,6-1-9,4-1-9,5 0-11,2-3-5,-1-3-5,-1-2-3,-1-4-4,-2-1 0,-1 1 2,-2-1 3,-2 0 3,-2-1 1,-1 0 2,-1-1 2,0-2 0,-1 1 3,0 1 4,0 0 4,0 2 4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96808 47000 480,'-2'-26'26,"0"10"15,-3 12 13,-2 11 15,0 6 1,0 5-9,2 3-11,1 5-10,-1 2-8,0 0-7,-2 2-5,0 1-6,-1 1-5,1 0-3,-1 2-4,0 1-2,0 0-3,-2 0-3,0 0-1,-1 1-3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4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97377 45200 484,'29'0'53,"-4"0"-13,-4 0-15,-3 0-13,-3 0-8,-1 0-1,-1 0-2,0 0 0,-2 1-1,-1 2 1,0 2 1,-2 2 1,-1 0 0,-2 1 1,-3 0 1,0 0 0,-3 1 1,0 1 4,-2 3 2,0 2 4,-1 1 1,2 1 1,0 1 0,2 1 1,-1 2 0,0 1 1,-2 3 2,0 1 1,0 3-1,0 3-3,2 2-2,0 4-3,1 1-3,0 1-1,0-1-1,0 0-1,0-1-1,0 0 0,0-1 2,0-1-1,0-2 0,-2-2-4,0-2-4,-1-1-2,-1-3-3,2 0-1,0-1 0,2-1-1,-1-1-1,-2-1 0,-2-1-1,-2 0 0,-1-2-1,-2 1-3,0-1-3,-1 1-2,-2-1-2,-1-1-2,-3-1-3,-1-1-2,-2-1-2,1-3-5,-1-1-3,1-2-3,0-2-2,2 0 1,3-2 0,1 0 2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88437 45263 463,'0'-15'0,"0"2"0,0 2 0,0 3 0,-2 1 3,-2 2 9,-4 2 7,-2 2 7,-2 1 2,-1 0-3,-1 0-5,-1 0-2,-1 0-4,0 0-1,1 0-2,-1 0-2,0 0 0,1 0 0,-1 0 1,1 0 0,-1 0 0,2 0-1,1 0-2,1 0 0,1 1 0,0 2 2,2 2 1,1 2 2,1 3 1,2 5 1,2 5 0,2 5 1,1 3-1,0 3 1,0 1-1,0 2 0,0 3 0,0 5-1,0 2-2,0 6 0,0 0-1,0-1-2,0 0 0,0-2-2,-1-1 0,-4-2 0,-2-2 0,-3-2 0,-1-2-1,4-1-2,3-3-1,2-2-2,2-1-1,-2-1 1,0-2 1,-1 1 0,0-3-4,3-2-11,4-1-10,2-2-11,2-3-7,2-1-3,0-3-3,1-1-4,4-3 0,5-2 1,7-4 3,5-2 3,1-4 3,-6-2 7,-3-4 6,-6-2 5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98750 44331 550,'8'-14'0,"0"5"0,-1 3 0,1 4 0,2 2 8,4 2 14,3 0 14,5 2 16,0 0 4,0 3-7,-1 2-6,-1 2-7,-2 1-6,-2-1-5,-4 1-7,-3 0-6,-3 0-3,-2 1-2,-4 1-1,-2 1-1,-4 1 0,-4 0 1,-3-1 1,-5 1 1,-3-1-1,-1-1-5,-2-1-3,-3-1-5,2-1-1,1 0 3,4-2 4,4-1 2,4 0 1,10-2-1,8-1-2,9 0-1,5-2-4,1 0-8,1-2-8,1 0-7,1-2-4,-1 0 0,0-2 1,1 0 1,-2-1-1,-1 0 0,-3 0-1,-1 0-1,-2 0 1,-1-2 4,-1 0 3,-1-1 4,-1-1 1,-2 2 0,-2 1-1,-2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6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78000 51250 490,'-46'-46'0,"10"10"0,10 10 0,9 9 0,9 7 8,9 7 16,10 6 16,10 7 17,11 13 5,17 22-6,15 22-6,16 23-5,10 13-6,7 6-7,6 7-5,7 6-6,5 6-4,7 6-4,6 7-3,7 6-3,5 4-5,7 4-8,6 3-6,7 3-7,0-1-8,-2-2-8,-3-3-7,-3-3-8,-13-10-3,-22-16 4,-22-15 3,-21-15 3,-15-15 3,-6-12 2,-6-13 2,-6-12 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99850 44562 667,'1'-14'5,"2"2"10,2 4 9,2 3 11,1 1 2,3 0-3,2 0-2,1 1-4,2-1-3,2 2-1,0 0-2,1 2-2,-1 0-4,0 0-6,0 0-4,-2 0-7,-2 0-9,-1 2-13,-2 0-13,-2 2-13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100142 43731 565,'-16'-13'5,"2"3"11,1 4 9,1 4 11,2 3 5,3 4-1,2 2 2,4 3-1,1 5-2,0 4-5,0 4-4,0 6-5,0 4-4,0 1-5,0 2-3,0 2-5,0 1-5,0 2-8,0 1-8,0 0-6,-1 1-4,-2 0 4,-2 0 1,-2 0 4,0-4 1,3-7 3,1-9 1,2-7 3,0-5-9,0-1-19,-2-1-20,0 0-19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7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88073 50525 438,'7'-9'4,"1"-2"8,0-1 9,0-3 9,-2 1 2,-4 1-4,-4 2-2,-4 2-4,-3 2-4,0 1-5,-1 0-5,-1 2-5,-1 0-2,0 2-1,0 0 0,1 2-1,-1 1 1,0 2 0,0 2 0,1 2 0,-1 0 1,0 1 3,0 0 2,1 0 3,0 1 0,0 1 2,2 3 0,1 2 2,0 1-1,0 1-1,0 1 0,0 1 0,0 1 0,-1-1 5,-2 1 2,0 0 5,-1 1-1,1 5-2,-1 3-3,0 4-3,0 3-1,1 2-2,-1 2-1,0 3-2,1-2-1,1-2 0,0-3-1,2-4 0,1-1-1,1-1-1,0-1-1,2-1-2,0-3 1,2-1-1,0-4 1,2-3 1,0-1-1,2-1-1,0 1 1,2-1-2,1 0 0,1-2 0,3-3-2,2-1 0,2-1-1,1-2-3,3-1-2,2 0-2,1-2-3,1-2-3,1-2-4,1-2-4,1-4-2,1-4-4,1-5-3,1-5-3,-1-3-2,0-1 1,-1-1 0,-1-1-1,-1-1 4,-3-2 3,-1-3 6,-2-1 3,-3-1 5,-3 2 1,-3 0 4,-2 1 2,-3 4 3,2 5 6,-2 7 3,1 5 5,-1 7 10,-4 8 14,-2 7 16,-3 9 16,-2 4 2,2-1-11,0 1-9,2-1-10,0 1-8,0-1-3,0 1-4,0-1-4,0-1-3,1-1 0,-2-3 0,2-1-1,0-2-3,2-1-6,2 0-7,2-2-5,2-3-6,3-4-4,3-6-5,4-4-4,1-5 0,3-2 2,2-3 2,1-3 4,1-2 0,-1 1-2,-1-1-1,-1 1-3,-2 0 2,-3 2 5,-2 3 4,-4 1 5,-2 4 8,-1 6 12,0 6 12,-2 6 13,0 4 4,-2 1-4,0 3-3,-2 2-4,1 0-3,0 1-4,2-1-3,0 1-3,1-1-4,0-3-3,0-1-4,0-2-5,0-3-8,3-1-14,2-2-14,2-2-14,0-3-6,-1-4 3,0-4 3,-2-4 4,-1-2 3,-2 1 3,-2-1 5,-2 0 4,-1 1 4,2 1 7,0 0 6,2 2 6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7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90281 50140 559,'7'-15'0,"-1"2"0,0 3 0,-2 1 0,2 1 9,4 2 17,3 1 18,5 0 18,1 3 3,-1 2-10,-1 4-10,-1 2-10,-2 2-8,-2 2-6,-4 0-6,-3 1-6,-2 1-3,-2 2-1,-2 0-1,-2 1 0,-3 1-2,-7 3 0,-6 1 0,-5 3 0,-4-1-2,1-1-1,0-3-2,0-1-2,1-3 1,5-1 1,3-2 3,5-2 2,6-2 0,11-1-4,12-1-3,10 0-4,4-2-4,-2-2-6,-2-2-6,-1-2-5,-2-2-5,-1 0-2,-1-1-4,-1-1-2,-3-1 0,-3 0 6,-4 0 4,-4 0 4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8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91000 50462 713,'7'-8'-45,"-1"2"31,0 1 30,-2 1 30,2 0 12,2 2-5,3 0-6,3 2-6,2 0-6,2 0-10,0 0-8,1 0-10,-1 0-7,0 0-6,0 0-7,-2 0-6,-1-1-8,-1 0-9,-1-2-8,-1 0-8,-1-1-1,-2-2 6,-2 0 7,-2-1 7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8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91576 49916 668,'-8'-7'2,"0"2"5,0 2 4,1 2 4,-1 2 4,2 2 3,1 2 1,0 2 3,1 2 2,1 3 1,-1 3 0,0 3 1,0 2-2,0 1-7,0 1-8,0 1-6,1 1-3,1 0 1,0 2 1,2 1 1,-1-1-9,0-1-17,-2-3-18,0-1-18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9"/>
    </inkml:context>
    <inkml:brush xml:id="br0">
      <inkml:brushProperty name="width" value="0.05122" units="cm"/>
      <inkml:brushProperty name="height" value="0.05122" units="cm"/>
      <inkml:brushProperty name="color" value="#00BFF3"/>
    </inkml:brush>
  </inkml:definitions>
  <inkml:trace contextRef="#ctx0" brushRef="#br0">91580 50466 429,'29'-7'67,"-5"2"-16,-5 2-15,-5 2-17,-2 1-9,0 0-2,-1 0-2,1 0-2,0 0-1,0 2-2,-1 0 0,1 2-1,-2 1 1,-2 1 3,-4 3 2,-2 2 3,-4 1 2,0 0-1,-3-1 1,-2 1 0,0 0 1,0 1 1,2 1 2,1 2 1,0-1 0,2 1 2,0 0 0,2-1 0,0 2 0,0 1-1,0 3-2,0 2 0,0 1-2,0 2-1,0 3-1,0 1 0,0 2-1,0 2 0,0 3 0,0 1 1,0 0-1,0-2-3,0-2-3,0-1-2,-1-3-3,0 0 0,-2-1-1,0-1-2,-1-1 0,0-1-1,0-1 0,0-1 0,0-2-1,0-1 1,0-3 0,1-1 0,-2-2 0,-2-1 0,-2-1-1,-2 0 0,-2-2-2,-1-1-2,-3-1-2,-1 0-3,-4-2-1,-1-1 2,-4 0 0,-3-2 1,-2 0-2,-1 0-6,-1 0-4,0 0-5,1-1-8,7-2-8,5-2-10,7-2-8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0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86156 50881 447,'-8'-7'2,"0"1"4,0 0 3,0 2 4,-1 0 3,-1 2 1,-3 0 1,-2 2 2,0 0-1,1 2-3,1 0-1,1 2-3,-1 0-3,0 0-2,-1-1-3,-1 1-3,0 0-1,2 0 0,3 0 1,1 0 0,1 1 3,2 2 4,1 1 7,0 3 4,2 3 3,1 2-1,0 3 0,2 3-1,-1 4 0,-1 5 0,0 4-1,-1 6 0,-1 3-2,0 0-1,0 1-1,0 2-1,-1-1-1,0-2-1,-1-2 1,-1-2-1,-1-2-1,0-3-2,0-4 0,0-2-3,1-2 0,1-1-3,0-1-1,2-1-1,0-2-6,0-3-8,0-3-8,0-2-8,3-4-8,6-1-9,6-2-8,6-2-9,0-2 2,-1-1 12,-4 0 13,-3-1 11,-1-2 4,0-1-4,0 0-5,0-1-5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0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94712 50897 455,'5'-8'6,"-8"2"10,-6 1 11,-7 0 12,-3 1 0,3 1-7,1-1-9,2 0-8,2 0-5,-1 2 0,0 0-1,1 2 0,-2 0-2,0 0-4,-1 0-4,-1 0-3,0 0-2,1 2 1,0 0 1,2 2 1,1 0 1,3 2 1,1 0 2,2 1 1,2 1 1,0 2 4,2 0 2,0 1 3,1 2 2,0 2 1,0 1 2,0 3 1,0 1 1,-2 1 1,0 1-1,-2 1 0,0 2-1,1 3 0,-1 2-1,0 4-2,0 1 0,2-2-1,0 0-1,2-1 0,0-2-2,0-1-3,0-3-2,0-1-4,0-3-2,0 0-2,0-1-4,0 0-3,0-3-2,0-1-2,0-3-2,0-1-2,3-4-10,7-4-18,8-6-18,6-4-16,1-3-3,-3-2 17,-5 0 14,-3-1 17,-3 0 8,1 0 3,0 2 2,0 1 4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1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95321 51191 430,'-29'37'95,"3"-3"-22,5-5-22,3-3-21,2-3-13,-1 1-3,-1-1-3,-1 1-4,0-2-1,1 0 0,1-1 1,1 0 0,1-3-3,2-1-7,2-3-6,3-1-8,3-5-5,8-8-4,6-8-5,7-8-5,4-4 0,3-3 4,1-1 6,3-2 3,0-1 5,1 3 4,-1 1 4,0 3 3,-1 2 5,-5 4 6,-3 4 4,-4 5 5,-4 3 5,-1 6 3,-2 4 3,-2 5 5,-2 3 0,0 0-2,-2-1-1,0 1-2,-2-1-3,0-1-1,-2-1-3,0 0-3,1-2-2,4-1-2,4-1-2,4 0-2,1-3-3,1-3-5,0-2-4,0-3-5,-1-4-2,1-2-2,0-3 0,-1-4-2,0 0-1,0 1 0,-2 1-2,0 1-1,-1-3 1,3-4 2,2-5 4,2-4 2,0-2 3,1 3 6,-1 3 4,1 3 4,-2 5 7,-3 8 9,-2 8 9,-4 8 7,-2 5 2,-2 0-8,-2 1-8,-2 1-7,0 1-5,0 1-3,2 1-3,0 1-4,0 1-1,-2 1 0,-2 1 0,-1 2 1,-2-2-3,2-2-2,1-1-3,0-2-4,5-7-5,6-11-8,7-10-8,7-11-8,3-4-2,-3 3 5,-1 3 5,-2 3 5,-2 2 4,-1-1 3,-1 0 2,-1 1 3,-1-1 2,0 2-1,-2 1 1,-1 1 1,-1 0 0,-2 0 1,-2 1 2,-2-1 1,-1-1 2,2 0 1,0-1 2,2-1 2,-1 0 0,-1 1 2,0 1 1,-1 0 1,-1 2 0,0-1 1,0 0-1,0 1 1,0 3 13,0 10 28,0 8 28,0 9 27,-1 6 4,-1 3-19,0 3-20,-1 2-19,-1 3-13,0 2-8,0 3-6,0 1-8,0 2-3,0 2-1,0 1-2,1 3 0,-2 0-5,-2-2-6,-2-2-7,-2-2-7,0-2-8,1-2-5,0-2-8,2-1-6,0-3-4,1-2 2,-1-2 1,0-1 0,1-4 4,2-5 5,2-5 5,2-5 5,1-3 4,-2 0 2,0-2 2,-2 0 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8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94400 49800 571,'-38'-24'10,"26"4"22,24 3 22,26 3 21,16 1 3,10 1-15,10-1-17,9 1-15,4 1-11,1 3-7,-1 3-7,1 4-6,-1 2-8,1 4-9,-1 3-10,1 3-8,-7 1-5,-12 1-1,-13-1 0,-12 1 0,-12 1 0,-8 3-3,-10 3 0,-9 4-3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2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97909 51897 616,'14'-14'0,"-3"2"0,-3 4 0,-2 3 0,-2 1 5,2 2 11,0 0 10,2 2 10,-1 2 6,-1 4 0,-1 4 1,0 3 0,-3 3-4,-4 0-8,-4-1-8,-4 1-9,-2 0-6,-1 1-4,-1 1-4,-1 1-5,0 0-1,2-3-1,3-1 1,1-2 0,2-2 0,4-1 2,3-1 0,2 0 2,3-1 1,2-1 0,1 1 2,3 0 1,2 0 0,0 0 1,1 0 1,1-1 0,-1 2 1,-3 0 0,-3 1-1,-2 1 1,-3 1 0,-1 0 0,0 0-1,-1-1 1,-4 1-1,-2 0-3,-5-1-2,-3 1-2,-3 0-5,0 0-6,1-1-7,-1 1-5,1-2-2,-1-2 2,0-4 2,1-2 2,0-2-4,2 0-11,3 0-10,1 0-11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2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98291 50916 499,'16'-7'4,"1"2"10,1 2 9,1 2 8,-1 1 5,-3 2-2,-2 0-2,-4 2-1,0 0-1,1 2 0,3 0-1,2 1 0,0 2-2,-1 4-1,-1 2-3,0 3-2,-3 3-3,-1 3-2,-2 3-3,-2 3-3,-2 1-2,-1 2-2,0 1-2,-1 1 0,-4-1-3,-2 0-1,-5-1-1,-4-2-1,-3 1-4,-3-1-5,-3 0-6,-3 1-5,-2-2-5,-1-2-4,0-2-5,-2-1-3,1-3-3,1-3 2,3-3 0,2-3 1,2-2 1,4-2 0,5-2-1,3-2 1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4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100245 50250 524,'-9'9'87,"-1"1"-16,-3 3-17,-2 2-15,0 1-10,-1 1-3,0 1-3,1 1-3,0 0-1,2 1-2,3-1-1,1 1-1,4-3-1,6-1-1,6-4 0,6-3-1,3-2-5,3-2-6,1-3-9,3 0-6,0-3-6,2 0-2,1-2-4,1 0-2,-1-1-2,-3 0 2,-3 0-1,-3 0 2,-2 0 0,-3 1 1,-1-1 0,-2 0 1,-2-1-2,-2 0-4,-3-1-4,0-2-3,-4 2 0,0 1 9,-3 2 7,-2 2 7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4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100573 50411 533,'-2'-14'14,"0"3"3,-3 3 3,-2 2 3,-1 5 7,1 6 11,-1 6 10,0 6 12,1 3-1,0 2-11,2 3-13,1 1-12,0 2-9,0 3-7,0 1-6,0 2-8,0 2-7,-2 2-9,0 2-10,-1 3-8,-1-4-4,2-6 1,1-7 2,1-7 1,0-5-1,0-1-4,0-2-3,0-2-4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5"/>
    </inkml:context>
    <inkml:brush xml:id="br0">
      <inkml:brushProperty name="width" value="0.03258" units="cm"/>
      <inkml:brushProperty name="height" value="0.03258" units="cm"/>
      <inkml:brushProperty name="color" value="#00BFF3"/>
    </inkml:brush>
  </inkml:definitions>
  <inkml:trace contextRef="#ctx0" brushRef="#br0">98450 48995 675,'32'-8'29,"1"2"0,0 1-2,2 0-2,2 1-1,5 1 0,2-1-2,6 0 0,2 0-2,5 0 0,4 0-1,4 0-1,4 1-2,5 1-3,4 0-4,6 2-3,0 0-4,-3 0-8,-5 0-6,-3 0-7,-6 0-4,-5 0-2,-6 0-1,-6 0-3,-6 0-2,-6 0-5,-6 0-4,-5 0-4,-6-1 1,-5 0 6,-5-2 7,-4 0 5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77958 56265 564,'-16'0'8,"2"-2"16,1 0 17,1-1 16,4-1 3,6 2-7,7 0-9,8 2-9,4 0-6,5 0-4,3 0-6,5 0-4,1 0-4,2 0-4,1 0-2,1 0-3,-1 0-5,-2 0-7,-1 0-8,-3 0-8,-2 0-5,-5 0-3,-3 0-3,-4 0-3,-4 1-1,-1 2-2,-2 2-1,-2 1 0,-2 2 1,-2-2 7,-2-1 5,-2 0 6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77080 57633 589,'-21'6'5,"5"-3"12,4-2 11,6-3 12,6-2 4,8 2-2,7 0-2,9 2-1,5 0-3,2 0-5,4 0-5,3 0-4,2 0-4,2 0-6,2 0-4,3 0-5,0 0-8,0 0-8,0 0-10,0 0-9,-2 0-6,-2 0-5,-4 0-3,-2 0-4,-4 0 1,-6 0 7,-3 0 8,-6 0 6,-3-1 5,-1 0 0,-1-2 1,0 0 1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80937 55590 478,'-21'-27'20,"7"11"15,5 9 17,6 10 17,2 6 2,0 3-11,-2 4-11,0 2-12,-1 3-7,-2 3-5,0 3-4,-1 3-5,-1 2-3,0 2-2,1 2-4,-1 2-2,0 4-4,2 4-7,1 6-5,0 4-6,0 3-6,-1 1-3,-3 1-5,-2 1-4,1-2-1,3-6 3,2-6 4,4-6 2,1-6-1,0-6-5,0-5-5,0-7-6,1-4 0,2-4 6,2-5 4,2-2 6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8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81354 56545 528,'-16'-13'37,"2"4"-2,1 6-2,1 5-2,-1 2-2,0 3-4,-1 2-3,-1 2-4,-2 1-3,-1 3-2,-3 2-3,-1 1-3,-2 2 0,-1-1-1,-1 1 2,-1-1 0,1 0 1,3-1 2,3-1 1,3 0 2,2-2 0,1-1 1,1-1 0,0-1-1,3 0 0,3 0-2,2-1-1,4 1-1,2 0-3,4 0-2,2-1-2,3 1-2,3 0-2,2-1-2,1 1-2,3 0-2,0-1-2,1-1 0,0-1-2,-1 0-2,1-1-3,-1-1-8,1 1-8,-1 0-8,0-1-4,-1-2 2,0-3-1,-2 0 1,-1-2 2,-1 0 1,-1 0 1,0 0 2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8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83081 57420 502,'0'-11'12,"0"8"24,0 9 24,0 10 24,0 4 4,0 2-17,0 3-16,0 1-17,-1 2-13,0 1-7,-2 1-9,0 1-8,0-1-8,0 0-10,2-1-10,0-1-10,1-2-6,-2-1-3,0-3-4,-1-1-3,-1-3-1,2-3 2,0-3 3,2-2 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9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94250 50500 623,'-61'1'11,"28"4"20,28 3 21,29 3 22,19-1 1,14-2-16,11-3-17,14-3-18,10 1-15,9 6-18,10 7-15,10 6-17,-6 3-5,-18 0 6,-19 0 6,-18 0 6,-10-2 1,0-3-1,0-3-3,0-2-3,-5-3 1,-9 1 3,-10-1 2,-8 1 3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0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90188 55942 451,'6'-3'11,"-3"8"22,-2 9 23,-3 10 21,-3 3 4,2 0-14,-1 1-14,0-1-15,-1 2-9,-2 5-6,-2 3-4,-1 4-6,-2 4-2,0 6-1,0 4 0,1 5 0,-1 2-3,0-2-7,0-3-4,1-1-7,-1-3-3,2-2 1,1-4 1,1-2 0,1-4-3,2-2-5,2-3-5,2-3-6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90637 56966 463,'-10'-7'6,"-2"2"12,-3 2 12,-3 2 12,-1 2 2,1 4-7,0 2-7,2 3-9,0 3-3,-3 2-2,-2 1-2,-1 3-2,-2 1-1,-1 1-1,-1 1-1,0 1-1,-1 0 0,2-1 2,3-1 0,2-1 2,1-2 0,4-3-1,3-3-1,3-2-1,3-3 1,4 1 1,4 0 3,4 0 1,4 0 1,3-1-1,5 1-1,3 0-1,4 0-3,1 0-3,3-1-3,1 1-5,0 0-3,-3 0-2,-4 0-3,-1 0-3,-3 0-6,1 1-8,-1 1-10,1 2-9,-2-1-7,-3-1-9,-3-1-7,-2 0-7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91719 57655 565,'7'-13'9,"-2"6"17,-2 6 17,-2 6 17,-1 4 4,0 3-12,0 4-10,0 2-11,-1 1-9,-2-1-5,-2-1-7,-2-1-5,0 0-5,0 0 0,2-1-2,1 1-1,1-1 1,3-1 2,4-1 3,2 0 3,3-2 0,0-1 1,1-1-1,2 0 1,0-1-1,1 3-1,1 2 0,1 2 0,-1 1-2,-4 1-1,-5 1-3,-2 1-1,-7 1-1,-6 3-2,-7 1-1,-7 3-2,-4 1 0,1 1 0,0 0 0,-1 2 0,1-1-6,1-1-12,1-3-14,2-1-12,1-4-6,4-5 1,5-5 2,3-4 1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94486 56220 422,'-8'-11'12,"0"8"27,0 9 24,0 10 26,1 5 5,-1 6-16,0 5-16,0 5-16,0 4-11,1 4-9,-1 4-7,0 4-9,0 2-6,0 1-4,1 1-5,-1 1-5,0 0-4,0-2-7,0-3-4,1-1-7,-1-3-2,2-6-1,1-4 0,0-5 0,1-4-3,0-2-3,0-2-4,1-1-4,-1-4 0,0-3 6,0-4 4,0-4 5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95043 56866 473,'-8'-7'68,"0"2"-11,0 2-12,0 2-11,-1 2-8,-3 4-2,-4 2-3,-1 3-2,-4 4-3,-2 4-1,-1 3-3,-2 5-2,-2 2 0,-1 0 0,-1 2 1,-1 1 1,1-1-1,4-2-2,2-1 0,3-3-2,3-2 0,2-3 2,4-3 1,3-2 1,4-2 1,6 3 0,6 2 0,6 1 0,3 0-3,3-2-4,1-4-3,3-3-6,0-1-3,-1 2-6,-1 0-6,-1 1-4,-1 0-6,1 0-4,-1-2-4,1-1-5,-1 0-1,-3-2 1,-1-1 1,-2 0 2,-2-2 0,-1-1 0,-1 0 1,0-1-1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96378 57800 532,'-30'30'123,"7"-3"-29,4-4-29,5-1-29,2-4-15,0 0-3,0 0-2,1-2-3,1-1-2,6 1 1,4 0 0,6-1 0,3-1-1,3-2-2,3-4-1,4-3-3,1-1-4,2 0-5,3 0-6,1 0-7,1-1-5,-3 0-5,-2-2-5,-1 0-6,-3-2-5,-3 0-5,-3-2-5,-2 0-5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96688 57963 520,'-15'-21'38,"2"8"3,3 7 1,1 7 2,1 4 1,0 3 1,0 3 0,0 4 0,1 2-4,1 3-7,0 3-9,2 3-7,-1 2-10,0 2-9,-1 3-9,-1 1-10,-1 1-8,0 0-5,0 0-6,0 1-6,0-4-6,1-6-4,-1-5-7,0-6-5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29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85337 55389 499,'-7'-5'8,"2"6"14,2 6 15,2 6 15,1 2 4,0 1-10,0 0-7,0-1-10,0 2-4,-2 3-3,-1 3-2,0 3-2,-1 2-2,-2 1-1,0 1-1,-1 1-1,-1 2-2,-2 4 0,0 4-1,-1 4-1,-1 4-2,1 4-1,-1 4-2,0 4-2,1 0 0,1-3 0,1-3 0,1-2 1,1-4-4,2-3-6,2-2-6,2-3-6,1-5-3,0-4-2,0-5 0,0-5-2,0-3-2,0 1-5,0 0-5,0-1-5,0-1 1,0-3 3,0-2 4,0-4 4,1-4 2,2-4 0,2-6 1,2-4 0,0-3 3,-1 1 6,-1-1 5,0 0 6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30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85651 56400 494,'-16'8'82,"0"0"-19,1-1-17,-1 1-17,-1 1-11,-1 4-2,-3 2-3,-1 3-2,-3 2-1,-1 1-3,-3 1 0,-1 1-3,-1 1 0,2 1-1,0 1-1,1 1 0,1-2-1,3-1 2,1-4-1,3-3 1,3-2 2,5-1 3,4-1 2,6 0 3,3-2 0,4 1-1,2 0-2,3 0-2,3 1 1,0 3 0,1 3 2,1 3 1,0 1 1,-1 1-2,-1-1 0,0 1-2,-1-1-1,-1-1-3,1-1-2,0-1-4,0-1 0,1-1-1,1-1 0,2-1 0,-1-1-3,-1-2-9,-1-3-6,-1-1-9,0-2-8,0 0-13,0-2-12,-1 0-12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30"/>
    </inkml:context>
    <inkml:brush xml:id="br0">
      <inkml:brushProperty name="width" value="0.04626" units="cm"/>
      <inkml:brushProperty name="height" value="0.04626" units="cm"/>
      <inkml:brushProperty name="color" value="#00BFF3"/>
    </inkml:brush>
  </inkml:definitions>
  <inkml:trace contextRef="#ctx0" brushRef="#br0">86772 58308 475,'2'-14'7,"2"3"12,4 3 14,2 2 13,1 4 2,-1 2-7,-1 4-9,0 2-7,-1 2-4,0 0-1,-1 0-1,1-1-1,-1 2-1,0 0-1,-2 1-2,0 1 0,-2 3-3,-1 2-6,0 3-5,-1 3-5,-4 0-2,-2-3 1,-5-4 0,-4-1 2,-1-3-1,-1 1-1,0 0 0,1 0-1,-1-2 2,2-1 5,1-2 4,1-2 6,3-2 3,6 0 4,6-2 2,6 0 4,4-1 0,5 0-3,3 0-2,5 0-2,2 0-6,1 0-8,1 0-7,0 0-8,3 0-9,3 0-8,3 0-8,2 0-8,1 0-4,-2 0 1,-2 0 0,-1 0 0,-6 0 2,-6 0 3,-7 0 2,-6 0 2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20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97900 50750 469,'-47'21'3,"6"-5"8,7-7 7,6-5 7,3 3 11,0 17 14,0 15 13,0 16 14,0 12-1,0 9-15,0 10-16,0 10-15,0 7-11,0 6-7,0 7-7,0 6-8,-2 7-5,-3 10-6,-3 10-5,-2 9-5,-3 1-2,1-6 1,-1-6 3,1-6 1,4-10-3,9-12-6,10-13-7,10-12-6,5-15-4,4-15-1,3-15-2,3-16-1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6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9600 12700 559,'29'36'122,"-6"-8"-28,-3-6-28,-6-6-29,-3-4-16,1 3-2,0 1-4,0 3-4,-1 1-1,-1 1-1,-1 1-1,0 1-1,-1 2-1,1 1-2,2 2-2,0 3-1,-1 0-2,-1 2 2,-2 1 1,-2 1 1,-1-1 0,2-2-2,0-2-2,1-1-2,0-3-1,-2-2 0,-2-1-1,-2-3 0,-1 0 0,2 0 0,0-1 0,2 1 1,-1-2-6,0-1-11,-2-3-10,0-1-12,-3-3-4,0-2 1,-3-4 1,-2-2 2,-1-3 2,-2-1 3,0 0 1,-1-1 3,0-1 4,0 0 7,2 0 6,1 0 7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7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9605 13487 476,'-7'-8'-1,"0"1"0,2-1-1,1 0-1,0 0 0,0 2 2,0 1 0,0 0 2,1 2 5,2 2 10,2 2 9,2 2 10,2 2 2,2 2-5,1 2-6,3 2-6,1 1-1,0 1 0,-1 1 1,1 2 1,-1 0-1,0 3-2,-2 1-2,-1 3-3,0-1-1,0-1 0,0-3-1,0-1-1,0-2-1,-1-1 0,1-1-1,0 0-1,0-2-1,0-1 0,0 0-2,-1-2 0,2-3 1,4-4 3,2-6 4,3-4 4,2-6 0,1-9-2,1-7-3,1-8-2,3-11-6,5-14-11,5-13-9,4-14-11,4-4-3,2 8 0,2 6 2,2 7 2,-3 10 3,-10 13 4,-8 12 5,-9 13 5,-4 7-7,1-1-17,2 0-16,0 1-19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18550 12300 554,'-8'9'131,"0"1"-31,0 3-30,0 2-31,0 2-17,-1 5-3,-2 3-3,0 5-3,0 0-3,1-2-1,0-1-3,2-3-1,-1 2-2,-3 5-1,-4 5-1,-2 5-2,-1 2-1,-1 1 0,1 2-1,-1 1 1,1-2-1,1-1 0,1-2 0,1-1 1,0-4-1,1-4-1,-1-4 0,0-3 0,2-4-2,1-1-2,2-3-3,2-1-2,3-6-10,2-8-19,4-10-17,3-8-18,1-4-2,1 1 16,1 1 14,2 1 15,-1 1 10,-1 1 5,0 0 6,-2 2 5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18473 12378 498,'0'-22'14,"2"5"-2,0 3-2,1 5-2,0 2 7,-4 2 13,-2 2 15,-3 2 13,-3 1 3,0 2-10,-2 0-7,1 2-10,-3 0-7,0 3-3,-1 2-4,-1 2-4,-1 1-2,0 1-2,1 1 0,-1 2-1,0 0-2,-1 1-3,-2 1-1,1 1-4,-2 0 0,1-1-3,-1-1-1,0-1-1,1-1-2,1-1 0,1-1-3,1 0 0,1-2 0,2-1 1,3-1 1,1 0 3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19350 12450 460,'21'8'125,"-3"-1"-26,-5 1-26,-3 0-25,-2 0-16,0-1-1,0 1-4,-1 0-3,2 1-2,2 1-3,2 3-2,1 1-3,1 1-5,-1-1-11,-1-1-9,0 0-10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23300 12450 515,'8'8'101,"0"2"-22,-1 0-21,1 1-21,0 1-12,2 0-3,0-1-1,1 1-3,1 0-1,0 1-2,-1 1-1,1 2-2,0 0-1,-1 1-1,1 1 0,0 1-2,-1 1-1,1-1-1,0 1-2,0-1 0,-1 2-1,1 1-1,0 3-2,-1 1 1,0 1-3,-2 1-1,-2-1-3,-2 1-1,-1-2-1,1 0 0,2-1 1,0-1 0,0 0-1,-2-1-2,-3 1-2,0-1-2,-2 0-2,0-3-1,0-1-1,0-2-2,0-2-1,0-1-3,0-1-2,0-1-2,-1-1-1,0 0-1,-2-2 1,0-1-1,-1 0 1,0 0 2,0 0 2,0 0 2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23345 13804 518,'-13'-5'7,"4"4"15,6 6 14,5 4 16,2 3 2,3-1-8,2 1-8,2 0-8,0 0-6,1 1-3,0 1-3,0 2-3,-1 0-2,1 1-2,0 1-1,0 1-2,-1 0-2,-1-3-2,0-1-2,-2-2-2,0-1-2,0-1 0,0 1 0,-1 0 0,1-1 0,0-1-2,0 0 0,0-2-1,1-3 3,3-4 6,3-6 6,4-4 7,-1-5 1,1-5-3,-2-5-3,-1-5-3,0-4-5,1-4-5,1-5-8,2-3-5,0-4-5,1-6-1,1-4-3,1-5-1,0 2 1,-1 7 3,-2 8 4,1 8 4,-3 6-8,-3 5-17,-3 5-17,-2 5-18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1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32359 12550 529,'-8'9'7,"2"3"11,1 4 10,0 2 10,1 1 4,0 1-2,0-1-4,1 1-2,-2 1-3,-2 5-5,-2 3-3,-2 5-5,-1 1-1,1 2-1,-1 1-1,0 0 0,-1 3-2,-1 2-3,-3 4-2,-1 2-2,-2 1-2,0-2 1,1-2 0,-1-2 0,1-2 0,1-3-1,1-4-3,1-2-1,1-4-2,2-3-5,3-5-5,1-3-3,3-6-8,4-8-9,4-8-11,4-8-9,1-4-2,-1 1 6,0-1 6,-2 0 5,1 2 4,0 1-1,1 2 1,2 2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2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32731 12395 574,'-2'-13'20,"-2"4"14,-4 6 15,-2 5 15,-2 3 0,1 3-12,-1 3-13,1 4-13,-2 0-7,0 3-5,-1 0-4,-1 1-3,-1 0-2,1-1 1,-1-1 0,1-1 1,-1-1-4,2-1-5,1-1-8,1 0-6,1-2-8,0-1-7,2-1-8,1 0-7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2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33250 12550 476,'14'0'83,"-1"2"-14,-2 0-15,-2 2-15,-2 0-8,1 1-2,0 2-3,0 0-1,0 1-2,-1 0-2,1-1-2,0 1-2,0 0-1,1 0-2,2-1 0,0 1-2,0 1-1,-1 1-2,-1 3-2,0 2-3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84150 1000 731,'1'-47'0,"4"6"0,3 7 0,3 6 1,1 4 2,1 4 4,-1 3 5,1 3 4,2 3 3,7 3 1,6 3 1,7 4 1,0 5 0,-2 10-1,-3 10-1,-3 9-2,-6 7 0,-5 7-3,-7 6-1,-5 7-3,-8 0-4,-5-2-6,-7-3-6,-5-3-6,-6-6-3,-3-5-1,-3-7 1,-2-5-1,2-4 3,9 0 4,10 0 5,10 0 4,10-2 3,13-3 1,12-3 1,13-2 2,4-1 0,-3 3 0,-3 3-1,-2 4-1,-8 1 0,-8 0-1,-10 0 0,-9 0 0,-10 1-2,-9 4-1,-10 3 0,-8 3-2,-9 1-2,-6 1-1,-6-1-3,-6 1-2,-1-4-4,7-6-5,6-6-5,7-6-5,4-9-6,3-8-6,3-10-6,4-9-7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8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97500 50100 409,'-55'-50'2,"-9"0"4,-10 0 3,-8 0 5,0 4 5,14 10 4,11 10 5,14 9 6,13 4 5,16 1 6,15-1 6,17 1 7,14-1-3,17 1-9,15-1-9,16 1-10,12-1-7,9 1-1,10-1-3,10 1-3,13-1-2,19 1-3,19-1-2,19 1-3,9 1-1,0 3-3,0 3-1,0 4-2,-4 1-2,-5 0-3,-7 0-2,-5 0-2,-9 1-4,-9 4-4,-10 3-5,-8 3-5,-14 3 0,-15 3 3,-15 3 3,-16 4 3,-16 4-2,-16 6-7,-15 7-7,-15 6-7,-11-1-2,-2-5 4,-3-7 5,-3-5 4,-6-4 4,-5 0 4,-7 0 4,-5 0 4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3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36500 12313 437,'0'-15'0,"0"2"1,0 2 1,0 3 1,1 1 9,2 2 15,2 2 15,2 2 17,0 2 3,1 2-10,0 2-10,0 2-9,0 1-7,-1 3-1,1 2-4,0 2-1,0 1-3,0 1-2,-1 1-3,1 1-3,-1 0 0,0 1-1,-2 0 0,0-1 0,-2 1 1,1 1 0,0 1 0,0 1 1,0 1-2,0 1-3,0 1-6,0 1-3,-1 1-3,0 3-2,-2 1 0,0 2 0,-1 1-2,0-1 1,0-2-1,0 0 1,0-2-1,0-3 0,0-3-2,0-3 0,0-2-2,0-3-3,0-1-4,0-2-3,-2-2-9,0 1-14,-3 0-13,-2 0-13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3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36333 13425 477,'-6'8'108,"4"2"-22,4 0-23,4 1-22,2 2-12,-1 0-3,1 1-4,0 1-2,-1 1-2,0-1-3,-2 1-2,0 0-2,-1-1-2,1-1-1,2-1-2,0-1-1,0 0-2,0 0-1,-2-1-2,0 1-2,-1 0-1,1 0 0,2-1 1,0 1 0,2-3 2,1-4 5,3-6 4,2-4 4,1-6 0,-1-5-6,1-7-4,0-5-6,1-8-4,5-9 0,3-8-3,4-9 0,4-4-9,3 1-15,3 1-15,2 1-15,-2 6-6,-7 13 3,-9 10 4,-7 13 3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46331 12300 576,'-1'29'96,"-1"-3"-20,0-5-22,-1-3-20,-2-1-12,0 3-2,-1 3-3,-2 3-3,-1 2-1,-3 3-2,-3 1-2,-3 2-1,-2 3-2,1 2 0,-1 4-1,1 3 0,-1 0-1,0 1 1,1 0 1,-1 0 1,1-2-2,1-4-4,1-4-5,1-3-3,0-4-4,1-4-4,-1-2-4,0-2-4,1-5-3,1-1-1,1-4-1,1-3-1,1-4-3,2-8-6,2-6-6,3-7-4,1-5 0,3 1 9,4-2 7,2-1 9,2 1 5,-2 2 3,-1 4 4,0 3 3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46522 12420 653,'-3'-12'25,"-4"10"11,-5 8 11,-5 10 11,-2 3 0,0 2-13,2 1-13,1 1-12,-1 0-8,-1-1-4,-3-1-3,-1-1-4,-1-1-4,1-1-1,1-1-3,1-1-3,2-2-5,1-1-6,2-2-7,3-2-7,2-3-6,4-4-6,4-4-6,4-4-5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47250 12600 509,'16'1'3,"-1"2"21,1 2 21,-1 2 21,0 0 6,-1 1-12,-1 0-10,0 0-10,-2-1-9,1 1-4,0 0-4,0 0-6,-2-1-3,1 1-4,-2 0-4,0 0-3,-2-1-9,1 1-13,0 0-12,0 0-13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6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51150 12283 513,'14'-6'72,"-1"4"-15,-2 4-15,-2 4-15,-1 3-6,1 1 2,2 3 2,0 2 3,0 1 0,-1 1-4,0 1-3,-2 1-4,0 1-1,1-1-3,2 1-1,0-1-2,0 2-2,-3 1-1,-1 3-2,-2 1-1,-1 2-1,0 1 2,0 1 1,0 1 1,-1 0-2,0 0-4,-2 1-6,0-1-4,-2 0-2,0 0-2,-2 1 0,0-1-2,-1-1-1,0-1-2,0-3-3,0-1-3,0-3-1,0-2-1,0-1 0,1-2-1,-2-3-3,0-1-6,-2-2-6,0-2-5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7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50800 13578 513,'2'-12'57,"4"7"-5,4 6-5,3 8-5,2 3-6,-2 3-5,-3 1-7,-1 3-5,-1 1-4,0 1 0,0 1-2,0 1 0,-1-1 0,-1-1-1,-1-2-1,0-3 0,-1 0-2,0-2-2,0-1-3,0-1-1,-1 0-2,-1 0 0,0-1 1,-1 1-1,0-2 2,5-4 2,4-4 2,4-4 2,1-4-1,1-2-1,0-3-2,-1-3-2,5-11-5,7-17-12,8-18-9,9-17-12,-2 0-1,-8 17 6,-9 18 6,-9 18 7,-3 7 0,3-3-4,3-3-4,3-3-5,0 0 0,-3 5 5,-3 3 4,-2 5 6,-2 0-2,1 0-8,1-1-7,2-1-8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60117 12700 583,'0'15'73,"0"-1"-15,0-1-15,0 0-14,-1 0-9,-1 5 0,0 3-2,-1 5-1,-3 3-1,-2 5-1,-3 3-1,-3 4 0,-3 4-1,-2 2 1,-1 3 0,-3 4 1,-1 0-3,-1-1-4,-1 0-4,0-2-6,-2-1-2,1-4-1,-1-2-1,1-3-1,1-4-1,3-4 3,3-4 0,3-3 2,1-4-1,1-1-3,-1-3-4,0-1-2,3-6-9,3-8-10,4-10-11,4-8-11,3-6-3,4-3 8,2-3 6,3-2 8,1-1 5,0 7 4,-2 4 4,0 4 5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60346 12950 621,'-16'8'106,"2"2"-24,1 0-26,1 1-24,-1 2-13,-2 3-2,-1 3 0,-3 3 0,0 2-3,-1-1-4,1 1-4,-1-1-3,1 0-5,1-1-5,1-1-3,1-1-6,0-1-3,2-3-4,1-1-3,1-2-4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61100 13000 544,'8'14'69,"1"-1"-11,2-2-12,0-2-12,0-1-5,-1 3-1,0 2-1,-2 1 0,0 2-1,2 0-1,0-1-2,1 1-2,0-1-3,-1-1-5,0-1-5,-2-1-4,0 0-8,0 0-8,0-1-7,-1 1-9,1-1-11,0 1-16,0 0-15,0 0-14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9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98550 51500 496,'-2'-41'9,"-3"19"17,-3 19 18,-2 19 18,-5 15 2,-2 13-10,-3 12-11,-3 13-12,-2 7-6,0 4-5,0 3-4,0 3-3,0-1-2,0-2-1,0-3-1,0-3 1,3-4-1,6-3 2,7-3 0,6-2 0,3-6-1,0-6-5,0-6-6,0-6-4,6-9-2,13-8-1,12-10 0,13-9 0,10-10-1,10-9-1,10-10-1,9-8-1,4-11 0,1-8 0,-1-10 1,1-9 1,-6-5 1,-8 0 1,-10 0 1,-9 0 1,-12 1 1,-11 4 0,-14 3 2,-11 3 0,-12 1 1,-9 1 0,-10-1 1,-8 1 1,-9 4-1,-6 9 1,-6 10-1,-6 10-1,-6 7-1,-2 6-2,-3 7-4,-3 6-3,2 3-3,10 0-3,10 0-3,9 0-3,6 3-3,3 6-5,3 7-3,4 6-4,2 1 0,4-3 4,3-3 4,3-2 5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64300 12350 474,'15'8'103,"-1"0"-22,-1-1-21,-1 1-22,-1 0-13,0 2-3,-2 0-4,-1 1-4,0 3 0,0 1 1,0 5 1,0 2 2,-1 2-1,-1 1-1,-1 0-2,0 2-2,-2 2-1,0 1-2,-2 2-1,0 2-2,-1 2-1,0 1-2,0 0-2,0 2-3,0-1-1,0 0-3,0-1-2,0-1-3,0-2-2,0-2-3,0-2-1,0-1-3,-2-3-2,0-2-4,-3-1-3,-2-2-4,0-4 0,0-1 3,2-4 4,1-3 2,-1-2-2,0 0-8,-1-2-9,-2 0-9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10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63833 13754 435,'-6'-6'8,"4"4"18,4 4 17,4 4 18,2 2 2,-1 1-10,1 1-12,0 2-10,0 0-7,0 1-3,0 1-3,-1 1-2,1 1-3,-2 0 0,-1-1-2,0 1-2,-1 0-1,0-1-1,0 1-2,0-1-2,-1 0 0,-1 0-1,0-2-2,-2-1 0,1 0 0,0 0 1,2-1 1,0 1 0,3-3 3,4-6 3,3-6 3,5-6 4,2-4-1,-1-1-2,1-3-3,0-1-3,3-7-6,10-11-9,9-11-10,8-10-10,8-9-9,7-8-8,7-9-7,7-6-9,-4 4-3,-15 17 3,-14 18 2,-15 18 2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1135 5999,'0'-18,"0"18,0 0,0 0,0 0,0 0,0 0,0 0,0 0,0 0,0 0,0 0,0 0,0 0,0 0,0 0,0-17,0 17,0 0,0 0,16 0,-16 0,0 0,0 0,0 0,0 0,0 0,0 0,0-18,0 18,0 0,0 0,0 0,0 0,0 0,0 0,17 0,-17 0,0 0,0 0,0-17,0 17,0 0,0 0,0 0,0 0,0 0,0 0,0 0,0 0,0 0,0-18,0 18,16-17,-16 17,0-18,0 18,0-17,0 17,0-18,16 1,-16 17,0-18,0 1,0-1,17 1,-17-1,0-16,16 16,-16 18,0-17,0-1,0 1,0 17,17-18,-17 18,0-17,0 17,0-18,0 18,0-17,0 17,16-18,-16 18,0-17,0 17,0 0,0-18,0 18,0 0,0-17,0 17,0 0,0-18,16 18,-16-17,0 17,0 0,0-18,0 18,0-17,0 17,0-17,0-1,17 18,-17-17,0 17,0-18,0 18,0 0,0-17,0 17,0-18,0 18,0-17,0 17,0-18,0 1,0 17,16-18,-16 18,0 0,0-17,0 17,0-18,0 18,0-17,0-1,16 18,-16-17,0 0,0-1,0 18,0-17,0-1,0 1,0 17,0-18,0 1,0-1,0 18,0-17,0-1,0 1,0-1,0 18,0-17,0-1,0 1,-16 17,16-18,0 18,0-17,0 17,0-17,0-1,0 18,0-17,0-1,0 1,0-1,0 1,0-1,0 1,0-1,0 1,0-1,0 18,0-17,0-1,0 18,0-17,0-1,0 18,0 0,0-17,0 17,0 0,0-17,-16-18,16 0,0 0,0 0,0 0,-17 0,17 17,0-17,0 1,0 34,0-18,0-17,0 18,0-1,0 1,0-1,0 1,0-1,0 1,0-1,0 1,0 17,0-35,0 0,-16 18,16-1,0 1,0-18,0 17,0-17,0 35,0-17,-16-18,16 17,0 1,0-18,0 18,0-1,0 18,0-35,0 0,0 18,-17-1,17-17,0-17,0 17,0 0,-16 35,16-35,0 0,0 18,0-18,-17 17,17 1,0-1,0 18,0-17,0-1,0 1,0-1,0-17,0 18,0 0,0 17,0-35,0 17,0 1,0-18,0 17,0 1,0-1,0 1,0-18,0 17,0 1,0-1,0 1,0 0,0-1,0 18,0-35,0 18,0-1,0 1,17-1,-17-17,0 18,0-1,16 1,-16-1,0 1,0 17,0-17,17-1,-17 1,0 17,0-18,16 1,-16-1,0 18,0-17,0-1,0 1,0 17,16-18,-16 1,0-1,0 1,17 17,-17-18,0 18,0 0,0-17,0 17,0-18,0 18,0-17,0 17,16-17,-16 17,0-18,0 18,0-17,0 17,0-18,0 1,0 17,0-18,0 1,0 17,0-18,0 1,0-1,0 1,0 17,0-18,0 18,0-17,0 17,0-18,0 18,0 0,0-17,0 17,0-18,0 18,0 0,0-17,0 17,0 0,0 0,0-17,0 17,0 0,0 0,0 0,0 0,0-18,0 18,0 0,0 0,0 0,0 0,0-17,0 17,0 0,0 0,0-18,0 18,0 0,0-17,0 17,0-18,0 18,0 0,0-17,0 17,0 0,0-18,0 18,0-17,0 17,0-18,0 18,0-17,0 17,0 0,0 0,0-18,0 18,0 0,0 0,0 0,0 0,0 0,0 0,0 0,0 0,0 0,0-17,0 17,0 0,0 0,0 0,0 0,0 0,0 0,0 0,0 0,0-18,0 18,0 0,0 0,0 0,0-17,0 17,0-18,0 1,0 0,0 17,0-18,0 18,0-17,0-1,0 1,0-1,16 18,-16-17,0-1,0 1,0-1,0 18,17-17,-17-1,0 18,0-17,0-1,0 18,0-17,0 17,0-18,0-16,0 16,0 1,0-18,0 17,0-17,0-17,0 17,0 0,0 0,0 35,0-35,0 18,0-1,0 1,0-1,0 1,0-1,0 18,0-17,0 17,0-18,0 18,0-17,0 17,0 0,0-18,0 18,0 0,0-17,0 17,0 0,0 0,0-18,0 18,0 0,0 0,0-17,0 17,0 0,0 0,0 0,0 0,0 0,0 0,0-17,0 17,0 0,0 0,0 0,0 0,0 0,0 0,0-18,0 18,0-17,0-1,0 1,0 17,0-18,0 1,0-18,0 17,0 18,0-17,0-1,0 1,0-1,0 18,0-17,0 17,0 0,0-18,0 18,0 0,0 0,0 0,0 0,0-17,0 17,0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1394 462,'-18'0,"18"0,0 0,0 0,0 0,0 18,-18-18,18 17,-17-17,17 18,0 0,-18-18,18 17,-18 1,18 0,-17-1,-1-17,18 18,-17 0,17-1,-18-17,18 0,0 18,-18 0,1-1,17 1,-18-1,18 1,0-18,0 18,-18-1,18-17,-17 18,17-18,0 18,0-18,0 0,0 0,0 0,-18 0,18 17,0-17,0 18,0 0,0-18,0 17,0-17,0 0,0 18,0-18,0 0,0 0,0 0,0 0,0 0,0 18,0-18,0 0,0 0,0 0,0 0,0 0,0 0,0 0,0 0,0 0,0 0,0 0,0 0,0 0,0 17,0-17,0 0,0 0,0 0,0 0,0 0,18 0,-18 0,0 0,0 0,0 0,0 0,17 0,-17 0,18 0,-18 0,18 0,-18 0,17 0,-17 0,18 0,0 0,-1 0,1 0,-1 0,19 0,-36 0,17 0,-17 0,0 0,18 0,0 0,17-17,-17 17,-1-18,-17 18,18-18,0 18,-18 0,17-17,1 17,-18 0,18 0,-18 0,17 0,1-18,0 18,-18 0,17 0,1-18,-1 18,1 0,-18 0,18-17,-18 17,17 0,-17 0,18 0,-18 0,0 0,0 0,18 0,-18 0,0 0,0 0,0 0,17 0,-17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1198 466,'0'0,"0"0,0 0,0 0,0 0,-14 17,14 1,0-1,0 0,0 1,-15 16,15-16,0 16,0 1,-14 17,14 0,0-17,0 17,0-18,0 18,0-52,0 52,-14 0,14 0,0 0,0-17,0-1,0 1,0 0,0-18,0 0,0 1,0-18,0 17,0 0,0 1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1077 872,'0'0,"0"0,0 0,0 0,0 0,0 0,18 0,-18 0,0 0,35 0,0 0,0 0,18 0,0 0,17 0,18 0,-18 0,18 0,-70 0,70 0,0 0,35 0,-106 0,142 0,-1 0,0 0,36 0,-1 0,-34 0,-19 0,1 0,-18 0,0 0,-17 18,-18-18,17 0,-34-18,-18 18,17 0,-35 0,-17 0,17 0,18 0,-18 0,0 0,0 0,0 0,-17 0,17 0,0 0,0 0,1 0,-36 0,35 0,0 0,18 0,0 0,-1 0,19 0,-19 0,36 0,0 0,-17 0,-54 0,71 0,-17 0,-1 0,0 0,18 0,-35 0,-35 0,34 0,-16 0,-1 0,0 0,0 0,-17 0,17 0,-18 0,1 0,0 0,-1 0,-17 0,35 0,-17 0,17 0,-17 0,17 0,-17 18,-18-18,35 0,-18 0,18 0,-17 0,-18 0,35 0,0 0,1 17,-36-17,35 0,-18 0,1 0,17 18,0-18,0 17,18-17,-18 18,18-18,0 0,0 17,0-17,-1 0,-17 0,1 0,-1 0,-18 0,1 0,0 0,-18 0,0 0,17 0,-17 0,0 0,0 0,-17 0,17 0,0 0,0 0,0 0,0 0,0 0,0 0,0 0,0 0,17 0,-17 0,0 0,0 0,0 0,0 0,18 0,-1 0,1 0,-18 0,35 0,0 0,0 0,-35 0,36 0,-1 0,0 0,0 0,-17 0,17-17,0 17,0 0,1-18,16 18,-17 0,1-17,-19 17,18 0,-35-18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2797 824,'-17'0,"17"0,0 0,-18 0,18 0,-18 0,18 0,-17 0,17 0,-18 0,18 0,0 0,-17 0,17 0,-18 0,1 0,17 0,-18 0,1 0,17 0,-18 0,-17 0,0 0,18 0,-18 18,0-18,17 17,1-17,-1 0,-17 18,0 0,0-18,-18 18,18 0,18 0,-18-18,17 17,18-17,-35 18,18 0,-18 0,17 0,1-1,-19 1,19 0,-18 18,17-18,18-18,-17 17,-1 1,-17 18,18-1,-1-17,1 18,-1-18,1 0,17-1,-18-17,18 18,0 0,-17-18,17 18,0-18,-18 18,18-1,-17 1,17 18,-18-18,1 17,-1-17,18 18,-17-18,17-1,0-17,0 18,0-18,-18 0,18 18,0-18,0 0,0 0,0 0,18 0,-18 0,0 0,0 0,0 18,-18 0,18 0,0 17,0 1,0-1,18-17,-18 18,0 0,0-36,0 17,0 19,17 0,-17-1,0 1,0-18,18 0,-18-18,0 17,0 1,17 0,-17-18,18 18,-18-18,0 18,17-18,-17 17,18-17,-18 0,0 18,17-18,-17 0,18 18,-1-18,1 0,-18 18,17-18,-17 0,18 18,-1-18,1 0,-1 18,18-1,0 1,0-18,1 18,-19 0,18-18,0 18,0-18,0 17,0-17,0 18,-17-18,-1 0,18 18,36 0,-19-18,18 18,-35 0,18-18,-36 0,18 17,18-17,-18 0,18 18,-1-18,1 0,-18 0,17 0,-17 0,-17 0,-1 0,18 0,0 0,18 0,-18 0,-35 0,53 0,-1 0,-17-18,0 18,0 0,18-17,-18 17,0 0,-17-18,-1 18,1 0,-18 0,17 0,1-18,-1 18,1 0,-1-18,-17 18,18 0,-1 0,-17-18,0 18,18 0,-1-18,1 1,17-1,-18 0,18 0,-17 18,-1-18,1 1,0-1,-1 0,18-18,-17 18,17 1,-18-19,1 18,17 0,-18-17,1 17,-1 0,1-18,-1 19,1-1,-18 18,0-18,17 0,1 0,-18 1,17-1,-17 0,18 18,-18 0,0-18,0 0,0 0,17-17,-17-1,0 1,0-1,0 0,0 18,0 1,0-1,0-18,0 18,0 1,0-1,-17 0,17 0,0 18,0 0,0-18,-18 0,1 1,-1-1,-17-18,18 1,-18-1,17 0,1 36,-1-18,-17-17,0 17,0 0,18 0,-1 1,18 17,-35-18,0 0,17 0,-17 0,0 0,18 1,-1 17,1-18,-1 18,1-18,-1 18,-17-18,18 0,-1 18,1 0,-1-17,18 17,0 0,-17 0,-1-18,0 18,1-18,-18 18,17-18,-17 0,35 18,-17 0,-36-18,18 18,-17-17,17 17,0-18,17 18,1 0,-1 0,18 0,-18 0,1-18,-1 18,1 0,-18 0,17 0,1 0,-1 0,18 0,0 0,-17 0,-1 0,1 0,17 0,-18 0,1 0,-1 0,1 0,-1 0,1 0,17 0,-18 0,18 0,-17 0,17 0,0 0,-18 0,18 0,0 0,0 0,-18 0,18 0,0 0,0 0,0 0,-17 0,17 0,-18 0,18 0,-17 0,17 0,-18 0,18 0,0 0,-17 0,17 0,-18 0,1 0,17 0,-18 0,18 0,-17 0,17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1518 365,'-17'0,"17"0,0 0,0 0,0 0,0 0,-18 0,18 0,0 0,0 0,-17 0,17 0,0 0,-17 0,17 18,-18-18,1 17,17-17,-17 0,0 18,-1-18,1 18,0-1,-18 1,1-1,-1 1,35-18,-17 18,-18-1,1 19,-1-19,18 1,-18 0,35-1,-17 1,0-1,17-17,-18 18,18 0,0-18,0 17,-17-17,17 18,0 0,0-18,-17 17,17 19,0-19,-17 18,17 1,0 17,-18-18,18 0,0-17,0 17,-17-17,17-1,0 1,0 0,0-1,0 19,0-1,0 0,17-17,-17 17,0 0,0-17,18 0,-18-1,0 1,17-18,-17 18,0-18,17 17,-17-17,0 0,0 0,0 0,17 0,-17 0,0 0,0 0,0 0,0 0,0 0,0-17,0 17,0 0,0 0,18 0,-18 0,0 0,0 0,0 0,0 0,17 0,-17 0,0-18,0 18,17-18,1 18,-18-17,17-19,0 19,0-19,1 1,-1 18,0-19,0 19,-17-1,0 0,18-17,-1 17,-17 1,0-1,17 1,-17 17,0-18,18 0,-18 18,0-17,17-1,-17 18,0-18,0 18,0 0,0 0,17-17,-17 17,0-18,0 18,0 0,17 0,-17 0,0 0,0-18,0 18,0 18,0-18,0 0,0 0,0 0,0 0,0 0,0 0,0 0,0 0,0 0,0 0,0 0,0 18,0-18,0 0,0 0,0 0,0 0,0 0,0 0,0 0,0 0,0 0,0 17,0-17,0 0,0 0,0 0,0 0,0 0,0 0,0 0,0 0,0 0,0 0,0 18,0-18,0 0,0 0,0 0,0 0,0 0,0 0,0 0,0 0,0 0,0 0,0 18,0-18,0 0,0 0,0 17,0 1,0 0,0-1,0 18,-17-17,17 17,0-35,0 18,0 17,0-17,0 17,-17-17,17-1,17-17,-17 18,0 0,0-1,0 1,0 0,17-1,-17-17,0 18,0-18,0 18,0-18,18 0,-18 0,0 0,0 0,0 0,0 0,0 0,0 0,0 0,0 0,17 0,-17 0,0 0,0 0,17 0,-17 0,0 0,0 0,0 0,18 0,-18 0,0 0,0 0,0 0,0 0,0-18,0 18,0 0,17-18,-17 18,17-17,0-1,-17 0,18 1,-1-1,-17-17,17 35,1-35,-1-1,-17 19,17-19,0 19,-17-19,18 36,-18-17,0-1,0 1,0-1,0 0,0 1,0 17,0-18,0 0,0 18,0-17,0 17,0 0,0-18,0 18,0 0,0 0,0-18,0 18,0 0,0 0,0 0,-18 0,18 0,0-17,0 17,-17 0,17 0,0 0,0 0,0 0,-17 0,17 0,0 0,0 0,0 0,0 0,0 0,0 0,0 0,0 0,0 0,0 0,0 17,0-17,0 0,0 0,0 0,0 0,0 0,0 0,0 0,0 0,0 0,0 18,0-18,0 0,0 0,0 0,0 18,0-1,0 1,0 0,0-1,0 19,0-19,0 18,17 1,-17-1,0-35,0 35,0 1,0-1,0-35,17 35,-17 0,0-17,18 0,-18-1,17 1,-17 0,0-18,17 17,-17-17,0 18,17-18,-17 0,18 0,-18 0,0 0,17 0,-17 0,0 0,17 17,-17-17,0 0,0 0,0 0,18 18,-18-18,0 0,17 0,-17 18,0-18,0 0,17 0,-17 17,0-17,17 0,-17 0,0 0,0 0,18 0,-18 0,0 0,0 0,0 0,0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1722 389,'0'0,"0"0,-15 0,15 17,0 0,0 1,0-1,0 0,-16 18,16-1,-16 0,16 1,0 17,-15-18,15 1,-16-1,16-17,0 0,-16 18,16-1,0-16,0-1,-15 17,15-16,0 16,0-17,0 0,-16 1,16-18,0 17,0-17,0 17,0 0,0-17,0 18,0-18,0 17,0-17,0 0,0 0,0 0,0 0,0 0,0 0,0 0,0 0,0-17,0 17,0 0,0 0,0 0,0-18,0 18,0 0,0 0,0 0,0-17,0 17,0 0,0 0,0 0,0 0,0-17,0 17,0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1604 691,'0'0,"0"0,0 0,0 0,17 17,-17-17,17 18,-17-18,17 17,-17 0,17-17,0 17,-17 1,18-1,-18 0,17 1,-17 16,17-17,0 18,-17-18,0-17,17 35,-17-18,0 18,17-18,-17 17,17-16,-17-1,17 0,-17 1,0-1,17 0,-17 0,0-17,0 0,0 18,17-18,-17 0,0 0,0 0,0 0,0-18,0 18,0 0,0-17,0 17,0 0,0-17,0 17,0 0,0-17,0 17,0-18,17 18,-17 0,0-17,0 17,0-17,18-1,-18-16,0 17,17-18,-17-17,17 35,-17-35,0 18,17-18,-17 17,17-17,-17 18,0 16,17-16,-17 17,0-18,0 18,17 0,-17-1,0 1,0 17,0-17,0 17,0-18,0 18,0 0,0-17,0 17,0 0,0-17,0 17,0 0,0-17,0 17,0-18,0 18,0 0,0-17,0 17,0 0,0 0,0 0,0 0,0 0,0 0,0 0,0 0,0 0,0 0,0 0,0 0,0 0,0 0,0 17,0-17,0 0,0 0,17 0,-17 0,0 0,0 0,0 0,0 18,0-18,0 0,0 0,0 0,0 0,0 0,0 0,0 17,17-17,-17 0,0 17,0 0,0-17,17 35,-17 0,17-1,1 1,-18 16,17 1,0-17,-17-18,17 18,-17-35,0 34,0 1,17-1,-17 1,0 0,0-18,0 0,0 0,0 18,-17-1,17-16,0-1,0 0,0 1,0-1,0 0,0-17,0 17,0-17,-17 0,17 0,0 0,0 0,0 0,0 0,0 0,0 0,0 0,0 0,0 0,0 0,0 0,0 0,0 0,0 0,0 0,0 0,0 0,0 0,0-17,0 17,0 0,0-17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9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99400 51050 651,'50'0'112,"0"0"-27,0 0-25,0 0-27,0 0-14,0 0-4,0 0-4,0 0-3,-2 0-4,-3 0-3,-3 0-2,-2 0-5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1635 612,'0'0,"0"0,0 0,0 0,0 0,17 0,-17 0,17-17,-1 17,1 0,-17 0,34 0,-17-16,-1 16,1 0,0 0,-17-16,17 16,0 0,-17 0,17 0,-17 0,16-17,1 17,-17 0,0 0,17 0,-17 0,17 0,-17 0,17 0,-17 0,16 0,-16 0,0 0,0 0,0 0,17-16,-17 16,0 0,0 0,0-16,0 16,0 0,0-17,-17 17,17 0,0-16,0 16,0 0,0 0,0-17,0 17,0-16,0 0,0-1,0 1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1656 379,'0'0,"0"0,0 0,0 0,0 0,0 17,0-17,0 18,0-1,0 18,0-18,0 0,13 18,-13-1,0 1,0 0,0-1,0 1,0-1,0 18,0-34,0 16,13-16,-13 16,0-34,0 0,0 18,0 16,0 1,0-18,0 0,0 18,0 0,0-18,0 18,0-18,0 0,0 0,0 1,0-18,0 17,0-17,0 0,0 0,0 0,0 0,0 0,0 0,0 0,0 0,0 0,0 0,0 0,0 0,0 0,0 0,0 0,0 0,0 0,0 0,0 0,0 0,0 0,0 0,0 0,0 0,0 0,0 0,0 0,0 17,0-17,0 0,0 0,0 0,0 0,0 0,0 0,0 0,0 0,0 18,0-18,0 0,0 0,0 0,0 0,0 0,0 0,0 0,0 0,0 0,0 0,0 0,0 0,0-18,14 18,-14 0,0 0,0 0,0-17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2003 408,'0'0,"0"0,0 0,0 0,0 0,0 0,0 0,0 0,0 0,17 0,-17 0,0 0,0 0,0 0,0 0,17 0,-17 0,0 0,0 0,0 0,0 0,17 0,-17 0,0 0,0 17,0-17,17 0,-17 0,0 17,0-17,0 0,17 18,-17-18,0 0,0 0,0 0,0 0,0 17,0-17,0 0,17 0,-17 0,0 0,0 17,-17-17,17 17,0-17,0 17,0 0,-17-17,17 18,0-18,0 0,-17 17,0-17,17 17,-17-17,0 0,17 0,0 17,-17-17,17 0,0 0,0 0,0 0,0 0,-17 0,17 0,0 0,0 0,0 0,-17 0,17 0,0 0,0 0,0 0,-17 0,17 0,0 0,0 0,0 0,0 0,0 0,0 0,0 0,0 0,0 0,0 0,0 0,0 0,0 0,0 0,0 0,0 0,0 0,0 0,0 0,0 0,0 0,0 0,0 0,0 0,0 0,0 0,0 0,0 0,0 17,0-17,0 0,0 0,0 0,0 0,0 0,0 0,0 0,0 0,0 0,0 0,0 0,0 0,0 0,0 0,0 0,0 0,0 0,0 0,0 0,0 18,0-18,0 0,0 0,0 0,17 0,-17 0,0 0,0 0,17 17,-17-17,17 0,-17 17,0-17,17 0,-17 17,0-17,0 0,0 17,17-17,-17 0,0 17,0-17,0 0,0 0,17 18,-17-18,0 17,0-17,0 0,0 0,0 0,17 17,-17-17,0 0,0 0,0 17,0-17,0 0,0 17,0-17,0 17,0-17,0 0,-17 18,17-18,0 17,0-17,0 17,0-17,0 0,0 17,0-17,-17 17,17-17,-17 18,17-1,-17-17,17 0,0 17,-17-17,17 17,-17 0,17-17,-17 0,17 0,0 17,-17-17,17 0,0 0,0 0,-17 0,17 0,0 0,0 0,-17 0,17 0,0 18,0-18,-17 0,17 0,0 0,0 0,-17 0,17 0,0 0,-17 0,0 0,17 0,-17 0,0 0,17 17,-17-17,0 0,17 0,-17 0,17 0,0 0,-17 0,17 0,0 0,-17 0,0 0,17 0,-17 0,0 0,17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371,'0'0,"0"0,0 0,0 0,0 0,0 17,0-17,17 18,-17-18,0 17,16-17,-16 18,0-1,17 1,0-1,-17 0,17 1,0 17,0-1,-1 1,-16-35,17 35,0 0,0 17,0 0,-17 1,16-1,-16 0,0-17,17 0,-17-18,0 18,0 0,0-18,0 1,0 17,-17-1,17 1,-16-17,16 17,-17-1,0-16,0-1,0 1,1 16,16-16,-17-18,17 17,-17 1,0-1,17-17,-17 18,17 16,-17-16,1-1,-1 1,17-1,-17 0,0 1,17-18,0 17,-17-17,17 0,0 18,-16-18,16 0,0 0,0 0,0 0,0 0,-17 0,17 0,0 17,0-17,-17 0,17 18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1924 427,'-16'0,"16"0,0 0,0 0,0 0,0 0,0 0,0 17,0-17,0 0,0 0,0 17,0-17,-17 17,17 0,-17 0,17 0,-17-1,0 1,0 0,0 17,17 0,-17-17,17-17,-17 34,0-17,17 0,-17-1,0 1,17 0,-17 0,17 0,0-17,0 17,0-17,0 0,0 0,0 0,0 0,0 0,0 0,0 0,0 0,0 0,0 0,0 0,0 0,0 0,0 0,0 0,0 0,0 0,0 0,17 0,-17 0,0 0,17 0,-17 0,0 0,17 0,-17 0,17 0,0 0,-17 0,34 0,0-17,0 17,16-17,-16 0,17 17,0-17,-17 0,-17 17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1862 428,'-16'0,"16"0,0 0,0 17,0 1,0-1,-16 0,16 1,0-1,0 0,-16 0,16 1,0-1,0 0,0-17,0 35,-16 0,16-1,-15-17,15 18,-16 0,16 17,0-18,0 18,-16 0,16 17,0-34,-16 17,16-18,0-16,0 16,-16-17,16 1,0-1,0 0,0-17,0 0,0 18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1722 445,'0'0,"0"0,0 0,0 0,0 0,0 0,16 0,-16 0,0 0,17 0,-17 0,16 0,-16 0,16 0,1 0,-17 0,0 0,16 0,-16 0,0 0,16 0,-16 0,0 0,0 0,0 0,17 0,-17 0,0 0,0 0,16 0,-16 0,0 0,17 0,-17 0,0 0,0 0,16 0,-16 0,0 0,0 0,0 0,16 0,-16 0,0 0,0 0,0 0,0 0,0 0,0 0,0 0,0 0,0 0,0 0,0 0,0 0,0 0,0 0,0 0,0 0,0 0,0 0,0 0,0 0,0 0,0 0,0 0,0 0,0 0,0 0,0 0,0 0,0 0,17 0,-17 0,0 0,0 0,0 0,0 0,0 0,0 0,0 0,0 0,0 0,0 0,0 0,0 0,0 0,0 0,0 0,0 0,0 0,0 0,0 0,0 0,0 0,0 0,0 0,0 0,0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06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3367 1516 377,'-9'-9'0,"-1"-3"0,-3-4 0,-2-1 0,1-1 0,3 4 0,2 4 0,4 5 0,1 0 0,0 0 1,0-2 0,0 0 1,1 3 11,2 8 20,2 8 20,2 7 20,1 6 4,-2 1-14,0 3-13,-2 1-14,0 1-9,-2-1-4,0-2-6,-2 1-5,1-2-2,1 2-1,0 1 1,2 1 0,-1-1-2,-1-3-2,0-4-3,-1-1-3,1-5-2,6-5-4,4-5-4,5-4-3,3-6 0,1-4 2,2-5 3,0-5 1,1-2 3,1 2 1,1 3 0,1 1 2,-1 3 0,-1 2 2,-3 4 1,-1 3 2,-1 2 0,-1 1 2,1 3 0,0 2 1,-2 2 1,-3 4 0,-3 2 1,-2 3 0,-3 2-1,-1-1 1,0 1-1,-1-1 0,-1 2 0,0 3 0,0 3 0,0 3 1,-3 1 0,-2-1-2,-5-1-1,-4-1-1,-1-2-1,-1 0-1,0-1-1,1 0-1,-2-4-1,-2-1 0,-1-4-2,-3-3-1,0-2-1,0-1 0,-1 0-2,1-2 0,-1-1-1,2 0-1,2-2 1,-1 0-1,2-6-9,1-8-17,1-10-16,1-7-16,3-7-6,4-3 8,6-3 6,5-2 7,2 1 6,1 7 4,2 7 4,0 8 5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0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3755 1554 443,'-13'-8'40,"6"0"4,6 0 3,6 0 2,5-1 1,3-1-3,5-3-3,4-2-4,1 0-3,1 1-5,-1 1-4,0 1-5,1 0-4,-1 2-1,1 0-2,-1 2-2,1 1-6,-1 1-10,1 0-10,-1 2-11,-1 0-9,-3 2-7,-3 0-8,-2 2-8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3"/>
    </inkml:context>
    <inkml:brush xml:id="br0">
      <inkml:brushProperty name="width" value="0.06108" units="cm"/>
      <inkml:brushProperty name="height" value="0.06108" units="cm"/>
      <inkml:brushProperty name="color" value="#00BFF3"/>
    </inkml:brush>
  </inkml:definitions>
  <inkml:trace contextRef="#ctx0" brushRef="#br0">25227 55244 360,'-6'-7'5,"2"4"10,4 2 9,3 4 11,1 1 2,1 2-5,2 0-6,0 1-5,2 0-3,1-2-3,3-2-1,2-2-2,3-1-1,3 0 0,5 0-1,3 0 0,3-1-1,3-2 0,1-2 0,2-2 0,1 0-1,-2 2-1,0 3-2,-1 1 0,-1 1-2,1 0 0,-1 0-2,0 0-1,0 0 0,-1 2 0,-1 0 1,-1 1 0,-1 1 1,0-2-1,1 0 2,-1-2-1,0-1 1,1-2-2,-1-2 0,0-1-2,0-1 1,-1 2 0,-1 2 2,-1 2 1,-2 1 0,-1 2 0,-3 0 0,-1 2-1,-2 0 1,-1 2 2,-1 0 0,0 1 3,-1 1-1,3 2 1,1 0-1,3 1 0,0-1-1,-1-2-1,-1-4-3,-1-2-1,1-2-1,3 0 0,3 0 1,3 0 0,2-2 1,1 0-1,1-3-1,0-2 0,3 0 0,1 0 0,2 2 0,2 1 1,0 0 0,-3 2-1,-4 0 1,-2 2-1,-2-1 0,-1 0-2,-1-2-1,-1 0-2,0-1 1,1 0 3,0 0 2,2 0 3,1 1 0,-1 1 1,0 0 0,1 2-1,-1 0 0,0 0 1,1 0 0,-1 0 0,0 0 1,-1 0-1,-1 0 0,-1 0 0,0 1-1,1 1-1,0 3 0,2 2 0,1 0-1,-1-2 0,0-2-1,1-2 0,0-1 0,4 0 0,3 0 0,3 0 1,1-1-1,0-2 0,0-2-2,0-2 0,2-1-1,2-2 0,4 0-1,2-1 1,1 0-1,0 1 2,-2 0-1,0 2 1,-3 1 1,-2 0 0,-4 2 1,-2 1 1,-3 0 1,-1 2 0,-3 0 1,-2 2 1,-1 0 1,-1 2 1,-1 0 2,-1 2 1,-1 0 0,1 0-1,-1-1-1,1 1-2,-1 0-1,1-2 0,-1 0 0,0-2-1,2 0 0,1 0-1,2 0-2,3 0 0,-1 1-1,0 0-1,-1 2 1,-1 0 0,-1 1-1,-1 0 2,-2 0-1,1 0 2,-3-1-1,0-1 0,-1 0 1,0-2-1,-3 0 0,-1 0-2,-3 0 1,-1 0-2,-1 0 0,-1-2-1,1 0 0,0-1-1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100200 50550 633,'1'-46'0,"4"10"0,3 10 0,3 9 0,3 6 5,3 3 12,3 3 11,4 4 11,1 1 4,0 0-3,0 0-3,0 0-3,0 4-4,0 10-2,0 10-4,0 9-4,-2 4-5,-3 1-8,-3-1-10,-2 1-7,-8-1-5,-8 1-1,-10-1 1,-9 1-1,-10-1 0,-9 1 1,-10-1 0,-8 1 1,-6-3 1,1-2 2,-1-3 1,1-3 3,4-4 2,9-3 2,10-3 2,10-2 3,14-3 2,23 1 6,22-1 4,22 1 4,7-3 1,-6-2-3,-6-3-3,-6-3-2,-6-1-4,-2 4-1,-3 3-2,-3 3-3,-4 4 1,-3 7-1,-3 6 2,-2 7 0,-6 0 0,-6-2-1,-6-3 0,-6-3 0,-6-4-5,-2-3-6,-3-3-8,-3-2-7,-2-5-5,0-2-5,0-3-4,0-3-4,0-4-2,0-3 1,0-3 3,0-2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4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15655 55499 500,'-13'-6'2,"6"2"2,6 4 3,6 3 3,4 0 2,3 1 3,4 0 2,2 0 2,2 0 2,3 0-1,1 0 0,3 0-1,2-1 0,2-2-1,4-2-1,3-2-2,4-3-1,4-2 0,6-3-2,4-3-1,4-2-1,1-2-2,3 0-1,2-1-2,0 1 1,1 1 0,0 2 1,-1 3 2,1 1-2,0 2-1,-1 2-3,1 3-2,-2 1-2,-5 3 1,-3 4-1,-4 2 1,-4 2 0,-4 0 1,-4 0 1,-3 0 0,-4-1 1,-2-1 1,-2-1 0,-1 0 0,-2-2 1,-1 0 0,-1-2 1,-1 0 1,-2-1 0,-1 2-2,-3 0-1,-1 2-1,0-1 1,1-1 0,3 0 1,2-1 2,1-1 0,2 1 1,3 2 0,1 0 1,2 1-1,-1 0-1,0 0-2,1 0-2,-1-1 0,0 0-2,1-2-2,-1 0-1,0-1-2,-1 0-3,-1 0-5,-1 0-2,-2 0-6,0 0-7,-1 0-7,0 0-7,-4 1-1,-3 2 5,-5 2 4,-3 2 4,-2 0-1,0 1-6,0 0-7,0 0-7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6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30064 49292 480,'-8'-29'3,"0"5"7,1 5 7,-1 5 6,-1 2 3,0 1-2,-1-1-2,-1 0-2,-2 0-2,-2-2-1,-2 0-1,-1-1-1,-3 0-2,-1 1 0,-3 1 0,-1 0-1,-3 2-1,-1-1-2,-2 0-3,-3 0-2,-2 1-2,-4-1-1,-4 0-2,-4 0-1,-3 1-1,-2 1-1,-2 0-2,-2 2 0,1 0 1,2 1 0,4-1 2,3 0 2,5 0 0,9 2 0,9 1 0,9 0-1,-5 0 1,-19-1 2,-18-3 0,-19-2 1,-3 0 1,13 2-1,13 3 0,12 1-2,1 0 1,-12-2 0,-12-2 1,-11-2 0,-5 0 1,3-1-1,3 0 1,3 0-1,2 1-1,1 1 1,1 0-1,1 2 0,1 1 1,2 1 1,3 0 1,1 2 1,1 0 0,0 2-1,0 0-1,1 2-1,-1 0 0,0 0 0,0 0 0,1 0 0,-1 0 0,0 2-1,0 0-1,0 2-2,1 1 1,-1 1 0,0 3 1,0 2 0,0 1 0,1 2 1,-1 0 1,0 1-1,0 1 1,1-1-1,-1 1 1,0 0 0,1 0 0,0 3-1,2 1 1,1 3 0,1 1-1,2 1 1,2 1 0,2 1 0,1 1 1,2 1 1,0 0 0,2 2 1,0 1 0,1-1-1,1 0 0,2 1 0,1-1-1,1 2 0,3 1 0,2 1 1,2 0-1,3 2-1,3 1 0,3 1 0,3-1-2,5 0 0,2-2-2,6 0 0,1-3-2,2-7 1,0-5 0,2-7 0,0 0 0,0 4 0,0 3-1,0 5 0,0 3 1,0 4 1,0 4 1,0 5 2,0 1 0,0 2 1,0 0 0,0 2 1,1-1-1,4 0 0,2-2 0,4 0 0,2 0-1,5 0 1,3 1 0,5 2 0,2 0 0,3-2-2,1-1-1,2 0-1,2-3-1,1-3 0,0-5-1,2-4 0,1-2 0,2-1 2,3-1 0,1-1 1,0-3 0,0-3 1,-2-4-1,0-4 0,-5-3 0,-7-1 2,-9 0 1,-7-2 1,3 0 1,14 0 1,16 0 0,14 0 2,8 0-1,1 0-1,1 0-1,1 0-1,2 0-1,1 1 0,3 2 1,1 0-1,2 1 0,1 0-2,0 0-2,2-1-1,1 1-2,0-2-2,2-1-1,1 0-2,1-2 0,2-2 3,2-2 1,2-2 2,2-2 2,2 0 3,2-1 2,2-2 3,0 0 1,1-1 0,0-2-2,0 0 0,-3-1-1,-6-1 0,-6-2 1,-6 0-1,-10 1 0,-14 1-2,-16 2-1,-14 2-2,2-1-1,18-3-1,19-5 0,19-3 0,7-3 0,-4-1 0,-4-1 1,-3-1 1,-5-2 0,-2-1 0,-3-2 0,-3-2 1,-3-2 0,-4-1 0,-5-1 1,-3 0-1,-3-1 1,-4-1-1,-3 1 0,-2 0 0,-4-1 0,-3 0 0,-5-2 0,-4 0 0,-3-2 0,-3-3 0,-3 0 1,-2-3 1,-4-2-1,-3-2 3,-3-2 0,-2-2 2,-5 0 0,-6 3 2,-6 1 1,-6 2 0,-3 4 1,-3 4-1,-1 5-1,-3 6 0,2 3-2,3 7 0,4 4-1,5 4-2,-5 0 0,-13-7 1,-13-7 2,-12-6 0,-8-5-1,-3 1-2,-4 0-2,-1 0-3,-5 0-1,-1 2 0,-4 0-1,-3 1 0,-4 2-2,-8 1-4,-7 3-3,-6 2-5,-4 2-2,-3 5 0,-2 3 0,-1 4 1,-3 4 0,-1 5 1,-2 3 2,-3 4 2,-1 6-3,-1 9-6,0 9-7,-2 9-6,12 1-1,26-6 6,26-5 4,25-6 5,13-3 1,1 1-3,1 1-4,1 1-4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2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70459 17575 522,'-14'-16'6,"3"-1"11,3-1 12,2-1 11,4 1 4,4 5-4,4 2-4,4 6-5,3 1-2,3 2 0,3 0 0,3 2-1,2 0-1,1 2-4,1 0-2,1 2-3,1 0-4,1 2-4,1 0-4,1 1-6,-1 1-4,-2 0-9,-1 0-7,-3 0-7,-2 0-7,-4-1-6,-5 1-7,-3 0-6,-3 0 0,-2 0 6,-3 0 5,0-1 6,-4 1 4,0 0 2,-3 0 3,-2 0 1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2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70674 18250 646,'-11'0'50,"10"0"-1,10 0-2,10 0 0,5 0-3,2 0-8,3 0-5,1 0-7,0 0-7,-1 0-9,-3 0-8,-1 0-8,-3 1-8,-3 2-8,-3 2-6,-3 2-8,-4 1-3,-4 3 2,-6 2 2,-4 2 3,-3-1 0,0-1 0,1-2-1,-1-2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69762 18675 576,'-16'0'0,"-1"2"0,-1 0 0,-1 2 0,-1-1 2,-1-1 1,-1 0 3,-1-1 2,1-1 4,5 0 4,3 0 5,4 0 4,7-2 5,10-2 5,10-4 6,9-2 4,9-2 0,6 1-8,8-1-6,6 0-7,5 1-5,0 1-6,1 0-5,1 2-6,0 1-4,-3 1-7,-1 0-6,-2 2-7,-4 0-5,-8 2-7,-6 0-6,-7 2-6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70564 17775 548,'-10'-8'3,"-4"0"3,-4 0 5,-3 1 4,-1-1 6,3 2 5,3 1 7,3 0 5,1 3 2,2 4-3,1 4-3,0 4-4,0 3-2,-3 5-1,-4 3-2,-1 5-1,-5 3-3,-1 5-5,-4 3-6,-3 4-4,-1 3-5,1 2-5,1 2-3,1 2-5,2-1-5,3-1-5,3-2-7,3-2-6,4-3-5,3-7-4,4-6-4,4-5-3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70600 19287 546,'7'-6'8,"-1"6"15,-1 4 17,0 6 15,-2 3 4,0 3-7,-2 3-8,0 3-8,-1 3-5,0 1-4,0 3-4,0 1-3,0 1-5,0-2-4,0 0-4,0 0-5,-1-4-8,0-2-14,-2-3-15,0-2-14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4"/>
    </inkml:context>
    <inkml:brush xml:id="br0">
      <inkml:brushProperty name="width" value="0.05113" units="cm"/>
      <inkml:brushProperty name="height" value="0.05113" units="cm"/>
      <inkml:brushProperty name="color" value="#00BFF3"/>
    </inkml:brush>
  </inkml:definitions>
  <inkml:trace contextRef="#ctx0" brushRef="#br0">71016 18074 430,'8'-14'1,"-1"3"3,1 2 2,0 4 3,1 1 2,2 0 0,1 0 0,3 0 1,0 0 0,-1 1-4,-1-1-2,0 0-3,-2 2 0,-1 4 4,0 3 2,-2 5 4,-1 3 3,-2 2 5,-2 1 3,-2 3 4,-1 0 1,0 1-3,0 0-3,0-1-2,0 3-2,0 3-2,0 4 0,0 5-2,0 0 0,2-2-1,0-1-1,2-3-1,-1-1-2,-1-3-3,0-2-3,-1-1-4,-1-2-2,1-1-2,2-1-2,0 0-2,-1-4-6,-4-3-11,-4-4-10,-3-4-10,-4-5-2,0-4 7,-1-5 7,-1-5 7,-1-5 6,0-3 2,1-5 4,-1-3 2,1-1 4,3 1 3,1 3 4,2 2 3,2 2 2,2 3 4,2 3 2,2 3 3,2 2 1,0 2-1,2 3 0,0 1-1,2 4 2,2 6 2,2 6 2,2 6 3,-2 4 0,-3 5-4,-4 3-4,-4 4-2,-3 3-3,-2 1 1,-1 1 0,-3 1 0,0-3 0,0-4-1,2-5 0,1-5-1,1-3-1,2-1 0,2 0 0,2-2-1,2-3-5,4-6-11,2-6-11,4-6-10,3-7-3,7-7 3,5-8 3,7-8 3,2-8-1,2-8-4,1-8-5,1-7-5,-2-2 1,-2 6 6,-3 7 5,-3 5 6,-3 6 5,-1 4 4,-3 5 4,-1 6 4,-2 3 5,-3 3 6,-1 3 7,-2 3 6,-2 3 5,-3 5 3,-1 3 4,-2 4 4,-1 6 5,0 8 10,0 7 8,0 9 10,-1 4-2,-2 1-10,-2 0-12,-2 2-11,-2 2-7,-2 3-3,-2 2-2,-1 4-3,-2 2-4,2 0-5,0 2-6,2 0-4,1-2-6,2-6-7,3-6-7,1-5-7,1-8-12,2-9-19,0-8-19,1-9-18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5"/>
    </inkml:context>
    <inkml:brush xml:id="br0">
      <inkml:brushProperty name="width" value="0.05893" units="cm"/>
      <inkml:brushProperty name="height" value="0.05893" units="cm"/>
      <inkml:brushProperty name="color" value="#00BFF3"/>
    </inkml:brush>
  </inkml:definitions>
  <inkml:trace contextRef="#ctx0" brushRef="#br0">73238 16834 373,'3'-17'2,"6"-1"3,5-3 3,7-1 4,3 0 1,-1 5-1,1 3-2,-1 4 0,2 2-2,3 2 0,3 1-1,3 1-2,-1 1 0,-2 3 0,-3 4-1,-3 2 1,-3 2-2,-3 0 1,-3 0-1,-2 0-1,-4 0 2,-1-1 3,-2 1 3,-2 0 3,-2 0 3,0 2 1,-2 0 3,0 1 1,-1 1 2,2 2-1,0 0 0,2 1-1,-1 2 1,1 3 0,0 3-1,0 3 1,-1 1 0,0 1-3,-2-1-1,0 1-2,-1 0-1,2 2 0,0 3 0,2 1-1,-1 2-1,-1 2-2,0 3-2,-1 1-2,-1 1 0,2 0-1,0 0-1,2 0 1,-1-1-1,1-2-2,0-1 0,0-3 0,0-2-2,0-2-2,0-1-1,0-3-1,-1-1-4,-1-3-5,0-1-5,-1-3-6,-3-4-4,-2-8-3,-4-8-3,-2-8-3,-2-7-1,-2-4 1,0-4 2,-1-6 1,-2-6 0,-3-5-3,-3-6-2,-3-6-3,-1-2 0,1-1 5,1 0 3,1 0 4,3 3 5,3 6 3,4 6 5,5 6 5,2 3 3,2 3 2,2 1 2,2 3 2,1 1 1,0 1 0,0 1 0,0 1 0,0 2 2,2 2 7,0 4 5,2 3 6,0 3 6,0 4 8,-1 4 7,2 4 8,-4 4 0,-2 4-6,-5 3-6,-4 5-8,-3 1-4,0 1-5,-1-1-4,-1 1-4,0-1-4,2-2-1,3 0-4,1 0-1,6-6-8,10-9-12,9-8-12,11-9-13,4-5-2,1 2 6,-1 1 8,0 1 6,-2 1 7,-5 2 6,-5 2 6,-4 3 5,-6 1 6,-3 3 3,-4 4 5,-4 2 3,-4 3 2,-3 4-2,-5 2-2,-4 3-1,-2 2 0,-3 1 4,-1 1 3,-3 1 3,0 1 1,1-1-4,1 1-3,1-1-3,3-1-2,3-3-1,4-3-2,5-2 0,5-4-5,10-4-8,8-5-8,9-2-8,4-4-2,-1-2 2,-1-2 2,-1-2 3,-2 1 1,-1 2 1,-3 4 2,-1 3 0,-5 4 4,-8 5 7,-8 7 8,-8 6 7,-5 2 3,-1 3 1,-3 0 0,-1 1 0,-1-1-2,1-2-1,1-1-4,1-2-1,1-3-2,2 0 0,2 0 0,3-2 0,0-2 0,0-1-3,0-2-2,1-2-2,-1-2-1,0-1 1,0 0 0,1-1 2,-1-2 1,0 1 3,0 0 2,1 0 4,2-1-2,6 0-4,6-2-5,6 0-5,5-2-6,7-2-8,5-2-7,7-2-9,0 0-2,-2-1 1,-3 0 3,-3 0 2,-2 0-1,-3 0-4,-1 1-4,-2-1-3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6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77083 18465 602,'-6'-6'11,"4"1"21,4 2 22,4 2 22,2 1 2,1 0-16,2 0-16,0 0-17,0 2-20,-1 4-25,-1 3-25,0 5-25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1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99900 50350 513,'6'-44'7,"13"13"14,12 12 14,13 13 15,2 7 2,-5 4-8,-7 3-8,-5 3-9,-3 4-4,4 7-1,3 6-1,3 7-2,-4 2-2,-8 1-5,-10-1-4,-9 1-4,-7-1-2,-3 1-1,-3-1 0,-2 1-1,-8-3-2,-8-2-1,-10-3-3,-9-3-2,-7-2-1,-3 0 1,-3 0 1,-2 0 0,-3 0-1,1 0-1,-1 0-2,1 0-3,2-4 0,7-5 1,6-7 1,7-5 0,13-4 7,22 0 12,22 0 12,23 0 12,10-2 2,0-3-6,0-3-7,0-2-7,0 0-4,0 7-2,0 6-2,0 7-1,-2 2-1,-3 1 0,-3-1 1,-2 1-1,-3 1 1,1 3-2,-1 3 1,1 4-2,-6 2 1,-8 4-1,-10 3 1,-9 3-1,-12 3 1,-11 3 1,-14 3 1,-11 4 1,-6-3 0,4-5-1,3-7-1,3-5-1,-2-4-2,-6 0 0,-6 0-2,-6 0-2,-1 0-3,7 0-4,6 0-5,7 0-6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6"/>
    </inkml:context>
    <inkml:brush xml:id="br0">
      <inkml:brushProperty name="width" value="0.03108" units="cm"/>
      <inkml:brushProperty name="height" value="0.03108" units="cm"/>
      <inkml:brushProperty name="color" value="#00BFF3"/>
    </inkml:brush>
  </inkml:definitions>
  <inkml:trace contextRef="#ctx0" brushRef="#br0">76789 19100 707,'-5'7'37,"6"-1"8,6 0 7,6-1 8,1-2-7,-1 1-20,-3 0-21,-1 0-20,-2 1-18,0 0-17,-2 1-16,0 2-17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1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71896 27819 498,'-15'-15'27,"2"-1"-7,3 0-7,1 1-8,1-1-4,2 2 0,1 1 0,0 1 0,1 0 0,-2 0 1,0 0 0,-1 1 0,-2 0 1,0 2-1,-2 2 0,1 2 0,-2 1 0,0 1 2,0-1 0,0 0 2,1 0 1,1 2 0,0 0-1,2 2 1,-1 0-1,-1 2 0,-3 0 0,-2 2 0,0 1-1,-1 1 1,0 3-1,1 2 0,-1 2 1,0 1 2,1 3 0,-1 2 3,0 2 0,0 3 0,1 3-1,-1 3 1,1 1 1,1 0 0,0 1 1,2-1 2,0 0-1,1 2 0,-1 1-2,0 1 0,1-1 0,2-2-1,3-1 0,1-3 0,1-2-1,2-5-4,0-3-3,2-4-2,1-4-4,4-1-4,2-2-4,4-2-3,1-3-2,3-4-2,1-4 0,3-4-1,1-2 0,1-1 1,1-2 3,1 0 1,-1 0 0,-2-1-1,-4 0-1,-3 1-2,-2 1 2,-1 4 8,0 4 7,-2 4 6,-1 4 4,-2 2 0,-2 4 0,-2 2-1,-1 2 3,0-1 4,0 1 5,0 0 4,0 0 1,0-1-1,0 1-3,0 0-1,1-1-4,4-1-6,2 0-5,3-2-6,4-5-8,2-8-11,3-9-11,3-9-11,-1-4-3,-3 3 7,-4 1 5,-4 3 7,-2 1 4,1 1 4,2 0 5,0 2 3,0 1 3,-3 1-1,-1 1 0,-2 1-1,-2 4 13,-2 8 23,-2 8 25,-2 7 24,0 4 4,0-3-16,2-1-15,0-2-16,1 0-10,0 5-4,0 4-5,0 3-5,1 2-6,2-3-12,2-1-9,2-3-10,1-2-6,2-3 1,0-2 0,1-4 0,2-2 0,2-2 3,1-3 2,3 0 2,-1-3-3,-1-1-6,-2 0-8,-2-1-7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2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73872 27443 443,'-29'1'13,"5"2"6,5 2 4,5 2 6,3 1 1,1 1-4,0 2-2,2 0-3,0 1-1,2 1-1,1 1 1,1 2-1,-1-1 0,2 1-2,-1 0-1,0-1-2,0 1-2,2 2-2,0 0-2,2 1-3,1-1-1,2-1 2,2-2 0,2-3 1,1-1-4,1-2-9,2-2-10,0-2-9,1-2-5,3-2-3,2-2-1,2-2-3,-1-3 0,0-4 2,0-4 1,-2-3 2,0-4 2,-1 0 2,1 0 3,0-2 2,-1-1 4,-1 1 4,-1-1 4,0 1 4,-3 0 4,-1 2 2,-2 3 2,-2 1 3,-2 3 4,-1 1 4,0 2 4,-1 2 4,-2 3 5,-1 5 7,0 2 5,-1 5 6,-2 3 0,0 4-6,-1 2-7,-2 3-7,-1 2-4,-1 1-2,-3 1-2,-2 1-3,0 0-1,-1-3-2,0-1-1,1-2-1,0-2-1,2-1-3,2-1-2,3-1-2,2-2-6,4-6-10,4-4-10,4-6-10,2-3-2,3-3 3,2-4 5,2-2 4,0-2 3,1-1 3,0-1 3,-1-1 2,0 2 4,-2 3 2,-3 4 4,-1 5 3,-1 1 4,0 2 4,0 1 5,0 0 5,-2 3 5,-1 2 7,-2 3 6,-2 4 7,0 2 1,0 1-4,2 3-4,0 2-5,0 0-4,0-1-5,-2-1-3,0 0-5,-1-2-3,2 1-4,0 0-5,2 0-2,1-6-7,6-8-8,2-11-8,5-9-8,0-5-2,-1 1 5,-2 1 5,-2 1 5,-3 2 3,-1 5 3,-2 3 4,-2 4 2,0 0 2,3-3 0,4-5 0,2-4 1,0 0 1,-1 3 1,-2 3 3,-2 3 2,-1 2 5,0 2 12,0 2 10,-1 3 11,0 2 2,-2 5-5,-2 6-6,-2 4-6,-1 4-4,0 3-4,0 3-3,0 3-4,-1 1-2,0-3-3,-2-1-1,0-3-3,-1-1-1,0-1 1,0-1 0,1 0 0,0-3-7,6-3-15,2-3-14,5-2-16,2-4-2,0-4 8,-1-4 9,1-4 10,-1-2 4,-2 1 3,-2-1 3,-2 0 1,-1-1 2,1-1 0,1-3 2,2-1 0,-1-3 0,-1-2 1,0-1-2,-1-2 1,-2-2 1,1 1 3,0-1 1,0 1 4,-1 0 1,0 3 1,-2 1 1,0 3 2,-1 2 2,0 2 3,0 4 4,0 3 5,0 1 2,0 0 3,0 1 4,0-1 2,-1 2 7,-2 4 12,-2 4 11,-2 4 11,0 3 0,2 3-11,3 3-11,1 4-11,1 2-8,0 5-4,0 3-4,0 4-5,0 3-3,0 1-2,0 0-2,0 2-1,0 1-5,0 4-5,0 3-6,0 2-6,0 1-6,2 0-7,0-2-7,2 0-7,0-2-3,1 0-2,2-2 0,0 0-2,0-5 4,-2-7 6,-3-9 7,0-7 8,-2-5 2,0 1 0,0 0 0,0 0-2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3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76550 28055 606,'21'-13'78,"-3"6"-13,-4 6-13,-4 6-14,-3 3-10,-1 2-8,-1 0-9,0 1-7,-2 1-4,-2 1-1,-2 2 0,-2 0 1,-2 0-3,-2-1-2,-2-1-3,-1 0-3,-2-2 0,2-1 3,1-1 3,1 0 2,2-3 3,6-1 2,4-2 3,5-2 2,3-1 1,0 0 0,-1 0-1,1 0-1,-1 1 1,0 0 0,-2 2 0,-1 0 2,0 2-1,-2 0 0,-1 1 1,0 2-1,-2 1 1,-1 3 1,0 3 0,-1 3 0,-3 0-2,-2-2-7,-4-4-8,-2-3-6,-2-1-3,-1 2 1,-1 0 1,-1 1 1,-1-1-5,2-2-12,1-4-11,1-2-12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4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77450 26850 535,'15'1'82,"-1"2"-16,-1 2-15,0 2-17,-2 1-8,-1 3-3,-1 2-3,0 2-3,-1 1-1,1 1-1,2 1 1,0 1-1,0 1 0,-1-1 0,0 1-2,-2-1-1,-1 1-2,-2 1-1,-3 1-4,0 2-1,-2-1-4,0 1-2,0-1-3,0 0-3,-2 1-1,-2-1 1,-4 1 2,-2-1 2,-3 1-6,-1 1-11,-3 1-12,-1 1-12,-1-2-6,0-5 0,2-5 0,1-4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77855 25616 575,'14'-7'47,"-1"2"-3,-3 2-3,0 2-3,-3 1-3,1 2-6,0 0-4,0 2-5,0 0-2,-1 2 0,1 0 0,0 1 0,-1 2-2,-1 2-2,0 2-3,-2 1-3,0 2-2,-2 0 0,0-1-1,-2 1 0,-1 0-3,-2 1-2,-2 1-4,-1 2-3,-3-2-2,0-1-2,-1-3-2,-1-1-1,-2-2 0,0-1 2,-1 0 2,-1-2 2,0 0 2,2-2 1,3-1 1,1 0 0,4-2 3,6-1 4,6 0 3,6-1 5,3-2-1,1-1-5,1 0-5,1-1-4,0-2-5,1 0-5,-1-1-5,1-2-4,-1 1-5,-3-1-3,-1 0-3,-2 0-4,-2 0-1,-1 2 1,-1 1 1,0 1 2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78500 25947 705,'2'-14'73,"4"4"-13,4 4-12,3 5-13,3 1-9,0 0-6,-1 0-4,1 0-6,0-1-5,-1-1-4,1 0-4,0-1-4,-1-1-5,-1 2-7,-1 0-5,0 2-7,-3 0 0,1 0 2,-2 0 5,0 0 3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78997 25150 610,'-8'-9'2,"0"0"4,0-1 3,1-1 4,0 4 11,2 11 16,2 12 18,2 10 17,1 6-3,2 2-21,0 2-21,2 2-20,0 1-14,1-2-2,2 0-3,0-1-4,0-4-11,-2-6-20,-3-5-21,0-6-21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1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80515 25550 570,'-25'1'51,"11"2"-2,12 2-1,12 2-4,6 0-4,1 1-7,1 0-7,1 0-7,2 0-4,0 0-1,0-1-2,3 1-1,-1 0 0,-2 0 0,0 0 1,0 0 0,-2-1-2,-1 1-3,-1 0-3,-1 0-3,-2 0-3,-2 1 1,-4 2 1,-3 0-1,-2 1 1,-4 1-2,-2 2-1,-3 0-1,-4 1 0,-2 3 0,-3 2 0,-3 1 0,-3 2 0,-1 1-1,-3 1 0,-1 1-2,-1 0 0,1-1-1,1-1 1,1-1-1,1-1-2,1 1-4,1-1-4,1 1-3,2-3-4,2-5-3,4-5-3,3-5-4,3-3-2,6-4-3,4-2-3,6-3-3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2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82660 23813 468,'-8'-22'5,"2"6"9,1 5 9,0 5 9,0 2 5,-3 2-2,-4 0-2,-2 2 0,-2 1-4,-1 4-2,-2 2-4,1 3-4,-2 3-2,0 2 0,1 1-2,-1 3 1,0 1-2,1 3 0,-1 1-1,1 3-1,-2 2 0,0 2-1,0 4-1,-2 3 0,0 2-1,2 0-1,3 2-1,1 0-1,3 0 0,3-3 0,2-4-1,4-2 0,2-3-2,2-3 0,2-3-3,2-3 0,2-4-4,2-3-2,1-4-5,3-4-2,2-3-3,2-1-1,1 0-1,3-1 0,1-3-1,-1-2-1,1-4 0,-1-2-1,0-2 1,-2 1 2,-3-1 3,-1 0 3,-2 1 2,0 1 3,-2 0 2,-1 2 3,0 1 4,0 0 5,0 2 7,0 1 4,-2 2 6,-1 7 3,-2 6 4,-2 6 4,0 1-2,0-1-6,2-2-8,0-2-7,4-5-11,4-7-14,5-6-15,5-7-14,0-5-4,-3 0 5,-4-1 5,-4-1 6,-2 0 6,-1 1 4,1 1 5,0 1 5,-1 1 4,-2 2 5,-2 3 5,-2 1 4,-1 3 9,2 4 13,0 4 14,2 4 14,-1 2 0,2 1-11,-2 2-13,1 0-12,1 1-10,2-1-10,2 1-9,2 0-9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2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100350 49650 715,'115'0'60,"-18"0"-11,-19 0-12,-18 0-11,-7 0-7,6 0-4,7 0-3,6 0-3,4 0-2,4 0-1,3 0-1,3 0-1,3-2-1,3-3 0,3-3 0,4-2 0,-3-1 0,-5 3 1,-7 3 1,-5 4 1,-4 1-2,0 0-3,0 0-3,0 0-3,0 0-1,0 0 1,0 0 0,0 0 2,0 0 0,0 0-2,0 0-1,0 0-3,-5-2 1,-9-3 1,-10-3 2,-8-2 1,-14-1-5,-15 3-13,-15 3-13,-16 4-12,-10 2-4,-3 4 5,-3 3 6,-2 3 4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2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84083 23028 557,'8'-21'34,"-1"3"1,1 4 0,0 5 1,1 2-1,2 2-2,1 2-4,3 2-3,0 2-1,-1 2-2,-1 2-1,0 2-2,-2 1-1,-3 3-5,-1 2-4,-2 2-4,-3 1-1,-4 3 2,-4 1 2,-3 3 3,-4 0-5,-2-1-8,-2-1-9,-1-1-10,-1-2-3,3-1 3,1-2 2,2-2 2,2-3 4,3 1 2,1-2 3,2 0 4,5-3 1,8-3 2,7-2 0,9-4 1,2-1-1,-1-2-1,-3 0-3,-1-1-1,0-1-5,3-2-5,3 0-6,3-1-6,0 0-5,-3 0-3,-4 2-4,-1 1-2,-5 0-1,-3 2 6,-4 1 5,-4 0 5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3"/>
    </inkml:context>
    <inkml:brush xml:id="br0">
      <inkml:brushProperty name="width" value="0.0321" units="cm"/>
      <inkml:brushProperty name="height" value="0.0321" units="cm"/>
      <inkml:brushProperty name="color" value="#00BFF3"/>
    </inkml:brush>
  </inkml:definitions>
  <inkml:trace contextRef="#ctx0" brushRef="#br0">84927 22874 685,'-6'-8'26,"2"0"4,4 0 4,3 0 4,2 1-1,5 1-2,4 0-4,4 2-3,2-1-5,1 0-6,1-1-7,1-2-5,0 1-5,1-1-1,-1 0-2,1 0-3,-2 1-4,-3 0-7,-3 2-9,-3 1-6,-2 0-8,0 0-6,-2 0-7,0 0-6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3"/>
    </inkml:context>
    <inkml:brush xml:id="br0">
      <inkml:brushProperty name="width" value="0.0361" units="cm"/>
      <inkml:brushProperty name="height" value="0.0361" units="cm"/>
      <inkml:brushProperty name="color" value="#00BFF3"/>
    </inkml:brush>
  </inkml:definitions>
  <inkml:trace contextRef="#ctx0" brushRef="#br0">85394 21981 609,'-29'-13'3,"7"3"7,5 4 7,7 4 5,3 6 9,2 8 9,2 7 8,2 9 9,1 3-1,2 2-13,0 1-11,2 1-12,0 1-11,1 2-6,2 2-9,0 2-7,1-1-10,0-3-9,0-5-11,-1-4-10,1-3-4,-2-5 1,-1-3 3,0-4 2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6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86643 23250 543,'8'7'125,"1"-1"-29,2 0-28,0-2-29,1 0-15,3-2-5,2 0-4,2-2-3,1 1-4,1 0-3,1 2-2,1 0-3,0 1-1,-1 0 0,-1 0-1,-1 0 0,-1-1 0,1-1-2,0 0-2,-1-1-1,0-1-1,-2 0-1,-3 0 0,-1 0-1,-3 1 4,-2 3 9,-4 4 7,-2 2 8,-5 2 3,-4 0-5,-6-1-3,-4 1-5,-3 0-1,-1 0-2,-1-1 0,-1 1-2,-2 2-3,-3 5-5,-3 5-8,-2 5-5,-4 4-2,-3 5 2,-3 3 2,-2 4 2,3-2-1,9-8-8,11-8-6,9-7-8,5-5-5,-2-1-6,0-1-4,-1 0-6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1406 839,'-1'0,"1"0,0 0,0 0,0 0,0 0,0 0,0 0,0 0,0 0,-1 0,1 0,0 0,0 0,0 0,0 0,-1 0,1 0,0 0,0 0,0 0,0 0,-1 0,1 0,0 0,0 0,-1 0,1 0,-1 0,1 0,0 0,-1 1,1-1,-1 0,1 0,0 0,0 0,-1 1,1-1,0 0,0 0,-1 1,1-1,0 0,0 1,0-1,0 0,0 1,-1-1,1 0,0 0,0 1,0-1,0 0,0 0,0 1,0-1,0 0,-1 0,1 1,0-1,0 0,0 0,0 1,0-1,-1 1,1 0,0-1,0 1,0 0,0-1,0 0,-1 1,1 0,0 0,0 0,0 0,0 0,0 1,0-2,0 1,0 0,0 0,0 0,0-1,1 1,-1 0,0-1,0 1,1-1,-1 1,0-1,1 0,-1 1,0-1,1 1,-1-1,0 0,1 1,-1-1,0 1,1-1,-1 0,0 0,1 0,-1 1,0-1,0-1,1 1,-1 0,0 0,1 0,0-1,0 1,0 0,0-1,0 1,0 0,0-1,1 1,-1-1,0 0,0 1,0-1,0 0,0 0,0 0,-1 1,0 0,1-1,-1 0,0 1,1-1,-1 1,0-1,1 0,-1 1,1-1,-1 0,0 0,0 0,1-1,-1 1,0 0,0 0,-1 0,1 0,0 0,-1 0,1 0,-1 1,1-1,0 0,-1 1,1-1,0 1,-1-1,1 1,0 0,-1 0,1-1,0 1,-1 0,1 0,0 0,0 0,-1-1,1 1,0 0,-1 0,1 0,0-1,0 1,-1 0,1 0,0 0,0 0,0 0,-1 0,1 0,0 0,0 0,0 0,0 0,-1-1,1 1,0 0,0 0,0 0,0 0,0 0,0 0,0 0,0 0,-1 0,1 0,0 0,0 0,0 0,0 0,0 0,0 0,0 0,0 0,0 0,0 0,0 0,0 0,0 0,0 0,0 0,0 0,0 0,0 0,-1 0,1 0,0 0,0 0,0 0,0 0,0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1381 897,'0'0,"0"0,0 0,0 1,0 0,0-1,1 1,-1 0,0-1,0 2,1-1,-1 0,1 1,-1-1,0-1,1 1,-1 0,0 0,1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1389 891,'0'-1,"0"1,1 0,1 0,0 0,1 0,-2 0,1 0,0 0,0 0,1 0,0-1,0 2,-1-1,1 0,-2 0,1 0,-1 0,-1 1,1-1,-1 0,0 0,0 0,0 0,0 0,0 0,0 0,0 0,0 0,0 0,0 0,0 0,-1 0,1 1,0-1,0 0,-1 1,1-1,0 1,-1-1,0 1,-1 1,1-1,-1 0,0 0,0 1,0-1,0 0,1 0,-1 0,0 0,0 0,0-1,1 1,0 0,-1-1,1 1,0-1,0 0,1 1,-1-1,0 0,1 0,-1 0,1 0,-1 0,1 0,0 0,0 0,0 0,0 0,0 0,0 0,0 0,0 0,0 0,0 0,1 0,-1 0,0-1,0 1,0 0,0 0,0 0,1 0,-1 0,0 0,0 0,0 0,0-1,1 1,-1 0,0 0,1 0,0 0,0 0,0 0,1 0,-1 0,1 0,0-1,-2 1,2 0,0 0,0 0,-2 0,2 0,0 0,-1 0,0 0,1 0,-1 0,-1-1,1 1,-1 0,0 0,0 0,0 0,0 0,0 0,0 0,0 0,-1 0,1 0,0 0,0 0,0 0,0 0,0 0,0 0,0 0,0 0,0 0,0 0,0 0,0 0,0 0,0-1,0 1,0 0,-1 0,1-1,0 1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1398 878,'0'0,"0"0,0 0,0 1,0-1,0 1,0 0,0 0,0 1,0-1,0 0,0 1,1 0,-1 1,0 0,1-1,-1 1,0-1,0 0,0 0,0-1,1 1,-1-1,0 1,0 0,0 0,0 0,1 0,-1 0,0-1,0 1,0-1,0-1,1 2,-1-1,0 0,0 0,0 0,0-1,1 1,-1 0,0-1,0 1,0-1,0 0,0 0,0 0,0 0,0 1,0-1,0 1,0-1,0 1,0-1,0 0,0 1,0-1,0 0,0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1417 919,'0'0,"0"0,0-1,1 1,0 0,0 0,0 0,1 0,0-1,1 1,0-1,-1 1,1-1,-1 1,0-1,-1 1,0 0,-1 0,1 0,-1 0,0 0,0 0,0 0,0 0,0 0,0 0,0 0,0 0,0 0,0 0,-1 0,1 0,0 0,0 0,0 0,0 0,0 0,0 0,0 0,0 0,0 0,0 0,0 0,0 0,0 0,0 0,0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1424 930,'0'0,"0"0,0 0,0 0,0 0,0 0,0 0,1 0,-1 0,0 0,0 0,1 0,-1 0,0 0,1 0,-1 0,0 0,1 0,0 0,-1 0,1 0,0 0,0 0,-1 0,2 0,-1 0,0 0,0 0,-1 0,1 0,-1 0,0 0,0 0,0 0,0 0,0 0,0 0,0 0,0 0,0 0,0 0,0 0,0 0,0 0,0 0,0 0,0 0,-1 0,1 0,0 0,0 0,0 0,0 0,0 0,0 0,0 0,0 0,0 0,0 0,0 0,0 0,0 0,0 0,0 0,0 0,0-1,-1 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9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98400 50850 671,'46'0'124,"-5"0"-30,-7 0-32,-5 0-31,3 0-19,17 0-6,15 0-8,16 0-7,5 0-7,-2 0-8,-3 0-10,-3 0-7,-7 0-2,-9 0 4,-10 0 6,-8 0 5,-8 1 2,-2 4-3,-3 3-2,-3 3-2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1428 920,'0'0,"0"0,0 0,0 1,0-1,0 1,0 0,0 0,1 0,-1 0,0-1,0 1,1 0,-1 1,0-2,0 1,0 1,0-1,0 0,0 0,1 0,-1 0,0 0,0 0,0 0,0 0,0 0,0 0,0 0,0 0,-1 1,1-1,0 0,0-1,0 1,0 0,0 0,0 0,-1 0,1 0,0 0,0 0,-1 0,1 0,0 0,0 0,-1 0,1 0,0-1,0 1,0 0,-1-1,1 0,0 0,0 1,0-1,0 0,0 0,0 0,0 0,0 0,0 0,0 0,0 0,0 0,0 0,0 0,0 0,0-1,-1 1,1 0,0 0,0-1,0 1,0-1,0 0,0 1,0-1,0 1,0-1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1423 931,'0'0,"0"0,0 0,0 0,0 1,0-1,0 0,0 1,0-1,0 0,0 1,0-1,0 1,0-1,0 1,0 0,0 0,0 0,0 0,0 0,-1 0,1-1,0 1,0 0,0 0,0-1,0 1,0 0,0 0,-1-1,1 1,0-1,0 1,0-1,0 0,0 0,-1 0,1 1,0-1,0 0,0 0,0 0,0 0,0 1,0-1,0 0,0 0,0 1,0-1,0 0,0 0,-1 0,1 0,0 0,0 0,1 0,-1 0,0 0,0-1,0 1,0 0,0 0,0 0,0 0,0-1,0 1,0 0,0 0,0 0,0-1,0 1,0 0,0 0,0 0,0-1,1 1,-1 0,1-1,0 0,1 0,-1-1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1434 933,'0'0,"0"0,0 0,0 0,0 0,0 0,0 0,1 0,-1 0,0 0,1 0,-1 0,0 1,0-1,1 1,-1-1,1 1,-1-1,0 1,1 0,0 0,0 1,-1-2,0 1,1 0,0 1,0-1,-1 0,1 0,-1 0,0 0,1 0,-1-1,0 1,0-1,0 0,0 0,0 0,0-1,0 1,0 0,0 0,0-1,0 1,0 0,0 0,0-1,0 1,0 0,0 0,0 0,0-1,0 1,0 0,0 0,0-1,0 1,0 0,0 0,0-1,0 1,0 0,-1-2,1 1,0 0,0 0,0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1442 926,'0'0,"0"0,0 0,0 0,0 0,0 1,0-1,0 1,0-1,0 2,0-1,0-1,0 2,1 1,-1-1,1 0,-1 0,0-1,1 1,-1-1,0 0,0 0,0 0,0-1,1 1,-1-1,0 1,0-1,0 0,0 0,0 0,0-1,0 1,0 0,0-1,0 1,0 0,0-1,0 1,0-1,0 1,0 0,-1 0,1-1,0 0,0 0,0 1,0-1,0 0,0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1444 927,'0'-1,"0"1,0 0,0 0,0 0,1 0,-1 0,1-1,-1 1,1 0,-1 0,1 0,0 0,-1 0,1 0,-1-1,1 1,-1 0,1 0,-1 0,0 0,1 0,-1 0,0 0,0 0,0 0,0 1,1-1,-1 0,0 0,0 0,0 0,0 0,0 0,1 1,-1-1,0 0,0 0,0 0,1 0,-1 1,0-1,0 0,0 0,0 1,0-1,0 0,0 1,0-1,0 1,1-1,-1 1,0 0,0-1,0 0,0 1,0 0,1-1,-1 0,0 1,0-1,0 0,0 1,0-1,0 0,0 0,1 0,-1 1,0 0,0-1,0 1,-1-1,1 0,0 1,0-1,0 0,0 1,0-1,0 0,0 1,0-1,0 0,-1 1,1-1,0 0,0 0,0 1,0-1,-1 0,1 1,0-1,0 0,0 1,0-1,-1 0,1 0,0 0,0 0,0 0,-1 0,1 0,0 0,0 0,0 0,0 0,0 0,0 0,0 0,0 1,0-1,0 0,0 0,0 0,0 0,0 0,0 0,0 0,0 0,0 0,0 0,0 0,0 0,0 0,0 0,0 0,0 0,0 0,0 0,0 0,0 0,0 0,0 0,0 0,-1 0,1 0,0 0,0 0,0 0,0 0,0 0,0 0,0 0,0 0,0 0,0 0,0 0,0 0,0 0,0 0,0 0,0 0,-1 0,1 0,0 0,0 0,0 0,0 0,0 0,0 0,0 0,0 0,0 0,-1 0,1 0,0 0,0 0,0 0,0 0,-1 0,1 0,0 0,0 0,0 0,0 0,0 0,0 0,0 0,0 0,0 0,0 0,0 0,0 0,0 0,0 0,0 0,0 0,0 0,0 0,0 0,1 0,-1 0,0 0,0 0,0 0,0 0,0 0,0 0,0 0,0 0,0 0,0 0,0 0,1 0,-1 0,0 0,0 0,0 0,0 0,0 0,0 0,0 0,0 0,0 0,0 0,0 0,1 0,-1 0,0 0,0 0,0 0,0 0,0 0,0 0,0 0,1 0,-1 0,0 0,0 0,1 0,-1 0,0 0,0 0,0 0,0 0,0 0,0 0,0 0,0 0,0 0,0 0,0 0,0 0,0 0,0 0,0 0,0 0,0 0,0 0,0 0,0 0,0 0,0 0,-1 0,1 0,0 0,0 0,0 0,0 0,0 0,0 0,0 0,0 0,0 0,0 0,0 0,0 0,0 0,0 0,0 0,0 0,0 0,0 0,0 0,0 0,0 0,0 0,0 0,0 0,0 0,0 0,0 0,0 0,0 0,-1 0,1 0,0 0,0 0,0 0,0 0,0 0,0 0,0 0,0 0,0 0,0 0,0 0,0 0,0 0,0 0,0 0,0 0,0 0,0 0,0 0,0 0,0 0,0 0,0 0,0 0,0 0,0 0,0 0,0 0,0 0,0 0,-1 0,1 0,0 0,0 0,0 0,0 0,0 0,0 0,0 0,0 0,0 0,0 0,0 0,0 0,0 0,0 0,0 0,0 0,0 0,0 0,0 0,0 0,0 0,0 0,0 0,0 0,0 0,0 0,0 0,0 0,0 0,-1 0,1 0,0 0,0 0,0 0,0 0,0 0,0 0,0 0,0 0,0 0,-1 0,1 0,0 0,-1 0,1 1,0-1,-1 0,1 0,0 0,0 0,-1 0,1 0,0 0,0 0,0 0,0 0,0 0,0 0,-1 0,1 0,0-1,0 1,0 0,0 0,0 0,0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9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87700 15850 999,'-125'-66'-25,"50"19"8,50 19 10,50 19 8,23 10-2,-3 4-10,-3 3-13,-2 3-11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9:57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65200 37300 485,'46'0'-4,"-5"0"3,-7 0 2,-5 0 4,-4 0 0,0 0 0,0 0 0,0 0-1,3-2 0,6-3 0,7-3-1,6-2 0,1-3 0,-3 1-1,-3-1-1,-2 1 1,-5 1-2,-2 3-1,-3 3-1,-3 4-1,-1 1 0,4 0 0,3 0 2,3 0 0,-1 1 2,-2 4-1,-3 3 1,-3 3 0,-2 1 0,0 1 1,0-1-1,0 1 0,0-3 0,0-2 2,0-3 0,0-3 1,0-2 0,0 0 0,0 0 0,0 0 0,1 0 0,4 0 0,3 0-1,3 0 0,-1 0 0,-2 0 0,-3 0-1,-3 0 1,-2 0-1,0 0-1,0 0 0,0 0-1,0 0 0,0 0 0,0 0 1,0 0-1,1-2 0,4-3 1,3-3-1,3-2 0,-1-1 0,-2 3 0,-3 3 0,-3 4 1,-1 1-1,4 0 1,3 0-1,3 0-1,-1-2 1,-2-3 0,-3-3 0,-3-2 1,-2-1 0,0 3 0,0 3-1,0 4 1,0-1-1,0-3 0,0-3 0,0-2 0,0-1 0,0 3 0,0 3 0,0 4 0,0-1-1,0-3 1,0-3 0,0-2 0,0-1 0,0 3 1,0 3-1,0 4 0,0-1 0,0-3 0,0-3 0,0-2 1,1-1-1,4 3 1,3 3-1,3 4 0,1-1 0,1-3 1,-1-3-1,1-2 1,-3-1 0,-2 3 0,-3 3-1,-3 4 1,-1-1-1,4-3 0,3-3 1,3-2-1,1-1 0,1 3 1,-1 3-1,1 4 0,-3-1 0,-2-3 0,-3-3 0,-3-2 0,-1-3 1,4 1-1,3-1 0,3 1 1,3-1-1,3 1 0,3-1 0,4 1 0,-1-3 0,-3-2 0,-3-3 0,-2-3 0,-3-2 0,1 0 0,-1 0 0,1 0 0,-1 1 0,1 4 0,-1 3-1,1 3-1,-1-1 1,1-2 0,-1-3 0,1-3 1,-1-1-1,1 4 1,-1 3 0,1 3 0,-3-1 0,-2-2-1,-3-3 1,-3-3 1,-1-1-1,4 4 0,3 3 0,3 3 0,1-1 0,1-2 1,-1-3-1,1-3 0,-3-1 0,-2 4 1,-3 3-1,-3 3 1,-2-1-1,0-2 0,0-3 1,0-3-1,1-2 0,4 0 0,3 0 1,3 0-1,-1 0 0,-2 0 0,-3 0 0,-3 0 0,-1-2 0,4-3 0,3-3 0,3-2 0,1-1 0,1 3-1,-1 3 1,1 4 0,-3 1 0,-2 0 0,-3 0 0,-3 0 0,-1 0 0,4 0 0,3 0 0,3 0 1,1 0-1,1 0 0,-1 0 1,1 0 0,-3 0-1,-2 0 1,-3 0-1,-3 0 1,-1 0-1,4 0 1,3 0-1,3 0 1,1 0 0,1 0 0,-1 0 0,1 0-1,-1 0 1,1 0 0,-1 0-1,1 0 1,-3 0-1,-2 0 1,-3 0-1,-3 0 1,-1-2 0,4-3 0,3-3-1,3-2 1,3-1-1,3 3 1,3 3-1,4 4 0,-1 1 1,-3 0-1,-3 0 1,-2 0-1,-5 0 1,-2 0-1,-3 0 1,-3 0 0,-1 0-1,4 0 1,3 0 0,3 0 0,1 1-1,1 4 1,-1 3 0,1 3 0,-3-1 0,-2-2-1,-3-3 1,-3-3-1,-2-1 0,0 4 1,0 3-1,0 3 0,1-1-1,4-2 1,3-3 0,3-3 0,-1-4 1,-2-3-2,-3-3 1,-3-2 0,-1-1 0,4 3 0,3 3 0,3 4-1,-1-1 1,-2-3 0,-3-3 0,-3-2 0,-1-1 0,4 3-1,3 3 0,3 4 0,-1-1 0,-2-3-1,-3-3 1,-3-2-1,-2-1 1,0 3 0,0 3 0,0 4 1,1-1 0,4-3-1,3-3 0,3-2 0,-1-3 1,-2 1-1,-3-1 1,-3 1 0,-1 1 0,4 3 0,3 3 0,3 4 0,-1-1 0,-2-3 0,-3-3 0,-3-2 0,-2-1 0,0 3-1,0 3 1,0 4-1,0-1 0,0-3 0,0-3 1,0-2-1,0-1 1,0 3 0,0 3-1,0 4 1,1-1 0,4-3 0,3-3 0,3-2 0,-1-1 0,-2 3 0,-3 3 0,-3 4 0,-2 1 0,0 0 0,0 0 0,0 0 0,-2 0 1,-3 0-1,-3 0 0,-2 0 0,-1 0 0,3 0 0,3 0 0,4 0 0,-1 0 0,-3 0 0,-3 0 0,-2 0 0,-1 0 0,3 0 0,3 0-1,4 0 0,1 0 0,0 0 1,0 0-1,0 0 1,-2 0 0,-3 0-1,-3 0 1,-2 0 0,-3 0 0,1 0 0,-1 0 0,1 0-1,-1 0 1,1 0 0,-1 0 0,1 0 0,-1 0 0,1 0 0,-1 0-1,1 0 1,-1 0 0,1 0 0,-1 0 0,1 0-1,-1 0 1,1 0-1,-1 0 0,1 0-1,1-4 1,3-5-1,3-7 0,4-5 0,-1-1 0,-3 6 0,-3 7 0,-2 6 1,-3 3 0,1 0 0,-1 0 1,1 0-1,-1-2 1,1-3-1,-1-3 0,1-2 0,-1-1-1,1 3 1,-1 3-1,1 4 1,-1-1-1,1-3 1,-1-3-1,1-2 0,-1-3 1,1 1-1,-1-1 0,1 1 1,1 1 0,3 3-1,3 3 1,4 4-1,-1-1 1,-3-3 0,-3-3 1,-2-2-1,-3-1 1,1 3 0,-1 3 0,1 4 0,1-1 0,3-3-1,3-3 0,4-2-1,1-3 0,0 1 0,0-1 0,0 1 0,-2 1 0,-3 3 0,-3 3 1,-2 4-1,-1 1 1,3 0-1,3 0 0,4 0 0,-1 0 0,-3 0 0,-3 0 1,-2 0-1,-3 0 1,1 0 0,-1 0 0,1 0 0,-1 0 1,1 0 0,-1 0 0,1 0 1,1-2 0,3-3-1,3-3 1,4-2-1,-1-3 1,-3 1-1,-3-1 0,-2 1 0,-3 1 0,1 3 0,-1 3 0,1 4 0,1-1 0,3-3 0,3-3 0,4-2 0,-3-1 0,-5 3 1,-7 3-1,-5 4 1,-3-1 0,4-3 0,3-3-1,3-2 1,1-5-1,1-2 1,-1-3 0,1-3 0,-1-2 1,1 0-1,-1 0 1,1 0 0,-1 1-1,1 4 0,-1 3 0,1 3 0,-1 1-1,1 1 1,-1-1-1,1 1 1,-1-1-1,1 1 0,-1-1 1,1 1-1,-1 1 0,1 3 0,-1 3 0,1 4 0,-1-1-1,1-3 1,-1-3 0,1-2 0,-1-3 0,1 1 0,-1-1 0,1 1 0,-1 1-1,1 3 1,-1 3 0,1 4 1,-1-1-1,1-3 0,-1-3 1,1-2-1,-1-1 1,1 3-1,-1 3 0,1 4 0,-1 1 1,1 0-1,-1 0 0,1 0-1,-1 0 1,1 0 0,-1 0 0,1 0 0,-1-2 0,1-3 0,-1-3 0,1-2 0,-1-5 0,1-2-1,-1-3 1,1-3 0,-1-2-1,1 0 1,-1 0 0,1 0-1,-1 1 1,1 4 0,-1 3-1,1 3 1,-1-1-1,1-2 0,-1-3 1,1-3-1,-1-1 0,1 4 0,-1 3 1,1 3-1,1-2 1,3-6 0,3-6 0,4-6 0,-1-2 0,-3 3 0,-3 3 0,-2 4 0,-3-1 1,1-3-1,-1-3 0,1-2 0,-1-1 0,1 3 0,-1 3 0,1 4 0,-1 1 1,1 0-1,-1 0 1,1 0-1,-1 0 1,1 0 0,-1 0-1,1 0 1,-1 1 0,1 4 0,-1 3 1,1 3 1,-1 1 0,1 1 0,-1-1-1,1 1 0,-3-3 0,-2-2-1,-3-3 0,-3-3 0,-1-2-1,4 0 1,3 0-1,3 0 1,1 1-2,1 4 1,-1 3-1,1 3-1,-1-1 0,1-2 0,-1-3 1,1-3-1,-3-1 1,-2 4 0,-3 3 0,-3 3 0,-1-1 0,4-2 1,3-3-1,3-3 0,-1-1 1,-2 4-1,-3 3 1,-3 3-1,-2 1 0,0 1 1,0-1 0,0 1 0,0 1 1,0 3-1,0 3 1,0 4-1,0-1 0,0-3 0,0-3 1,0-2-1,0-3 1,0 1 0,0-1-1,0 1 1,0 1-1,0 3 1,0 3-1,0 4 0,0 1 0,0 0 0,0 0 0,0 0 0,0 0 0,0 0 1,0 0-1,0 0 0,1 0 0,4 0 0,3 0 0,3 0-1,-1 0 1,-2 0 0,-3 0 0,-3 0 0,-2 0 0,0 0 1,0 0 0,0 0 1,0 0 0,0 0 0,0 0 0,0 0 1,0 0-1,0 0 1,0 0 0,0 0 0,0 0 0,0 0 0,0 0 0,0 0 0,0 0 0,0 0 0,0 0 0,0 0-1,0 0 1,0 0 1,0 0 0,0 0 1,0 6-1,0 13-2,0 12-1,0 13-3,0 7-1,0 4 1,0 3-1,0 3 1,0-1-1,0-2 2,0-3-1,0-3 1,0-2 0,0 0-1,0 0 1,0 0-1,0 0 0,0 0 1,0 0-1,0 0 0,1 1 0,4 4 0,3 3 0,3 3 1,-1 1-1,-2 1 2,-3-1-1,-3 1 1,-2-3 1,0-2-1,0-3 0,0-3 1,1-2-1,4 0 1,3 0-1,3 0 1,1 0-1,1 0 0,-1 0 1,1 0-1,1 1 0,3 4 0,3 3-1,4 3 1,-1-1-1,-3-2 0,-3-3 1,-2-3 0,-3-1 0,1 4 1,-1 3-1,1 3 1,1 1 1,3 1-1,3-1 0,4 1 1,-3-3-1,-5-2 1,-7-3-1,-5-3 1,-4-2 0,0 0 0,0 0 0,0 0 1,3 0-1,6 0 0,7 0-1,6 0 0,1 0 0,-3 0-1,-3 0 1,-2 0-1,-3 0 0,1 0-1,-1 0 1,1 0 0,-1 0 0,1 0-1,-1 0 1,1 0 0,-1 0 0,1 0 0,-1 0 0,1 0 0,-1 1 0,1 4 0,-1 3 0,1 3 0,-1-1 0,1-2 0,-1-3 0,1-3 0,-1-2 0,1 0 0,-1 0 0,1 0 0,-1 1-1,1 4 1,-1 3-1,1 3 0,-1 1-1,1 1 1,-1-1 1,1 1-1,-1-3 1,1-2-1,-1-3 1,1-3 1,-3-2-1,-2 0 0,-3 0 1,-3 0 0,-2 0-1,0 0 1,0 0-1,0 0 1,1 0-1,4 0 1,3 0 0,3 0 1,-1 0-1,-2 0 0,-3 0 1,-3 0-1,-1 0 0,4 0 0,3 0 0,3 0 0,1 1 0,1 4 0,-1 3-1,1 3 0,-1 1 0,1 1-1,-1-1 1,1 1 0,-1-3-1,1-2 1,-1-3 0,1-3 0,-1-1-1,1 4 1,-1 3 0,1 3 0,-1 3 0,1 3 0,-1 3 0,1 4 1,-3-1-1,-2-3 1,-3-3 0,-3-2 0,-1-3 0,4 1 1,3-1-1,3 1 1,-1-1 0,-2 1 0,-3-1-1,-3 1 1,-1-3-1,4-2 0,3-3 0,3-3-1,-1-2 1,-2 0-1,-3 0 1,-3 0-1,-1 0 0,4 0 1,3 0-1,3 0 0,1 0 1,1 0-1,-1 0 0,1 0 0,-1 0 0,1 0 0,-1 0 0,1 0 0,-3 0 0,-2 0 1,-3 0-1,-3 0 1,-1 0-1,4 0 1,3 0 1,3 0-1,1 1 0,1 4 1,-1 3-1,1 3 1,-3 1-1,-2 1 0,-3-1 0,-3 1 1,-2-3-1,0-2 0,0-3 0,0-3 1,0-1 0,0 4-1,0 3 0,0 3 0,0 1 0,0 1 0,0-1 1,0 1 1,1 1 0,4 3-1,3 3-1,3 4 0,-1-1-1,-2-3 1,-3-3-1,-3-2-1,-1-3 1,4 1 0,3-1 0,3 1 1,1-3-1,1-2 0,-1-3 1,1-3-1,-1-1 0,1 4 0,-1 3 0,1 3 0,-3 1 0,-2 1 1,-3-1 0,-3 1 0,1-1 0,6 1 0,7-1 0,6 1 0,-1-1 1,-5 1-2,-7-1 1,-5 1-1,-3-3 1,4-2-1,3-3 1,3-3-1,1-2 1,1 0 0,-1 0-1,1 0 1,-1 0-1,1 0 1,-1 0 1,1 0-1,-1 3 1,1 6 0,-1 7-1,1 6 0,-1 3 0,1 0 0,-1 0 0,1 0 1,-1-4-1,1-5 0,-1-7 0,1-5 0,-1-3 1,1 4 0,-1 3 1,1 3 0,-1-1 0,1-2-1,-1-3-2,1-3-1,-1-2 0,1 0 0,-1 0 0,1 0 1,-1 3 0,1 6 0,-1 7-1,1 6-1,-1 1 2,1-3 2,-1-3 2,1-2 2,-1 0 0,1 7 0,-1 6-2,1 7 0,-3-1-1,-2-6 0,-3-6-1,-3-6 0,-1-6-1,4-2 1,3-3-1,3-3 1,1-1-1,1 4 0,-1 3 0,1 3 0,-1 1 0,1 1 0,-1-1 0,1 1 0,-1 2 0,1 7 0,-1 6-1,1 7 0,1-1 0,3-6 1,3-6 1,4-6 1,-1-4-1,-3 1 1,-3-1-1,-2 1-1,-1 1 0,3 3 0,3 3 0,4 4 0,1 1 0,0 0 0,0 0 0,0 0 1,0-2-1,0-3 1,0-3 0,0-2 0,0-3 0,0 1-1,0-1 1,0 1-1,0-1 0,0 1 1,0-1 0,0 1-1,0-3 1,0-2 0,0-3 0,0-3-1,0 1 0,0 6 0,0 7 0,0 6-1,1 1 0,4-3 1,3-3-1,3-2 0,-1-5 0,-2-2 0,-3-3 0,-3-3 0,-2-2 0,0 0 0,0 0-1,0 0 1,0 0 0,0 0 0,0 0 1,0 0 0,1 1 1,4 4-1,3 3 1,3 3 0,-1-1 0,-2-2-1,-3-3 1,-3-3-1,-4-1 1,-3 4 0,-3 3-1,-2 3 1,-1 1-1,3 1 0,3-1 1,4 1-2,1-1 1,0 1 0,0-1-1,0 1 0,1 1 0,4 3 0,3 3 0,3 4 1,-1-1-1,-2-3 1,-3-3 0,-3-2 1,-2-1 0,0 3 0,0 3 1,0 4 0,0-3 0,0-5-1,0-7 0,0-5-1,0-4 0,0 0-1,0 0 0,0 0-1,1 0-1,4 0 1,3 0 0,3 0 1,-1 1 0,-2 4 0,-3 3 1,-3 3 0,-2-1 1,0-2 1,0-3 1,0-3 0,1-1 0,4 4 0,3 3 0,3 3 0,-1-1-1,-2-2-1,-3-3-1,-3-3 0,-1-2-2,4 0 1,3 0-1,3 0 1,3 0-1,3 0 0,3 0 1,4 0 1,1 0-1,0 0 2,0 0 0,0 0 1,1 0 0,4 0-1,3 0 1,3 0-1,-1 0-1,-2 0 0,-3 0 1,-3 0-2,-6 0 1,-5 0 0,-7 0 0,-5 0-1,-3 0 2,4 0 1,3 0 1,3 0 2,-1 0 0,-2 0-2,-3 0-2,-3 0-2,-1 0 0,4 0 0,3 0 0,3 0 1,4 1 0,7 4-1,6 3-1,7 3-1,0 1 2,-2 1 0,-3-1 3,-3 1 1,-4-4 0,-3-6-1,-3-6 0,-2-6-2,-5-2 0,-2 3 0,-3 3-1,-3 4 0,1 1 0,6 0 0,7 0 0,6 0 0,3 0 1,0 0 0,0 0 1,0 0 0,0 3 0,0 6 1,0 7 0,0 6 1,1 1-1,4-3-2,3-3-1,3-2-1,-2-6-1,-6-6 1,-6-6 0,-6-6 0,-4-4 1,1 1 0,-1-1-1,1 1 1,-1-1 0,1 1 0,-1-1 1,1 1-1,2 1 0,7 3 0,6 3 1,7 4 0,-1-1 0,-6-3-1,-6-3 1,-6-2-1,-1-1 0,7 3 0,6 3-2,7 4 0,0-1-1,-2-3 1,-3-3 1,-3-2-1,-4-3 2,-3 1 0,-3-1 0,-2 1 2,-3 1-1,1 3 0,-1 3 0,1 4 0,-1-1 0,1-3-1,-1-3 1,1-2-1,2-1 0,7 3-1,6 3 0,7 4-1,2 1-1,1 0 2,-1 0 0,1 0 0,-4-2 0,-6-3 0,-6-3 0,-6-2 0,-4-1-1,1 3 1,-1 3 1,1 4-1,-1-1 1,1-3 0,-1-3 0,1-2 0,2-3-1,7 1-3,6-1-1,7 1-2,-1 1 0,-6 3 0,-6 3 2,-6 4 0,-4-1 1,1-3 1,-1-3 0,1-2 2,-1-3-1,1 1-1,-1-1 1,1 1-2,-1-1 1,1 1 0,-1-1 1,1 1 0,-1-3 1,1-2-1,-1-3 1,1-3-1,1-2 1,3 0 1,3 0 0,4 0 1,-1 0 0,-3 0-1,-3 0 0,-2 0-1,-1 1-1,3 4-1,3 3-1,4 3-2,-1-1 1,-3-2 1,-3-3 3,-2-3 0,-3-2 2,1 0 0,-1 0 0,1 0 0,-1 1 1,1 4-2,-1 3 1,1 3 0,-1-1-1,1-2-1,-1-3 0,1-3 0,-1-2-2,1 0 0,-1 0-2,1 0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01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81250 11700 634,'178'45'119,"-44"-9"-27,-43-10-28,-44-8-27,-19-1-16,6 9-5,7 10-5,6 10-6,-2 2-6,-9-3-10,-10-3-9,-8-2-9,-8-5-6,-2-2-1,-3-3-2,-3-3-1,-7-1 0,-9 4 1,-10 3 2,-8 3 1,-4-2 3,3-6 3,3-6 5,4-6 3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01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80900 12850 984,'-63'21'13,"26"-5"-10,24-7-10,26-5-8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5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58950 32450 386,'-16'-21'9,"19"10"19,19 10 18,19 9 19,9 6 3,0 3-13,0 3-13,0 4-12,1 1-8,4 0-3,3 0-2,3 0-3,-2 0-2,-6 0-3,-6 0-1,-6 0-3,-1 0 0,7 0 1,6 0 0,7 0 2,5-4-2,7-5-2,6-7-2,7-5-2,-1-6-1,-6-3 1,-6-3 0,-6-2 1,2-6-1,14-6-1,11-6-1,14-6-2,2-1-1,-6 7 3,-6 6 0,-6 7 2,-6 2 1,-2 1 1,-3-1 0,-3 1 0,-6 1 1,-5 3-1,-7 3 1,-5 4-1,-4 1 1,0 0 0,0 0-1,0 0 1,3 0 0,6 0 2,7 0 0,6 0 2,1 4 1,-3 10 1,-3 10 2,-2 9 1,-1 2 0,3-2-1,3-3-1,4-3-1,-3-6-2,-5-5-4,-7-7-2,-5-5-4,-3-6-1,4-3-1,3-3 0,3-2-1,1-5 0,1-2-1,-1-3 0,1-3-1,-1-2 0,1 0 3,-1 0 2,1 0 2,-1 1 3,1 4 3,-1 3 2,1 3 3,-3 3 1,-2 3 1,-3 3-1,-3 4 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9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100700 51200 664,'23'-19'52,"-3"13"-7,-3 12-6,-2 13-6,-3 6-4,1 0-1,-1 0-3,1 0 0,-1 0-5,1 0-4,-1 0-4,1 0-6,-1 0-3,1 0-1,-1 0-1,1 0-2,-1 0-4,1 0-11,-1 0-10,1 0-10,-3 0-5,-2 0-2,-3 0-1,-3 0-1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8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72550 29200 585,'-24'-49'-7,"4"4"4,3 3 4,3 3 5,-1 3 1,-2 3 1,-3 3 1,-3 4 0,-2 1 1,0 0-1,0 0 1,0 0 0,-2 1 0,-3 4-1,-3 3 0,-2 3 0,-3 1-1,1 1 0,-1-1-1,1 1 0,-3 1-1,-2 3 1,-3 3 1,-3 4 0,1 1 0,6 0-2,7 0-1,6 0-1,-2 1-1,-9 4 0,-10 3 1,-8 3 0,-4 3 1,3 3-1,3 3 1,4 4 1,-1 1-1,-3 0 1,-3 0 0,-2 0 0,-1 3 1,3 6-1,3 7 0,4 6-1,2 4 1,4 4 0,3 3-1,3 3 1,-1 4 0,-2 7 0,-3 6 0,-3 7 0,-1 7 1,4 9-1,3 10 0,3 10 1,1 4-1,1 0 0,-1 0 0,1 0 1,2 0-2,7 0 1,6 0-2,7 0 0,2-4-2,1-5 0,-1-7-1,1-5 0,1-6-1,3-3 1,3-3 0,4-2 1,1-3 1,0 1-2,0-1 0,0 1 0,3-4-1,6-6 1,7-6 0,6-6 0,4-4 1,4 1 0,3-1-1,3 1 1,4-3-1,7-2 0,6-3-1,7-3 0,5-6-1,7-5 0,6-7-1,7-5 0,0-8 0,-2-5-2,-3-7 0,-3-5-1,1-8-1,6-5 1,7-7-1,6-5 0,1-8 0,-3-5 1,-3-7 1,-2-5 1,-6-6 0,-6-3 1,-6-3 1,-6-2 0,-2-3 1,3 1 1,3-1 0,4 1 1,-3-4 0,-5-6-1,-7-6 0,-5-6 0,-3-7-1,4-6 1,3-6 0,3-6 1,-2-9-1,-6-8 0,-6-10-1,-6-9 0,-6-9-2,-2-5-1,-3-7-3,-3-5-1,-6-1-1,-5 6 0,-7 7 0,-5 6 1,-9 10 0,-9 17 1,-10 15 0,-8 16 2,-9 12 0,-6 9-1,-6 10 0,-6 10-1,-9 8-2,-8 10-3,-10 10-5,-9 9-3,-15 15-4,-18 22-7,-19 22-4,-18 23-7,5 3 0,32-11 3,31-14 4,32-11 4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9"/>
    </inkml:context>
    <inkml:brush xml:id="br0">
      <inkml:brushProperty name="width" value="0.05275" units="cm"/>
      <inkml:brushProperty name="height" value="0.05275" units="cm"/>
      <inkml:brushProperty name="color" value="#00BFF3"/>
    </inkml:brush>
  </inkml:definitions>
  <inkml:trace contextRef="#ctx0" brushRef="#br0">54300 4300 417,'70'0'50,"-9"0"-9,-10 0-9,-8 0-10,-3 3-6,7 6 1,6 7-2,7 6-1,5 3 0,7 0-1,6 0-1,7 0 0,2 1-1,1 4 0,-1 3 0,1 3-1,1-1 0,3-2-1,3-3 1,4-3-1,4-1-1,6 4 2,7 3-1,6 3 1,4-1 0,4-2-1,3-3 0,3-3-1,-4-4 0,-8-3 0,-10-3-1,-9-2 0,9-5-1,28-2 1,28-3-1,29-3 0,8-4 0,-8-3-2,-10-3 0,-9-2-1,-4-6 0,4-6 0,3-6 0,3-6 0,1-4 0,1 1 0,-1-1 0,1 1 1,-1-3 0,1-2-1,-1-3-1,1-3 0,-4-2-1,-6 0 0,-6 0-1,-6 0 1,-7 0-1,-6 0 1,-6 0 0,-6 0 0,-10 1-1,-12 4 1,-13 3-2,-12 3 1,-10 3-1,-6 3 1,-6 3 1,-6 4 1,-2-3 1,3-5-1,3-7 0,4-5 0,-3-6 0,-5-3 0,-7-3 1,-5-2 0,-3-3 0,4 1 0,3-1-1,3 1 1,1-3-2,1-2 1,-1-3-2,1-3 0,-4-2-2,-6 0 0,-6 0-1,-6 0-2,-7 0 0,-6 0-1,-6 0 0,-6 0-1,-7 1 0,-6 4 0,-6 3 1,-6 3-1,-7 3 1,-6 3 1,-6 3 1,-6 4 1,-12-3 1,-15-5 2,-15-7 0,-16-5 2,-10-1 0,-3 6 0,-3 7 0,-2 6-1,-8 4 0,-8 4 0,-10 3 0,-9 3-1,-10 3 1,-9 3-2,-10 3 1,-8 4-1,-4 4 0,3 6 1,3 7 1,4 6 0,-3 4 2,-5 4-2,-7 3 1,-5 3 0,-1 4 0,6 7 0,7 6 1,6 7-1,4 2 1,4 1 0,3-1 1,3 1 1,7-1 0,14 1-1,11-1-1,14 1 0,3 4 0,-2 9 1,-3 10 2,-3 10 0,4 2 1,13-3-2,12-3 0,13-2-1,9 3-1,6 14-1,7 11-2,6 14 1,6 8-2,6 7 0,7 6-1,6 7 0,6 4-1,6 3-1,7 3-2,6 4 0,7-1-1,10-3 0,10-3-1,9-2 0,13-5-1,20-2-2,18-3-3,20-3-3,19-6-2,22-5-4,22-7-4,23-5-3,16-12 0,13-16 5,12-15 5,13-15 5,-16-14 1,-44-8-4,-43-10-2,-44-9-3,-18-5-5,10 0-7,10 0-8,9 0-6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1406 839,'-1'0,"1"0,0 0,0 0,0 0,0 0,0 0,0 0,0 0,0 0,-1 0,1 0,0 0,0 0,0 0,0 0,-1 0,1 0,0 0,0 0,0 0,0 0,-1 0,1 0,0 0,0 0,-1 0,1 0,-1 0,1 0,0 0,-1 1,1-1,-1 0,1 0,0 0,0 0,-1 1,1-1,0 0,0 0,-1 1,1-1,0 0,0 1,0-1,0 0,0 1,-1-1,1 0,0 0,0 1,0-1,0 0,0 0,0 1,0-1,0 0,-1 0,1 1,0-1,0 0,0 0,0 1,0-1,-1 1,1 0,0-1,0 1,0 0,0-1,0 0,-1 1,1 0,0 0,0 0,0 0,0 0,0 1,0-2,0 1,0 0,0 0,0 0,0-1,1 1,-1 0,0-1,0 1,1-1,-1 1,0-1,1 0,-1 1,0-1,1 1,-1-1,0 0,1 1,-1-1,0 1,1-1,-1 0,0 0,1 0,-1 1,0-1,0-1,1 1,-1 0,0 0,1 0,0-1,0 1,0 0,0-1,0 1,0 0,0-1,1 1,-1-1,0 0,0 1,0-1,0 0,0 0,0 0,-1 1,0 0,1-1,-1 0,0 1,1-1,-1 1,0-1,1 0,-1 1,1-1,-1 0,0 0,0 0,1-1,-1 1,0 0,0 0,-1 0,1 0,0 0,-1 0,1 0,-1 1,1-1,0 0,-1 1,1-1,0 1,-1-1,1 1,0 0,-1 0,1-1,0 1,-1 0,1 0,0 0,0 0,-1-1,1 1,0 0,-1 0,1 0,0-1,0 1,-1 0,1 0,0 0,0 0,0 0,-1 0,1 0,0 0,0 0,0 0,0 0,-1-1,1 1,0 0,0 0,0 0,0 0,0 0,0 0,0 0,0 0,-1 0,1 0,0 0,0 0,0 0,0 0,0 0,0 0,0 0,0 0,0 0,0 0,0 0,0 0,0 0,0 0,0 0,0 0,0 0,0 0,-1 0,1 0,0 0,0 0,0 0,0 0,0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1381 897,'0'0,"0"0,0 0,0 1,0 0,0-1,1 1,-1 0,0-1,0 2,1-1,-1 0,1 1,-1-1,0-1,1 1,-1 0,0 0,1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1389 891,'0'-1,"0"1,1 0,1 0,0 0,1 0,-2 0,1 0,0 0,0 0,1 0,0-1,0 2,-1-1,1 0,-2 0,1 0,-1 0,-1 1,1-1,-1 0,0 0,0 0,0 0,0 0,0 0,0 0,0 0,0 0,0 0,0 0,0 0,-1 0,1 1,0-1,0 0,-1 1,1-1,0 1,-1-1,0 1,-1 1,1-1,-1 0,0 0,0 1,0-1,0 0,1 0,-1 0,0 0,0 0,0-1,1 1,0 0,-1-1,1 1,0-1,0 0,1 1,-1-1,0 0,1 0,-1 0,1 0,-1 0,1 0,0 0,0 0,0 0,0 0,0 0,0 0,0 0,0 0,0 0,0 0,1 0,-1 0,0-1,0 1,0 0,0 0,0 0,1 0,-1 0,0 0,0 0,0 0,0-1,1 1,-1 0,0 0,1 0,0 0,0 0,0 0,1 0,-1 0,1 0,0-1,-2 1,2 0,0 0,0 0,-2 0,2 0,0 0,-1 0,0 0,1 0,-1 0,-1-1,1 1,-1 0,0 0,0 0,0 0,0 0,0 0,0 0,0 0,-1 0,1 0,0 0,0 0,0 0,0 0,0 0,0 0,0 0,0 0,0 0,0 0,0 0,0 0,0 0,0-1,0 1,0 0,-1 0,1-1,0 1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1398 878,'0'0,"0"0,0 0,0 1,0-1,0 1,0 0,0 0,0 1,0-1,0 0,0 1,1 0,-1 1,0 0,1-1,-1 1,0-1,0 0,0 0,0-1,1 1,-1-1,0 1,0 0,0 0,0 0,1 0,-1 0,0-1,0 1,0-1,0-1,1 2,-1-1,0 0,0 0,0 0,0-1,1 1,-1 0,0-1,0 1,0-1,0 0,0 0,0 0,0 0,0 1,0-1,0 1,0-1,0 1,0-1,0 0,0 1,0-1,0 0,0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1417 919,'0'0,"0"0,0-1,1 1,0 0,0 0,0 0,1 0,0-1,1 1,0-1,-1 1,1-1,-1 1,0-1,-1 1,0 0,-1 0,1 0,-1 0,0 0,0 0,0 0,0 0,0 0,0 0,0 0,0 0,0 0,0 0,-1 0,1 0,0 0,0 0,0 0,0 0,0 0,0 0,0 0,0 0,0 0,0 0,0 0,0 0,0 0,0 0,0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1424 930,'0'0,"0"0,0 0,0 0,0 0,0 0,0 0,1 0,-1 0,0 0,0 0,1 0,-1 0,0 0,1 0,-1 0,0 0,1 0,0 0,-1 0,1 0,0 0,0 0,-1 0,2 0,-1 0,0 0,0 0,-1 0,1 0,-1 0,0 0,0 0,0 0,0 0,0 0,0 0,0 0,0 0,0 0,0 0,0 0,0 0,0 0,0 0,0 0,0 0,-1 0,1 0,0 0,0 0,0 0,0 0,0 0,0 0,0 0,0 0,0 0,0 0,0 0,0 0,0 0,0 0,0 0,0 0,0-1,-1 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1428 920,'0'0,"0"0,0 0,0 1,0-1,0 1,0 0,0 0,1 0,-1 0,0-1,0 1,1 0,-1 1,0-2,0 1,0 1,0-1,0 0,0 0,1 0,-1 0,0 0,0 0,0 0,0 0,0 0,0 0,0 0,0 0,-1 1,1-1,0 0,0-1,0 1,0 0,0 0,0 0,-1 0,1 0,0 0,0 0,-1 0,1 0,0 0,0 0,-1 0,1 0,0-1,0 1,0 0,-1-1,1 0,0 0,0 1,0-1,0 0,0 0,0 0,0 0,0 0,0 0,0 0,0 0,0 0,0 0,0 0,0 0,0-1,-1 1,1 0,0 0,0-1,0 1,0-1,0 0,0 1,0-1,0 1,0-1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1423 931,'0'0,"0"0,0 0,0 0,0 1,0-1,0 0,0 1,0-1,0 0,0 1,0-1,0 1,0-1,0 1,0 0,0 0,0 0,0 0,0 0,-1 0,1-1,0 1,0 0,0 0,0-1,0 1,0 0,0 0,-1-1,1 1,0-1,0 1,0-1,0 0,0 0,-1 0,1 1,0-1,0 0,0 0,0 0,0 0,0 1,0-1,0 0,0 0,0 1,0-1,0 0,0 0,-1 0,1 0,0 0,0 0,1 0,-1 0,0 0,0-1,0 1,0 0,0 0,0 0,0 0,0-1,0 1,0 0,0 0,0 0,0-1,0 1,0 0,0 0,0 0,0-1,1 1,-1 0,1-1,0 0,1 0,-1-1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0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102100 51050 604,'23'-71'0,"-3"10"0,-3 10-1,-2 9 1,-5 6 2,-2 3 5,-3 3 6,-3 4 5,-4 1 2,-3 0-1,-3 0-1,-2 0-1,-6 1-1,-6 4 0,-6 3 0,-6 3 0,-4 4-1,1 7-1,-1 6-1,1 7-1,1 4-1,3 3-1,3 3 0,4 4 0,1 1-1,0 0 0,0 0-1,0 0-1,3 3 0,6 6 0,7 7 0,6 6-1,6 3 0,6 0 1,7 0-1,6 0 1,4 1-1,4 4 0,3 3 0,3 3 0,-1 1-1,-2 1-1,-3-1-1,-3 1-2,-4-3 0,-3-2-3,-3-3-1,-2-3-1,-6-2-1,-6 0-2,-6 0-1,-6 0 0,-7-2-2,-6-3 1,-6-3 0,-6-2 1,-4-8-1,1-8 1,-1-10 0,1-9 0,1-9 1,3-5 2,3-7 1,4-5 2,2-8 1,4-5 0,3-7 1,3-5-1,6-8 1,9-5-1,10-7 0,10-5 0,8-3-2,10 4-6,10 3-5,9 3-6,9 3-4,9 3-5,10 3-3,10 4-5,-6 5 0,-18 10 4,-19 10 5,-18 9 4,-10 4 2,0 1 3,0-1 1,0 1 1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1434 933,'0'0,"0"0,0 0,0 0,0 0,0 0,0 0,1 0,-1 0,0 0,1 0,-1 0,0 1,0-1,1 1,-1-1,1 1,-1-1,0 1,1 0,0 0,0 1,-1-2,0 1,1 0,0 1,0-1,-1 0,1 0,-1 0,0 0,1 0,-1-1,0 1,0-1,0 0,0 0,0 0,0-1,0 1,0 0,0 0,0-1,0 1,0 0,0 0,0-1,0 1,0 0,0 0,0 0,0-1,0 1,0 0,0 0,0-1,0 1,0 0,0 0,0-1,0 1,0 0,-1-2,1 1,0 0,0 0,0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1442 926,'0'0,"0"0,0 0,0 0,0 0,0 1,0-1,0 1,0-1,0 2,0-1,0-1,0 2,1 1,-1-1,1 0,-1 0,0-1,1 1,-1-1,0 0,0 0,0 0,0-1,1 1,-1-1,0 1,0-1,0 0,0 0,0 0,0-1,0 1,0 0,0-1,0 1,0 0,0-1,0 1,0-1,0 1,0 0,-1 0,1-1,0 0,0 0,0 1,0-1,0 0,0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1444 927,'0'-1,"0"1,0 0,0 0,0 0,1 0,-1 0,1-1,-1 1,1 0,-1 0,1 0,0 0,-1 0,1 0,-1-1,1 1,-1 0,1 0,-1 0,0 0,1 0,-1 0,0 0,0 0,0 0,0 1,1-1,-1 0,0 0,0 0,0 0,0 0,0 0,1 1,-1-1,0 0,0 0,0 0,1 0,-1 1,0-1,0 0,0 0,0 1,0-1,0 0,0 1,0-1,0 1,1-1,-1 1,0 0,0-1,0 0,0 1,0 0,1-1,-1 0,0 1,0-1,0 0,0 1,0-1,0 0,0 0,1 0,-1 1,0 0,0-1,0 1,-1-1,1 0,0 1,0-1,0 0,0 1,0-1,0 0,0 1,0-1,0 0,-1 1,1-1,0 0,0 0,0 1,0-1,-1 0,1 1,0-1,0 0,0 1,0-1,-1 0,1 0,0 0,0 0,0 0,-1 0,1 0,0 0,0 0,0 0,0 0,0 0,0 0,0 0,0 1,0-1,0 0,0 0,0 0,0 0,0 0,0 0,0 0,0 0,0 0,0 0,0 0,0 0,0 0,0 0,0 0,0 0,0 0,0 0,0 0,0 0,0 0,0 0,0 0,-1 0,1 0,0 0,0 0,0 0,0 0,0 0,0 0,0 0,0 0,0 0,0 0,0 0,0 0,0 0,0 0,0 0,0 0,-1 0,1 0,0 0,0 0,0 0,0 0,0 0,0 0,0 0,0 0,0 0,-1 0,1 0,0 0,0 0,0 0,0 0,-1 0,1 0,0 0,0 0,0 0,0 0,0 0,0 0,0 0,0 0,0 0,0 0,0 0,0 0,0 0,0 0,0 0,0 0,0 0,0 0,0 0,1 0,-1 0,0 0,0 0,0 0,0 0,0 0,0 0,0 0,0 0,0 0,0 0,0 0,1 0,-1 0,0 0,0 0,0 0,0 0,0 0,0 0,0 0,0 0,0 0,0 0,0 0,1 0,-1 0,0 0,0 0,0 0,0 0,0 0,0 0,0 0,1 0,-1 0,0 0,0 0,1 0,-1 0,0 0,0 0,0 0,0 0,0 0,0 0,0 0,0 0,0 0,0 0,0 0,0 0,0 0,0 0,0 0,0 0,0 0,0 0,0 0,0 0,0 0,0 0,-1 0,1 0,0 0,0 0,0 0,0 0,0 0,0 0,0 0,0 0,0 0,0 0,0 0,0 0,0 0,0 0,0 0,0 0,0 0,0 0,0 0,0 0,0 0,0 0,0 0,0 0,0 0,0 0,0 0,0 0,0 0,-1 0,1 0,0 0,0 0,0 0,0 0,0 0,0 0,0 0,0 0,0 0,0 0,0 0,0 0,0 0,0 0,0 0,0 0,0 0,0 0,0 0,0 0,0 0,0 0,0 0,0 0,0 0,0 0,0 0,0 0,0 0,0 0,-1 0,1 0,0 0,0 0,0 0,0 0,0 0,0 0,0 0,0 0,0 0,0 0,0 0,0 0,0 0,0 0,0 0,0 0,0 0,0 0,0 0,0 0,0 0,0 0,0 0,0 0,0 0,0 0,0 0,0 0,0 0,-1 0,1 0,0 0,0 0,0 0,0 0,0 0,0 0,0 0,0 0,0 0,-1 0,1 0,0 0,-1 0,1 1,0-1,-1 0,1 0,0 0,0 0,-1 0,1 0,0 0,0 0,0 0,0 0,0 0,0 0,-1 0,1 0,0-1,0 1,0 0,0 0,0 0,0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49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87700 15850 999,'-125'-66'-25,"50"19"8,50 19 10,50 19 8,23 10-2,-3 4-10,-3 3-13,-2 3-11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49:57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65200 37300 485,'46'0'-4,"-5"0"3,-7 0 2,-5 0 4,-4 0 0,0 0 0,0 0 0,0 0-1,3-2 0,6-3 0,7-3-1,6-2 0,1-3 0,-3 1-1,-3-1-1,-2 1 1,-5 1-2,-2 3-1,-3 3-1,-3 4-1,-1 1 0,4 0 0,3 0 2,3 0 0,-1 1 2,-2 4-1,-3 3 1,-3 3 0,-2 1 0,0 1 1,0-1-1,0 1 0,0-3 0,0-2 2,0-3 0,0-3 1,0-2 0,0 0 0,0 0 0,0 0 0,1 0 0,4 0 0,3 0-1,3 0 0,-1 0 0,-2 0 0,-3 0-1,-3 0 1,-2 0-1,0 0-1,0 0 0,0 0-1,0 0 0,0 0 0,0 0 1,0 0-1,1-2 0,4-3 1,3-3-1,3-2 0,-1-1 0,-2 3 0,-3 3 0,-3 4 1,-1 1-1,4 0 1,3 0-1,3 0-1,-1-2 1,-2-3 0,-3-3 0,-3-2 1,-2-1 0,0 3 0,0 3-1,0 4 1,0-1-1,0-3 0,0-3 0,0-2 0,0-1 0,0 3 0,0 3 0,0 4 0,0-1-1,0-3 1,0-3 0,0-2 0,0-1 0,0 3 1,0 3-1,0 4 0,0-1 0,0-3 0,0-3 0,0-2 1,1-1-1,4 3 1,3 3-1,3 4 0,1-1 0,1-3 1,-1-3-1,1-2 1,-3-1 0,-2 3 0,-3 3-1,-3 4 1,-1-1-1,4-3 0,3-3 1,3-2-1,1-1 0,1 3 1,-1 3-1,1 4 0,-3-1 0,-2-3 0,-3-3 0,-3-2 0,-1-3 1,4 1-1,3-1 0,3 1 1,3-1-1,3 1 0,3-1 0,4 1 0,-1-3 0,-3-2 0,-3-3 0,-2-3 0,-3-2 0,1 0 0,-1 0 0,1 0 0,-1 1 0,1 4 0,-1 3-1,1 3-1,-1-1 1,1-2 0,-1-3 0,1-3 1,-1-1-1,1 4 1,-1 3 0,1 3 0,-3-1 0,-2-2-1,-3-3 1,-3-3 1,-1-1-1,4 4 0,3 3 0,3 3 0,1-1 0,1-2 1,-1-3-1,1-3 0,-3-1 0,-2 4 1,-3 3-1,-3 3 1,-2-1-1,0-2 0,0-3 1,0-3-1,1-2 0,4 0 0,3 0 1,3 0-1,-1 0 0,-2 0 0,-3 0 0,-3 0 0,-1-2 0,4-3 0,3-3 0,3-2 0,1-1 0,1 3-1,-1 3 1,1 4 0,-3 1 0,-2 0 0,-3 0 0,-3 0 0,-1 0 0,4 0 0,3 0 0,3 0 1,1 0-1,1 0 0,-1 0 1,1 0 0,-3 0-1,-2 0 1,-3 0-1,-3 0 1,-1 0-1,4 0 1,3 0-1,3 0 1,1 0 0,1 0 0,-1 0 0,1 0-1,-1 0 1,1 0 0,-1 0-1,1 0 1,-3 0-1,-2 0 1,-3 0-1,-3 0 1,-1-2 0,4-3 0,3-3-1,3-2 1,3-1-1,3 3 1,3 3-1,4 4 0,-1 1 1,-3 0-1,-3 0 1,-2 0-1,-5 0 1,-2 0-1,-3 0 1,-3 0 0,-1 0-1,4 0 1,3 0 0,3 0 0,1 1-1,1 4 1,-1 3 0,1 3 0,-3-1 0,-2-2-1,-3-3 1,-3-3-1,-2-1 0,0 4 1,0 3-1,0 3 0,1-1-1,4-2 1,3-3 0,3-3 0,-1-4 1,-2-3-2,-3-3 1,-3-2 0,-1-1 0,4 3 0,3 3 0,3 4-1,-1-1 1,-2-3 0,-3-3 0,-3-2 0,-1-1 0,4 3-1,3 3 0,3 4 0,-1-1 0,-2-3-1,-3-3 1,-3-2-1,-2-1 1,0 3 0,0 3 0,0 4 1,1-1 0,4-3-1,3-3 0,3-2 0,-1-3 1,-2 1-1,-3-1 1,-3 1 0,-1 1 0,4 3 0,3 3 0,3 4 0,-1-1 0,-2-3 0,-3-3 0,-3-2 0,-2-1 0,0 3-1,0 3 1,0 4-1,0-1 0,0-3 0,0-3 1,0-2-1,0-1 1,0 3 0,0 3-1,0 4 1,1-1 0,4-3 0,3-3 0,3-2 0,-1-1 0,-2 3 0,-3 3 0,-3 4 0,-2 1 0,0 0 0,0 0 0,0 0 0,-2 0 1,-3 0-1,-3 0 0,-2 0 0,-1 0 0,3 0 0,3 0 0,4 0 0,-1 0 0,-3 0 0,-3 0 0,-2 0 0,-1 0 0,3 0 0,3 0-1,4 0 0,1 0 0,0 0 1,0 0-1,0 0 1,-2 0 0,-3 0-1,-3 0 1,-2 0 0,-3 0 0,1 0 0,-1 0 0,1 0-1,-1 0 1,1 0 0,-1 0 0,1 0 0,-1 0 0,1 0 0,-1 0-1,1 0 1,-1 0 0,1 0 0,-1 0 0,1 0-1,-1 0 1,1 0-1,-1 0 0,1 0-1,1-4 1,3-5-1,3-7 0,4-5 0,-1-1 0,-3 6 0,-3 7 0,-2 6 1,-3 3 0,1 0 0,-1 0 1,1 0-1,-1-2 1,1-3-1,-1-3 0,1-2 0,-1-1-1,1 3 1,-1 3-1,1 4 1,-1-1-1,1-3 1,-1-3-1,1-2 0,-1-3 1,1 1-1,-1-1 0,1 1 1,1 1 0,3 3-1,3 3 1,4 4-1,-1-1 1,-3-3 0,-3-3 1,-2-2-1,-3-1 1,1 3 0,-1 3 0,1 4 0,1-1 0,3-3-1,3-3 0,4-2-1,1-3 0,0 1 0,0-1 0,0 1 0,-2 1 0,-3 3 0,-3 3 1,-2 4-1,-1 1 1,3 0-1,3 0 0,4 0 0,-1 0 0,-3 0 0,-3 0 1,-2 0-1,-3 0 1,1 0 0,-1 0 0,1 0 0,-1 0 1,1 0 0,-1 0 0,1 0 1,1-2 0,3-3-1,3-3 1,4-2-1,-1-3 1,-3 1-1,-3-1 0,-2 1 0,-3 1 0,1 3 0,-1 3 0,1 4 0,1-1 0,3-3 0,3-3 0,4-2 0,-3-1 0,-5 3 1,-7 3-1,-5 4 1,-3-1 0,4-3 0,3-3-1,3-2 1,1-5-1,1-2 1,-1-3 0,1-3 0,-1-2 1,1 0-1,-1 0 1,1 0 0,-1 1-1,1 4 0,-1 3 0,1 3 0,-1 1-1,1 1 1,-1-1-1,1 1 1,-1-1-1,1 1 0,-1-1 1,1 1-1,-1 1 0,1 3 0,-1 3 0,1 4 0,-1-1-1,1-3 1,-1-3 0,1-2 0,-1-3 0,1 1 0,-1-1 0,1 1 0,-1 1-1,1 3 1,-1 3 0,1 4 1,-1-1-1,1-3 0,-1-3 1,1-2-1,-1-1 1,1 3-1,-1 3 0,1 4 0,-1 1 1,1 0-1,-1 0 0,1 0-1,-1 0 1,1 0 0,-1 0 0,1 0 0,-1-2 0,1-3 0,-1-3 0,1-2 0,-1-5 0,1-2-1,-1-3 1,1-3 0,-1-2-1,1 0 1,-1 0 0,1 0-1,-1 1 1,1 4 0,-1 3-1,1 3 1,-1-1-1,1-2 0,-1-3 1,1-3-1,-1-1 0,1 4 0,-1 3 1,1 3-1,1-2 1,3-6 0,3-6 0,4-6 0,-1-2 0,-3 3 0,-3 3 0,-2 4 0,-3-1 1,1-3-1,-1-3 0,1-2 0,-1-1 0,1 3 0,-1 3 0,1 4 0,-1 1 1,1 0-1,-1 0 1,1 0-1,-1 0 1,1 0 0,-1 0-1,1 0 1,-1 1 0,1 4 0,-1 3 1,1 3 1,-1 1 0,1 1 0,-1-1-1,1 1 0,-3-3 0,-2-2-1,-3-3 0,-3-3 0,-1-2-1,4 0 1,3 0-1,3 0 1,1 1-2,1 4 1,-1 3-1,1 3-1,-1-1 0,1-2 0,-1-3 1,1-3-1,-3-1 1,-2 4 0,-3 3 0,-3 3 0,-1-1 0,4-2 1,3-3-1,3-3 0,-1-1 1,-2 4-1,-3 3 1,-3 3-1,-2 1 0,0 1 1,0-1 0,0 1 0,0 1 1,0 3-1,0 3 1,0 4-1,0-1 0,0-3 0,0-3 1,0-2-1,0-3 1,0 1 0,0-1-1,0 1 1,0 1-1,0 3 1,0 3-1,0 4 0,0 1 0,0 0 0,0 0 0,0 0 0,0 0 0,0 0 1,0 0-1,0 0 0,1 0 0,4 0 0,3 0 0,3 0-1,-1 0 1,-2 0 0,-3 0 0,-3 0 0,-2 0 0,0 0 1,0 0 0,0 0 1,0 0 0,0 0 0,0 0 0,0 0 1,0 0-1,0 0 1,0 0 0,0 0 0,0 0 0,0 0 0,0 0 0,0 0 0,0 0 0,0 0 0,0 0 0,0 0-1,0 0 1,0 0 1,0 0 0,0 0 1,0 6-1,0 13-2,0 12-1,0 13-3,0 7-1,0 4 1,0 3-1,0 3 1,0-1-1,0-2 2,0-3-1,0-3 1,0-2 0,0 0-1,0 0 1,0 0-1,0 0 0,0 0 1,0 0-1,0 0 0,1 1 0,4 4 0,3 3 0,3 3 1,-1 1-1,-2 1 2,-3-1-1,-3 1 1,-2-3 1,0-2-1,0-3 0,0-3 1,1-2-1,4 0 1,3 0-1,3 0 1,1 0-1,1 0 0,-1 0 1,1 0-1,1 1 0,3 4 0,3 3-1,4 3 1,-1-1-1,-3-2 0,-3-3 1,-2-3 0,-3-1 0,1 4 1,-1 3-1,1 3 1,1 1 1,3 1-1,3-1 0,4 1 1,-3-3-1,-5-2 1,-7-3-1,-5-3 1,-4-2 0,0 0 0,0 0 0,0 0 1,3 0-1,6 0 0,7 0-1,6 0 0,1 0 0,-3 0-1,-3 0 1,-2 0-1,-3 0 0,1 0-1,-1 0 1,1 0 0,-1 0 0,1 0-1,-1 0 1,1 0 0,-1 0 0,1 0 0,-1 0 0,1 0 0,-1 1 0,1 4 0,-1 3 0,1 3 0,-1-1 0,1-2 0,-1-3 0,1-3 0,-1-2 0,1 0 0,-1 0 0,1 0 0,-1 1-1,1 4 1,-1 3-1,1 3 0,-1 1-1,1 1 1,-1-1 1,1 1-1,-1-3 1,1-2-1,-1-3 1,1-3 1,-3-2-1,-2 0 0,-3 0 1,-3 0 0,-2 0-1,0 0 1,0 0-1,0 0 1,1 0-1,4 0 1,3 0 0,3 0 1,-1 0-1,-2 0 0,-3 0 1,-3 0-1,-1 0 0,4 0 0,3 0 0,3 0 0,1 1 0,1 4 0,-1 3-1,1 3 0,-1 1 0,1 1-1,-1-1 1,1 1 0,-1-3-1,1-2 1,-1-3 0,1-3 0,-1-1-1,1 4 1,-1 3 0,1 3 0,-1 3 0,1 3 0,-1 3 0,1 4 1,-3-1-1,-2-3 1,-3-3 0,-3-2 0,-1-3 0,4 1 1,3-1-1,3 1 1,-1-1 0,-2 1 0,-3-1-1,-3 1 1,-1-3-1,4-2 0,3-3 0,3-3-1,-1-2 1,-2 0-1,-3 0 1,-3 0-1,-1 0 0,4 0 1,3 0-1,3 0 0,1 0 1,1 0-1,-1 0 0,1 0 0,-1 0 0,1 0 0,-1 0 0,1 0 0,-3 0 0,-2 0 1,-3 0-1,-3 0 1,-1 0-1,4 0 1,3 0 1,3 0-1,1 1 0,1 4 1,-1 3-1,1 3 1,-3 1-1,-2 1 0,-3-1 0,-3 1 1,-2-3-1,0-2 0,0-3 0,0-3 1,0-1 0,0 4-1,0 3 0,0 3 0,0 1 0,0 1 0,0-1 1,0 1 1,1 1 0,4 3-1,3 3-1,3 4 0,-1-1-1,-2-3 1,-3-3-1,-3-2-1,-1-3 1,4 1 0,3-1 0,3 1 1,1-3-1,1-2 0,-1-3 1,1-3-1,-1-1 0,1 4 0,-1 3 0,1 3 0,-3 1 0,-2 1 1,-3-1 0,-3 1 0,1-1 0,6 1 0,7-1 0,6 1 0,-1-1 1,-5 1-2,-7-1 1,-5 1-1,-3-3 1,4-2-1,3-3 1,3-3-1,1-2 1,1 0 0,-1 0-1,1 0 1,-1 0-1,1 0 1,-1 0 1,1 0-1,-1 3 1,1 6 0,-1 7-1,1 6 0,-1 3 0,1 0 0,-1 0 0,1 0 1,-1-4-1,1-5 0,-1-7 0,1-5 0,-1-3 1,1 4 0,-1 3 1,1 3 0,-1-1 0,1-2-1,-1-3-2,1-3-1,-1-2 0,1 0 0,-1 0 0,1 0 1,-1 3 0,1 6 0,-1 7-1,1 6-1,-1 1 2,1-3 2,-1-3 2,1-2 2,-1 0 0,1 7 0,-1 6-2,1 7 0,-3-1-1,-2-6 0,-3-6-1,-3-6 0,-1-6-1,4-2 1,3-3-1,3-3 1,1-1-1,1 4 0,-1 3 0,1 3 0,-1 1 0,1 1 0,-1-1 0,1 1 0,-1 2 0,1 7 0,-1 6-1,1 7 0,1-1 0,3-6 1,3-6 1,4-6 1,-1-4-1,-3 1 1,-3-1-1,-2 1-1,-1 1 0,3 3 0,3 3 0,4 4 0,1 1 0,0 0 0,0 0 0,0 0 1,0-2-1,0-3 1,0-3 0,0-2 0,0-3 0,0 1-1,0-1 1,0 1-1,0-1 0,0 1 1,0-1 0,0 1-1,0-3 1,0-2 0,0-3 0,0-3-1,0 1 0,0 6 0,0 7 0,0 6-1,1 1 0,4-3 1,3-3-1,3-2 0,-1-5 0,-2-2 0,-3-3 0,-3-3 0,-2-2 0,0 0 0,0 0-1,0 0 1,0 0 0,0 0 0,0 0 1,0 0 0,1 1 1,4 4-1,3 3 1,3 3 0,-1-1 0,-2-2-1,-3-3 1,-3-3-1,-4-1 1,-3 4 0,-3 3-1,-2 3 1,-1 1-1,3 1 0,3-1 1,4 1-2,1-1 1,0 1 0,0-1-1,0 1 0,1 1 0,4 3 0,3 3 0,3 4 1,-1-1-1,-2-3 1,-3-3 0,-3-2 1,-2-1 0,0 3 0,0 3 1,0 4 0,0-3 0,0-5-1,0-7 0,0-5-1,0-4 0,0 0-1,0 0 0,0 0-1,1 0-1,4 0 1,3 0 0,3 0 1,-1 1 0,-2 4 0,-3 3 1,-3 3 0,-2-1 1,0-2 1,0-3 1,0-3 0,1-1 0,4 4 0,3 3 0,3 3 0,-1-1-1,-2-2-1,-3-3-1,-3-3 0,-1-2-2,4 0 1,3 0-1,3 0 1,3 0-1,3 0 0,3 0 1,4 0 1,1 0-1,0 0 2,0 0 0,0 0 1,1 0 0,4 0-1,3 0 1,3 0-1,-1 0-1,-2 0 0,-3 0 1,-3 0-2,-6 0 1,-5 0 0,-7 0 0,-5 0-1,-3 0 2,4 0 1,3 0 1,3 0 2,-1 0 0,-2 0-2,-3 0-2,-3 0-2,-1 0 0,4 0 0,3 0 0,3 0 1,4 1 0,7 4-1,6 3-1,7 3-1,0 1 2,-2 1 0,-3-1 3,-3 1 1,-4-4 0,-3-6-1,-3-6 0,-2-6-2,-5-2 0,-2 3 0,-3 3-1,-3 4 0,1 1 0,6 0 0,7 0 0,6 0 0,3 0 1,0 0 0,0 0 1,0 0 0,0 3 0,0 6 1,0 7 0,0 6 1,1 1-1,4-3-2,3-3-1,3-2-1,-2-6-1,-6-6 1,-6-6 0,-6-6 0,-4-4 1,1 1 0,-1-1-1,1 1 1,-1-1 0,1 1 0,-1-1 1,1 1-1,2 1 0,7 3 0,6 3 1,7 4 0,-1-1 0,-6-3-1,-6-3 1,-6-2-1,-1-1 0,7 3 0,6 3-2,7 4 0,0-1-1,-2-3 1,-3-3 1,-3-2-1,-4-3 2,-3 1 0,-3-1 0,-2 1 2,-3 1-1,1 3 0,-1 3 0,1 4 0,-1-1 0,1-3-1,-1-3 1,1-2-1,2-1 0,7 3-1,6 3 0,7 4-1,2 1-1,1 0 2,-1 0 0,1 0 0,-4-2 0,-6-3 0,-6-3 0,-6-2 0,-4-1-1,1 3 1,-1 3 1,1 4-1,-1-1 1,1-3 0,-1-3 0,1-2 0,2-3-1,7 1-3,6-1-1,7 1-2,-1 1 0,-6 3 0,-6 3 2,-6 4 0,-4-1 1,1-3 1,-1-3 0,1-2 2,-1-3-1,1 1-1,-1-1 1,1 1-2,-1-1 1,1 1 0,-1-1 1,1 1 0,-1-3 1,1-2-1,-1-3 1,1-3-1,1-2 1,3 0 1,3 0 0,4 0 1,-1 0 0,-3 0-1,-3 0 0,-2 0-1,-1 1-1,3 4-1,3 3-1,4 3-2,-1-1 1,-3-2 1,-3-3 3,-2-3 0,-3-2 2,1 0 0,-1 0 0,1 0 0,-1 1 1,1 4-2,-1 3 1,1 3 0,-1-1-1,1-2-1,-1-3 0,1-3 0,-1-2-2,1 0 0,-1 0-2,1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50:01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81250 11700 634,'178'45'119,"-44"-9"-27,-43-10-28,-44-8-27,-19-1-16,6 9-5,7 10-5,6 10-6,-2 2-6,-9-3-10,-10-3-9,-8-2-9,-8-5-6,-2-2-1,-3-3-2,-3-3-1,-7-1 0,-9 4 1,-10 3 2,-8 3 1,-4-2 3,3-6 3,3-6 5,4-6 3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50:01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80900 12850 984,'-63'21'13,"26"-5"-10,24-7-10,26-5-8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5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66250 3200 500,'-2'-41'61,"-3"19"0,-3 19 0,-2 19 0,-3 12-5,1 6-9,-1 7-9,1 6-10,-1 4-6,1 4-4,-1 3-2,1 3-4,-1 3-3,1 3-2,-1 3-5,1 4-2,-3 1-2,-2 0-1,-3 0-2,-3 0 0,-2 1-2,0 4-1,0 3-1,0 3-2,1-2 1,4-6 0,3-6 1,3-6 0,3-6-5,3-2-15,3-3-14,4-3-15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66000 4100 603,'26'-25'18,"4"0"12,3 0 10,3 0 11,4 3 2,7 6-8,6 7-8,7 6-9,-1 3-4,-6 0-3,-6 0-3,-6 0-2,-2 1-5,3 4-6,3 3-9,4 3-6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6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67150 2550 408,'0'-69'2,"0"13"3,0 12 4,0 13 2,-2 15 9,-3 19 13,-3 19 11,-2 19 14,-5 15 3,-2 13-4,-3 12-6,-3 13-4,-1 10-5,4 10-7,3 10-6,3 9-7,-1 6-4,-2 3-3,-3 3-3,-3 4-2,-2 2-3,0 4-4,0 3-2,0 3-4,0 1-5,0 1-6,0-1-7,0 1-7,1-3-4,4-2-1,3-3-2,3-3-1,1-6-1,1-5 1,-1-7 0,1-5 0,1-12 3,3-16 3,3-15 5,4-15 3,-1-14 0,-3-8-5,-3-10-3,-2-9-5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0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101050 46600 644,'-25'-72'0,"0"6"0,0 7 0,0 6 0,3 17 10,6 28 19,7 28 18,6 29 20,3 24 3,0 22-16,0 22-14,0 23-15,0 16-12,0 13-13,0 12-10,0 13-11,-4 6-5,-5 0 3,-7 0 3,-5 0 3,-1-19-1,6-37-7,7-38-6,6-37-6,1-19-3,-3 0 0,-3 0 0,-2 0-1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6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67300 4250 608,'4'-66'12,"10"19"25,10 19 24,9 19 24,2 15 1,-2 13-25,-3 12-24,-3 13-25,-6 4-13,-5-3-5,-7-3-4,-5-2-4,-8-5-2,-5-2 2,-7-3 0,-5-3 2,-3-2 2,4 0 0,3 0 2,3 0 1,7 0 3,14 0 4,11 0 4,14 0 4,3 3 2,-2 6-2,-3 7 1,-3 6-2,-10 1-2,-16-3-3,-15-3-5,-15-2-3,-9-5-1,1-2 1,-1-3 2,1-3 1,-4-1-6,-6 4-14,-6 3-13,-6 3-13,1-4-5,9-8 3,10-10 4,10-9 4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68700 3250 496,'-22'95'160,"6"-9"-37,7-10-37,6-8-37,-1-3-21,-5 7-6,-7 6-5,-5 7-6,-3-1-5,4-6-5,3-6-3,3-6-6,-1-1-5,-2 7-8,-3 6-8,-3 7-7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69150 2900 633,'23'-25'0,"-3"0"0,-3 0 0,-2 0 0,-3 1 3,1 4 6,-1 3 4,1 3 7,-3 12 6,-2 22 7,-3 22 8,-3 23 7,-6 8-3,-5-3-12,-7-3-13,-5-2-13,-1-5-9,6-2-4,7-3-4,6-3-5,6-6-2,6-5-3,7-7-1,6-5-3,3-4 4,0 0 8,0 0 9,0 0 8,-2 1 3,-3 4 1,-3 3-2,-2 3 0,-6 4 0,-6 7 2,-6 6 2,-6 7 1,-7 4 1,-6 3 0,-6 3 1,-6 4-1,-6-3 1,-2-5 1,-3-7 0,-3-5 1,-1-6-3,4-3-3,3-3-4,3-2-4,9-11-14,16-15-21,15-15-23,17-16-22,7-8-4,0 0 14,0 0 14,0 0 14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70050 3550 426,'20'-61'43,"-9"28"3,-10 28 5,-8 29 4,-8 15-2,-2 3-8,-3 3-7,-3 4-7,-1-1-6,4-3-3,3-3-3,3-2-4,1-1-1,1 3-1,-1 3 0,1 4-1,-1 1-1,1 0-1,-1 0-1,1 0-2,1 3 0,3 6 2,3 7 1,4 6 1,8-4-6,17-11-14,15-14-14,16-11-14,4-14-3,-6-11 5,-6-14 7,-6-11 5,1-18 4,9-22-1,10-22-1,10-21 0,-1-14 2,-9-2 2,-10-3 3,-8-3 2,-11-1 4,-8 4 2,-10 3 3,-9 3 3,-5 9 3,0 16 3,0 15 3,0 17 3,-4 10 1,-5 6 1,-7 7-2,-5 6 0,-9 7-3,-9 10-8,-10 10-8,-8 9-6,-1 10-8,9 14-7,10 11-8,10 14-6,7 0-1,6-8 5,7-10 7,6-9 6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70850 3350 528,'67'46'2,"-16"-5"4,-15-7 3,-15-5 3,-11 2 3,-2 13 1,-3 12-1,-3 13 2,-6 4-2,-5-3-1,-7-3-1,-5-2-3,-1-5-1,6-2 0,7-3-2,6-3-1,3-6-1,0-5 2,0-7 0,0-5 2,3-6-1,6-3-1,7-3 0,6-2-1,4-3 1,4 1 0,3-1 2,3 1 1,4 1 2,7 3 3,6 3 4,7 4 3,-4 2 0,-12 4-2,-13 3-3,-12 3-2,-9 6-3,-2 9-2,-3 10-1,-3 10-3,-7 2 0,-9-3 0,-10-3 0,-8-2 1,-8 2-3,-2 9-7,-3 10-7,-3 10-5,-2 2-4,0-3 1,0-3 1,0-2 0,1-8-3,4-8-7,3-10-7,3-9-8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72500 4100 603,'-90'-2'-1,"23"-3"-1,22-3-1,22-2-1,16-1 7,14 3 15,11 3 15,14 4 16,10 1 4,9 0-6,10 0-7,10 0-7,5 0-4,4 0-3,3 0-4,3 0-2,-1 1-4,-2 4-5,-3 3-5,-3 3-6,-4-1-8,-3-2-15,-3-3-12,-2-3-15,-6-1-7,-6 4-2,-6 3-1,-6 3-2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73200 2950 521,'-69'-46'3,"13"10"3,12 10 6,13 9 4,9 10 8,6 14 14,7 11 13,6 14 13,1 14 2,-3 20-11,-3 18-12,-2 20-9,-1 14-9,3 14-6,3 11-5,4 14-5,-1 3-10,-3-2-13,-3-3-14,-2-3-12,-1-2-11,3 0-5,3 0-7,4 0-6,2-15 3,4-27 10,3-28 12,3-28 10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75350 3200 501,'-24'25'88,"4"0"-16,3 0-17,3 0-17,3 3-9,3 6-3,3 7-2,4 6-2,-1 6-2,-3 6-1,-3 7 0,-2 6 0,-3 3-2,1 0-2,-1 0-2,1 0-1,-1 3-5,1 6-3,-1 7-6,1 6-5,-3 3-5,-2 0-4,-3 0-6,-3 0-5,-1-4-1,4-5 2,3-7 2,3-5 3,1-9 0,1-9 0,-1-10-1,1-8-1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75150 4450 702,'23'-46'0,"-3"10"0,-3 10 0,-2 9 0,2 2 5,9-2 12,10-3 11,10-3 11,5-1 3,4 4-6,3 3-5,3 3-6,-1 3-3,-2 3-4,-3 3-2,-3 4-3,-6 2-7,-5 4-12,-7 3-10,-5 3-11,-6 3-9,-3 3-9,-3 3-9,-2 4-7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76100 3150 433,'-2'-46'3,"-3"10"6,-3 10 7,-2 9 6,-1 13 9,3 20 14,3 18 12,4 20 13,1 8 1,0 1-12,0-1-12,0 1-12,-2 2-9,-3 7-3,-3 6-4,-2 7-5,-1 4-4,3 3-3,3 3-5,4 4-2,-3 1-5,-5 0-4,-7 0-4,-5 0-4,-3 3-3,4 6 0,3 7 0,3 6-1,-1 1-1,-2-3-4,-3-3-3,-3-2-2,-1-6-3,4-6 0,3-6 0,3-6-1,1-6 0,1-2 2,-1-3 1,1-3 1,-1-9 2,1-11 2,-1-14 2,1-11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2827" units="cm"/>
      <inkml:brushProperty name="height" value="0.02827" units="cm"/>
      <inkml:brushProperty name="color" value="#F2395B"/>
    </inkml:brush>
  </inkml:definitions>
  <inkml:trace contextRef="#ctx0" brushRef="#br0">84800 1450 778,'123'-46'39,"-3"10"0,-3 10 0,-2 9-2,-11 6-4,-15 3-11,-15 3-11,-16 4-10,-8 1-10,0 0-9,0 0-11,0 0-10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104400 50250 610,'-118'-66'-52,"17"19"14,15 19 13,16 19 15,7 7 7,1-3 2,-1-3 2,1-2 2,1-3 0,3 1 1,3-1 1,4 1 0,4-1 0,6 1 0,7-1 1,6 1-1,9-1 8,13 1 14,12-1 15,13 1 14,7-1 3,4 1-7,3-1-7,3 1-9,4-1-5,7 1-4,6-1-3,7 1-3,-1 1-4,-6 3-4,-6 3-4,-6 4-5,-2-1-3,3-3-5,3-3-3,4-2-4,4-1-2,6 3 0,7 3-1,6 4 1,-2 2-2,-9 4-4,-10 3-4,-8 3-4,-9 3-2,-6 3 3,-6 3 0,-6 4 2,-6 1-2,-2 0-5,-3 0-4,-3 0-4,-6-2 1,-5-3 7,-7-3 8,-5-2 8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0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76450 4550 472,'26'-49'-8,"4"4"12,3 3 10,3 3 12,3 4 5,3 7 0,3 6-1,4 7 1,1 2-1,0 1-2,0-1-3,0 1-1,-4 8-2,-5 20-4,-7 18-4,-5 20-4,-12 11-2,-16 7-3,-15 6-1,-15 7-2,-12 0-2,-6-2-1,-6-3-2,-6-3-1,-1-6-3,7-5-3,6-7-4,7-5-5,5-8 1,7-5 2,6-7 2,7-5 4,8-12-1,14-16-5,11-15-5,14-15-4,11-12-3,14-6-1,11-6-2,14-6-2,3-2 2,-2 3 5,-3 3 3,-3 4 5,-7 4 4,-9 6 2,-10 7 3,-8 6 3,-8 4 4,-2 4 5,-3 3 7,-3 3 4,-4 4 12,-3 7 16,-3 6 16,-2 7 17,-5 5 3,-2 7-13,-3 6-11,-3 7-11,-2 7-9,0 9-6,0 10-5,0 10-6,0 0-4,0-5-3,0-7-2,0-5-2,3-4-1,6 0-1,7 0 1,6 0-1,4-7 0,4-11-4,3-14-1,3-11-4,6-11-4,9-5-7,10-7-8,10-5-7,0-8-2,-5-5 4,-7-7 4,-5-5 4,-8-6 2,-5-3 2,-7-3 0,-5-2 2,-8-1 2,-5 3 3,-7 3 3,-5 4 3,-9 4 3,-9 6 0,-10 7 1,-8 6 1,-9 4-2,-6 4-5,-6 3-4,-6 3-6,-4 3-5,1 3-6,-1 3-8,1 4-6,4 4-1,9 6 7,10 7 6,10 6 6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79350 4350 540,'75'-46'24,"0"10"11,0 10 11,0 9 11,9 6 1,19 3-6,19 3-8,19 4-8,7 1-5,-3 0-6,-3 0-3,-2 0-6,-5 0-6,-2 0-7,-3 0-6,-3 0-8,-6 1-7,-5 4-8,-7 3-6,-5 3-8,-8-1-3,-5-2-1,-7-3 0,-5-3 1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81600 3200 537,'28'-21'108,"6"10"-20,7 10-19,6 9-19,7 9-11,10 9-6,10 10-4,9 10-4,4 2-9,1-3-11,-1-3-11,1-2-12,-6-1-7,-8 3-4,-10 3-2,-9 4-4,-10-1-2,-9-3-2,-10-3-3,-8-2-1,-9-5 1,-6-2 6,-6-3 7,-6-3 6,-6-2 3,-2 0-2,-3 0 0,-3 0-1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79350 4900 522,'-15'-22'75,"23"6"-5,22 7-7,22 6-4,21 3-7,22 0-8,22 0-8,23 0-7,10 0-7,0 0-6,0 0-7,0 0-6,-2 1-7,-3 4-7,-3 3-6,-2 3-7,-8 1-7,-8 1-7,-10-1-7,-9 1-7,-15-3 0,-18-2 9,-19-3 9,-18-3 8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79200 5100 555,'-13'-22'38,"26"6"14,24 7 12,26 6 14,19 9-2,17 13-17,15 12-17,16 13-16,5 9-16,-2 6-14,-3 7-13,-3 6-14,-12-2-7,-18-9-3,-19-10-4,-18-8-1,-14-9-3,-5-6-1,-7-6-1,-5-6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3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84700 3700 429,'-71'-44'64,"10"13"-12,10 12-13,9 13-12,1 12-8,-6 13-4,-6 12-4,-6 13-3,-4 4-4,1-3-4,-1-3-5,1-2-4,1-5-2,3-2 1,3-3 2,4-3 0,2-4 2,4-3 0,3-3 1,3-2 1,7 2 4,14 9 10,11 10 9,14 10 8,3 7 6,-2 6-2,-3 7 0,-3 6 0,-2 1-3,0-3-4,0-3-5,0-2-3,-2 0-3,-3 7-1,-3 6-2,-2 7 0,-3-3-1,1-8-1,-1-10 0,1-9-1,-3 9-1,-2 28 0,-3 28-1,-3 29-1,-1 2 0,4-21 1,3-22 0,3-22 0,1-11 0,1 0 0,-1 0-1,1 0-1,5-4-10,14-5-22,11-7-22,14-5-22,3-12-9,-2-16 3,-3-15 4,-3-15 4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3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86100 4200 479,'-24'73'170,"4"-3"-41,3-3-39,3-2-42,1-1-22,1 3-5,-1 3-6,1 4-5,-3 1-4,-2 0-2,-3 0-3,-3 0-1,-1 0-2,4 0-1,3 0-1,3 0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4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86550 3950 514,'68'-69'5,"-11"13"9,-14 12 10,-11 13 10,-7 12 8,0 13 6,0 12 5,0 13 7,-5 9-2,-9 6-10,-10 7-10,-8 6-10,-12 7-9,-12 10-8,-13 10-7,-12 9-9,-5-1-6,3-8-5,3-10-4,4-9-5,7-7-3,13-3 2,12-3-1,13-2 2,12-6 2,13-6 5,12-6 7,13-6 5,6-4 4,0 1 3,0-1 2,0 1 3,-2-1 3,-3 1 2,-3-1 1,-2 1 3,-6 4 0,-6 9-1,-6 10-1,-6 10-2,-9 4 0,-8 0 1,-10 0 0,-9 0 0,-10 3 0,-9 6-1,-10 7-1,-8 6-1,-6 1-1,1-3-1,-1-3-1,1-2-1,-1-5-5,1-2-6,-1-3-7,1-3-6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4"/>
    </inkml:context>
    <inkml:brush xml:id="br0">
      <inkml:brushProperty name="width" value="0.05284" units="cm"/>
      <inkml:brushProperty name="height" value="0.05284" units="cm"/>
      <inkml:brushProperty name="color" value="#F2395B"/>
    </inkml:brush>
  </inkml:definitions>
  <inkml:trace contextRef="#ctx0" brushRef="#br0">88300 3850 416,'-29'-41'51,"-5"19"5,-7 19 3,-5 19 4,-4 15-3,0 13-9,0 12-10,0 13-9,-2 9-6,-3 6-1,-3 7-1,-2 6 0,0-1-3,7-5-3,6-7-4,7-5-4,5-4-3,7 0-6,6 0-3,7 0-6,5-2 0,7-3 2,6-3 4,7-2 2,8-8-9,14-8-23,11-10-22,14-9-23,11-13-6,14-16 8,11-15 8,14-15 10,-6-7 7,-21 3 10,-22 3 7,-22 4 10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5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88950 4450 358,'-49'-38'11,"4"26"20,3 24 22,3 26 20,3 13 4,3 4-13,3 3-15,4 3-13,1-1-9,0-2-3,0-3-4,0-3-4,3-1-3,6 4-2,7 3-3,6 3-3,7-1-3,10-2-3,10-3-5,9-3-4,7-10-4,7-16-4,6-15-5,7-15-4,0-15-2,-2-12 2,-3-13 1,-3-12 1,-4-7 2,-3 1 2,-3-1 2,-2 1 2,-6-1 2,-6 1 3,-6-1 3,-6 1 2,-4 1 3,1 3 4,-1 3 4,1 4 4,-4 2 5,-6 4 6,-6 3 5,-6 3 7,1 3-2,9 3-6,10 3-8,10 4-6,5 4-5,4 6-2,3 7-1,3 6-2,-1 12 2,-2 19 2,-3 19 4,-3 19 2,-7 13 2,-9 10-2,-10 10-1,-8 9-1,-8-4-2,-2-15-3,-3-15-2,-3-16-3,7-21-9,19-24-19,19-26-17,19-24-18,9-12-2,0 4 14,0 3 13,0 3 15,-2 3 7,-3 3 4,-3 3 1,-2 4 4,-8 1-1,-8 0-1,-10 0-3,-9 0-2,-5 0 0,0 0 5,0 0 3,0 0 3,1-2 3,4-3 0,3-3 1,3-2 1,1-1 1,1 3-1,-1 3 1,1 4 0,-1 1 4,1 0 11,-1 0 9,1 0 10,-4 12 13,-6 26 18,-6 24 18,-6 26 16,-4 12 0,1 0-20,-1 0-19,1 0-19,-1 4-13,1 10-6,-1 10-6,1 9-7,-1 7-6,1 7-9,-1 6-8,1 7-7,1-3-4,3-8 1,3-10 1,4-9 1,1-7-5,0-3-12,0-3-10,0-2-11,-2-11-5,-3-15 2,-3-15 3,-2-16 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3087" units="cm"/>
      <inkml:brushProperty name="height" value="0.03087" units="cm"/>
      <inkml:brushProperty name="color" value="#00BFF3"/>
    </inkml:brush>
  </inkml:definitions>
  <inkml:trace contextRef="#ctx0" brushRef="#br0">103500 50450 712,'-36'1'7,"28"4"13,28 3 15,29 3 12,16-1 4,7-2-9,6-3-9,7-3-8,4-2-9,3 0-6,3 0-8,4 0-8,-4 1-6,-9 4-5,-10 3-6,-8 3-4,-9 1-4,-6 1 0,-6-1-2,-6 1 0,-6-3 1,-2-2 0,-3-3 3,-3-3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5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90900 3300 439,'26'-44'5,"4"13"9,3 12 10,3 13 9,3 12 8,3 13 4,3 12 4,4 13 5,-1 10-1,-3 10-8,-3 10-7,-2 9-7,-6 7-5,-6 7-2,-6 6-3,-6 7-3,-7 2-2,-6 1-5,-6-1-3,-6 1-4,-13 1-4,-19 3-6,-18 3-5,-19 4-6,-12 1-3,-2 0 0,-3 0-1,-3 0 0,4-7-6,13-11-10,12-14-11,13-11-10,9-15-4,6-16 3,7-15 4,6-15 3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6"/>
    </inkml:context>
    <inkml:brush xml:id="br0">
      <inkml:brushProperty name="width" value="0.05466" units="cm"/>
      <inkml:brushProperty name="height" value="0.05466" units="cm"/>
      <inkml:brushProperty name="color" value="#F2395B"/>
    </inkml:brush>
  </inkml:definitions>
  <inkml:trace contextRef="#ctx0" brushRef="#br0">91900 4500 402,'-25'51'159,"0"4"-33,0 3-33,0 3-32,1 3-20,4 3-6,3 3-7,3 4-6,1-1-5,1-3-7,-1-3-4,1-2-7,12-8-7,25-8-9,25-10-9,25-9-10,9-10-5,-6-9 0,-6-10-1,-6-8-1,-6-9 1,-2-6 2,-3-6 1,-3-6 1,-6-4 4,-5 1 4,-7-1 6,-5 1 5,-6-3 2,-3-2 0,-3-3-2,-2-3 0,-5-1 1,-2 4 1,-3 3 2,-3 3 1,-6 4 3,-5 7 3,-7 6 3,-5 7 3,-4 2 6,0 1 7,0-1 7,0 1 7,-2 2 8,-3 7 10,-3 6 10,-2 7 8,-1 5 0,3 7-11,3 6-12,4 7-10,1 10-6,0 16 2,0 15 1,0 17 1,0 7-3,0 0-10,0 0-8,0 0-9,1 0-9,4 0-10,3 0-10,3 0-9,3-8-8,3-16-7,3-15-6,4-15-7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6"/>
    </inkml:context>
    <inkml:brush xml:id="br0">
      <inkml:brushProperty name="width" value="0.05858" units="cm"/>
      <inkml:brushProperty name="height" value="0.05858" units="cm"/>
      <inkml:brushProperty name="color" value="#F2395B"/>
    </inkml:brush>
  </inkml:definitions>
  <inkml:trace contextRef="#ctx0" brushRef="#br0">92900 2900 375,'50'-46'35,"0"10"-4,0 10-4,0 9-3,0 7-4,0 7-3,0 6-5,0 7-4,-4 5-3,-5 7-1,-7 6-1,-5 7-1,-8 5 0,-5 7 4,-7 6 3,-5 7 4,-4 2 2,0 1 2,0-1 1,0 1 2,-2 5 2,-3 14 1,-3 11 3,-2 14 2,-3 2 0,1-6-3,-1-6-3,1-6-2,1-1-2,3 7-2,3 6-2,4 7-2,-1 2-1,-3 1-1,-3-1 0,-2 1-2,-3-1 0,1 1 0,-1-1-1,1 1-1,1-3-1,3-2-1,3-3-1,4-3-1,-1-4-2,-3-3 1,-3-3-2,-2-2 1,-5-8-2,-2-8 0,-3-10-1,-3-9-1,-13-5-5,-22 0-10,-22 0-9,-21 0-9,-12-5-6,1-9-2,-1-10-2,1-8-2,7-8-4,16-2-3,15-3-3,17-3-5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7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94000 3900 441,'56'-24'126,"13"4"-24,12 3-22,13 3-24,2 1-13,-5 1-7,-7-1-5,-5 1-5,-4-1-5,0 1-4,0-1-5,0 1-4,-2 1-11,-3 3-21,-3 3-19,-2 4-21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7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94800 5150 524,'56'-22'139,"13"6"-28,12 7-29,13 6-28,9 3-18,6 0-10,7 0-9,6 0-10,1-2-4,-3-3-2,-3-3-3,-2-2-1,-6-1-6,-6 3-11,-6 3-10,-6 4-10,-10-1-7,-12-3-3,-13-3-3,-12-2-2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95950 4450 466,'-68'-2'5,"17"-3"10,15-3 10,16-2 10,9 5 8,3 16 7,3 15 7,4 17 7,1 11-2,0 10-11,0 10-11,0 9-11,0 6-7,0 3-6,0 3-4,0 4-6,0 4-5,0 6-4,0 7-5,0 6-5,0-1-7,0-5-10,0-7-10,0-5-9,0-12-3,0-16 6,0-15 4,0-15 4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98400 4000 412,'0'-33'14,"0"34"28,0 35 28,0 35 28,0 18 4,0 3-22,0 3-20,0 4-22,-4 1-12,-5 0-5,-7 0-3,-5 0-4,-6-2-9,-3-3-17,-3-3-16,-2-2-16,-5-6-5,-2-6 6,-3-6 5,-3-6 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98200 4750 561,'26'-27'2,"4"-3"5,3-3 4,3-2 6,1 0 1,1 7 1,-1 6 0,1 7 1,1 2 3,3 1 9,3-1 7,4 1 7,2-1 2,4 1-7,3-1-6,3 1-7,-1 1-8,-2 3-9,-3 3-8,-3 4-11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6076" units="cm"/>
      <inkml:brushProperty name="height" value="0.06076" units="cm"/>
      <inkml:brushProperty name="color" value="#F2395B"/>
    </inkml:brush>
  </inkml:definitions>
  <inkml:trace contextRef="#ctx0" brushRef="#br0">99400 3350 362,'-22'-69'2,"6"13"4,7 12 4,6 13 4,3 15 12,0 19 17,0 19 18,0 19 18,-2 15 1,-3 13-14,-3 12-15,-2 13-14,-3 9-10,1 6-2,-1 7-3,1 6-3,-1 6-2,1 6-1,-1 7-2,1 6-1,-3 6-4,-2 6-8,-3 7-8,-3 6-8,1 4-7,6 4-7,7 3-8,6 3-7,1-5 0,-3-12 7,-3-13 5,-2-12 7,-3-15-1,1-15-8,-1-15-9,1-16-7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9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100050 3250 628,'7'-71'0,"17"10"0,15 10 0,16 9 0,5 7 9,-2 7 17,-3 6 18,-3 7 18,1 4 4,6 3-12,7 3-11,6 4-11,4 1-10,4 0-10,3 0-10,3 0-10,-4 0-12,-8 0-12,-10 0-12,-9 0-14,-10-4-4,-9-5 4,-10-7 5,-8-5 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105350 49450 511,'1'-71'2,"4"10"6,3 10 6,3 9 5,-1 12 7,-2 16 9,-3 15 7,-3 17 9,-2 13 0,0 13-7,0 12-6,0 13-8,-2 9-4,-3 6-4,-3 7-1,-2 6-4,-5 4-2,-2 4-4,-3 3-2,-3 3-3,-2 3-5,0 3-6,0 3-7,0 4-7,-2 1-4,-3 0-2,-3 0-3,-2 0-2,0-5-3,7-9-2,6-10-2,7-8-2,4-11-2,3-8-1,3-10-1,4-9-1,5-13 4,10-16 7,10-15 8,9-15 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9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100900 2150 460,'-46'-2'8,"10"-3"15,10-3 14,9-2 16,4 6 7,1 20-2,-1 18-1,1 20-2,1 16-5,3 16-8,3 15-8,4 17-8,-1 13-8,-3 13-5,-3 12-7,-2 13-7,-3 4-9,1-3-13,-1-3-13,1-2-14,-1-15-2,1-25 8,-1-25 10,1-25 8,-1-18-1,1-8-12,-1-10-10,1-9-12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52"/>
    </inkml:context>
    <inkml:brush xml:id="br0">
      <inkml:brushProperty name="width" value="0.02655" units="cm"/>
      <inkml:brushProperty name="height" value="0.02655" units="cm"/>
      <inkml:brushProperty name="color" value="#00BFF3"/>
    </inkml:brush>
  </inkml:definitions>
  <inkml:trace contextRef="#ctx0" brushRef="#br0">68350 13300 828,'-66'3'8,"-31"6"15,-31 7 16,-31 6 15,9 1-12,50-3-37,50-3-37,50-2-39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3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46250 21900 536,'-49'0'-42,"4"0"13,3 0 13,3 0 13,9-4 13,16-5 14,15-7 14,17-5 13,11-6 2,10-3-10,10-3-11,9-2-10,2-3-7,-2 1-2,-3-1-2,-3 1-3,1-3-1,6-2 0,7-3-1,6-3 0,6-2 0,6 0-1,7 0 1,6 0 0,3 0 0,0 0-1,0 0 0,0 0 0,1 0-1,4 0 1,3 0-1,3 0 1,1 0 0,1 0 0,-1 0-1,1 0 0,2-4 0,7-5-1,6-7 1,7-5-1,5-8 1,7-5-1,6-7 0,7-5 1,5-6-1,7-3 0,6-3 0,7-2-1,2 0 1,1 7 0,-1 6 0,1 7 0,-1 4-1,1 3 1,-1 3-2,1 4 1,1 2-1,3 4 0,3 3 1,4 3 0,1 1 1,0 1-1,0-1 1,0 1 0,0 1 0,0 3 0,0 3 0,0 4 0,4-1 0,10-3 0,10-3 0,9-2 0,6-6 0,3-6 0,3-6-1,4-6 0,-1-6-1,-3-2 1,-3-3-1,-2-3 0,0-2-1,7 0 1,6 0 1,7 0-1,8-2 1,14-3-1,11-3 1,14-2 0,7-3-1,3 1-1,3-1 0,4 1-2,4-3 1,6-2-1,7-3 0,6-3 1,3-1 0,0 4 0,0 3 0,0 3 0,0 3-1,0 3 1,0 3-2,0 4 0,0-1 0,0-3 0,0-3 0,0-2 0,1-1 0,4 3 0,3 3-1,3 4 0,-1 1-1,-2 0 1,-3 0-1,-3 0 0,-4 1 1,-3 4 0,-3 3 1,-2 3 0,-3 1 1,1 1 1,-1-1 1,1 1 1,-1-4 0,1-6-1,-1-6 0,1-6-1,-3-6-1,-2-2 2,-3-3 0,-3-3 1,-6 1 1,-5 6-2,-7 7-1,-5 6 0,-4 3 0,0 0 0,0 0 0,0 0 0,1 3 1,4 6-1,3 7 0,3 6 1,-4 3-1,-8 0 1,-10 0 1,-9 0 0,-5 1 0,0 4-1,0 3-1,0 3-1,1-2-1,4-6 0,3-6 0,3-6-1,1-4 1,1 1 0,-1-1 1,1 1-1,-4-3 1,-6-2 0,-6-3 0,-6-3 0,-4-4 1,1-3 0,-1-3 1,1-2 0,-4 0 1,-6 7 1,-6 6-1,-6 7 2,-7 4-1,-6 3 0,-6 3 1,-6 4 0,-1 1 0,7 0-1,6 0 0,7 0-1,-3 0 0,-8 0 0,-10 0-1,-9 0 0,-10 3-1,-9 6 1,-10 7 0,-8 6 1,-14 3 0,-15 0 0,-15 0 0,-16 0 0,-15 3 0,-11 6 0,-14 7-1,-11 6 0,-17 9-5,-18 13-10,-19 12-11,-18 13-9,-23 9-7,-24 6-2,-26 7-2,-24 6-2,-6-2 2,17-9 9,15-10 8,16-8 8,10-6 4,7 1 0,6-1 2,7 1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3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49750 18000 538,'23'-47'3,"-3"6"6,-3 7 7,-2 6 6,-12 12 6,-19 19 6,-18 19 7,-19 19 6,-10 15-2,1 13-9,-1 12-9,1 13-9,-6 9-7,-8 6-1,-10 7-1,-9 6-3,-7 7-1,-3 10 0,-3 10-2,-2 9 0,-1 2 0,3-2-1,3-3 2,4-3-1,4-7 1,6-9 0,7-10-1,6-8 1,7-14 0,10-15 1,10-15 1,9-16 0,26-13 0,44-9 1,44-10 0,44-8-1,29-11 0,16-8-3,15-10-2,17-9-4,13-4-2,13 4-2,12 3-4,13 3-3,10 1-5,10 1-8,10-1-9,9 1-8,-16 1-1,-41 3 6,-40 3 6,-40 4 6,-29 2 1,-16 4-7,-15 3-5,-15 3-6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9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52050 15700 616,'-24'-50'0,"4"0"1,3 0 1,3 0 1,6 4 6,9 10 10,10 10 12,10 9 10,7 6 4,6 3-5,7 3-5,6 4-4,9-1-4,13-3-3,12-3-3,13-2-3,6-5-3,0-2-4,0-3-4,0-3-4,-4-1-3,-5 4-7,-7 3-6,-5 3-5,-9 3-7,-9 3-8,-10 3-8,-8 4-8,-11 5-3,-8 10 2,-10 10 2,-9 9 3,-7 1 5,-3-6 7,-3-6 9,-2-6 7,-5-2 6,-2 3 2,-3 3 3,-3 4 2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0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52500 15900 606,'-91'50'-1,"19"0"-3,19 0-1,19 0-2,10 0 5,4 0 11,3 0 12,3 0 12,3 4 5,3 10 0,3 10 0,4 9 0,1 10-3,0 14-4,0 11-7,0 14-4,0 5-4,0 1-2,0-1-3,0 1-2,1-6-1,4-8 1,3-10 0,3-9 1,1-13-8,1-16-20,-1-15-19,1-15-18,-1-17-9,1-15 1,-1-15 1,1-16 1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0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52500 16650 560,'71'-160'-9,"-5"32"1,-7 31 3,-5 32 3,-1 16 5,6 4 9,7 3 10,6 3 9,1 4 3,-3 7-3,-3 6-3,-2 7-2,-5 5-3,-2 7-3,-3 6-4,-3 7-2,-6 8-3,-5 14 0,-7 11-1,-5 14-1,-8 11 1,-5 14 0,-7 11 2,-5 14 1,-8 7 0,-5 3 1,-7 3-1,-5 4 0,-4-3 1,0-5-1,0-7 0,0-5 0,0-9-3,0-9-8,0-10-8,0-8-8,0-17-7,0-21-7,0-22-7,0-22-8,0-19-1,0-16 4,0-15 5,0-15 3,0-18 4,0-19 3,0-18 3,0-19 2,0-10 3,0 1 4,0-1 3,0 1 4,1 7 1,4 16 3,3 15 0,3 17 2,4 16 2,7 19 5,6 19 3,7 19 5,0 21 3,-2 26 3,-3 24 4,-3 26 3,-4 19 1,-3 17-2,-3 15-3,-2 16-3,-5 9-2,-2 3-2,-3 3-4,-3 4-3,-1-6-2,4-11-3,3-14-2,3-11-3,6-18-5,9-22-11,10-22-9,10-21-11,7-21-2,6-19 3,7-18 4,6-19 3,4-19 1,4-19 0,3-18-1,3-19-2,-1-4 3,-2 14 5,-3 11 5,-3 14 5,-7 13 5,-9 16 0,-10 15 3,-8 17 1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1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54450 15150 580,'51'-29'0,"4"-5"0,3-7 0,3-5 0,-4 2 3,-8 13 5,-10 12 5,-9 13 6,-9 13 3,-5 17-1,-7 15 1,-5 16 0,-9 10 0,-9 7-3,-10 6-2,-8 7-2,-6 4-3,1 3-3,-1 3-4,1 4-3,-1-1-4,1-3-5,-1-3-5,1-2-5,-1-8-4,1-8-3,-1-10-3,1-9-4,1-15-1,3-18-1,3-19 1,4-18-1,5-12 4,10-3 6,10-3 6,9-2 7,7 0 5,7 7 5,6 6 5,7 7 4,0 5 4,-2 7 2,-3 6 1,-3 7 2,-4 5 1,-3 7 1,-3 6 1,-2 7 0,-3 10 3,1 16 2,-1 15 3,1 17 4,-3 7-1,-2 0-2,-3 0-3,-3 0-3,-2-5-2,0-9-1,0-10-2,0-8-2,1-9-1,4-6 0,3-6 0,3-6-1,4-9-3,7-8-5,6-10-6,7-9-7,5-16-4,7-22-3,6-22-4,7-21-3,5-20-2,7-15-1,6-15-1,7-16-1,-1-12-2,-6-5-6,-6-7-4,-6-5-6,-9-4 0,-8 0 3,-10 0 3,-9 0 4,-5 3 4,0 6 5,0 7 7,0 6 5,1 10 5,4 17 0,3 15 3,3 16 1,-2 15 5,-6 16 7,-6 15 7,-6 17 7,-7 16 9,-6 19 7,-6 19 10,-6 19 8,-9 16-1,-8 17-8,-10 15-10,-9 16-9,-7 7-9,-3 1-8,-3-1-8,-2 1-7,0-6-6,7-8-3,6-10-2,7-9-3,15-16-5,25-22-7,25-22-8,25-21-7,10-12 1,-2 1 11,-3-1 9,-3 1 11,-7 2 8,-9 7 6,-10 6 6,-8 7 5,-6 7 4,1 9 0,-1 10 0,1 10 1,-3 7 2,-2 6 2,-3 7 4,-3 6 3,-2 10 0,0 17-5,0 15-3,0 16-4,0 13-3,0 14-1,0 11-1,0 14-2,0 2-4,0-6-5,0-6-6,0-6-6,0-10-5,0-12-5,0-13-5,0-12-5,1-16-1,4-19 2,3-18 3,3-19 2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2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56650 14200 549,'7'-72'3,"17"6"5,15 7 7,16 6 4,2 9 3,-8 13-2,-10 12-1,-9 13-2,-5 15-3,0 19-3,0 19-2,0 19-3,-7 15-4,-11 13-3,-14 12-4,-11 13-3,-12 2-1,-9-5-1,-10-7 2,-8-5-1,-3-11 1,7-11 0,6-14-1,7-11-1,16-22 0,29-27-2,28-28-2,28-28-2,12-13 1,-3 3 1,-3 3 3,-2 4 2,-5 5 2,-2 10 4,-3 10 4,-3 9 4,-9 10 2,-11 14 3,-14 11 3,-11 14 2,-15 10 2,-16 9 1,-15 10 2,-15 10 0,-9 4 4,1 0 2,-1 0 4,1 0 2,2-4 1,7-5-6,6-7-3,7-5-6,7-6-3,9-3-5,10-3-4,10-2-5,11-11-5,17-15-4,15-15-5,16-16-5,9-8-2,3 0-1,3 0-1,4 0-1,-4 1 2,-9 4 1,-10 3 3,-8 3 3,-14 7 0,-15 14 0,-15 11-1,-16 14 0,-13 8 4,-9 7 9,-10 6 9,-8 7 9,-6 2 4,1 1-2,-1-1-1,1 1-2,-1-1-2,1 1 1,-1-1 0,1 1-1,1-3 2,3-2 1,3-3 2,4-3 3,15-12 2,28-18 3,28-19 3,29-18 3,19-15-4,14-9-10,11-10-10,14-8-9,5-3-11,1 7-9,-1 6-9,1 7-10,-1 2-5,1 1-3,-1-1-2,1 1-3,-12 1 2,-21 3 4,-22 3 5,-22 4 4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2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58400 14350 484,'4'-111'37,"10"28"-1,10 28 0,9 29 0,4 15-1,1 3-4,-1 3-3,1 4-3,-6 7-2,-8 13-3,-10 12-2,-9 13-2,-7 12-2,-3 13-1,-3 12-1,-2 13 0,-6 7-1,-6 4 0,-6 3 2,-6 3-1,-1-4 1,7-8-1,6-10-1,7-9 0,4-7-1,3-3-3,3-3-3,4-2-2,7-3-2,13 1 1,12-1 1,13 1 0,6-3 0,0-2-4,0-3-1,0-3-3,-2-1-1,-3 4 1,-3 3 1,-2 3 1,-6 4 0,-6 7 2,-6 6 0,-6 7 0,-10 10 2,-12 16 0,-13 15 0,-12 17 1,-12 8-2,-8 4-5,-10 3-4,-9 3-4,-15 6-7,-18 9-8,-19 10-8,-18 10-9,2-14 1,26-33 7,24-35 7,26-34 9,10-16-1,-3 3-8,-3 3-7,-2 4-9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2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105950 50500 542,'23'-47'1,"-3"6"0,-3 7 3,-2 6 0,-6 13 10,-6 23 17,-6 22 16,-6 22 18,-6 12 2,-2 3-13,-3 3-12,-3 4-13,-2-1-8,0-3-5,0-3-3,0-2-4,3-6-2,6-6 1,7-6 1,6-6 1,7-7-4,10-6-11,10-6-9,9-6-9,6-10-4,3-12 4,3-13 4,4-12 4,-1-10 3,-3-6 2,-3-6 1,-2-6 2,-3-6 2,1-2 1,-1-3 1,1-3 1,-6-1 1,-8 4 0,-10 3 1,-9 3 1,-4 4 0,4 7 0,3 6 0,3 7 0,-4 5-1,-8 7 1,-10 6-1,-9 7 0,-9 4-3,-5 3-6,-7 3-7,-5 4-6,-8 1-6,-5 0-5,-7 0-6,-5 0-4,2 1-1,13 4 7,12 3 5,13 3 5,7 1 6,4 1 4,3-1 3,3 1 5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6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90150 10000 537,'-60'1'0,"-18"4"-1,-19 3 0,-18 3 0,2-1-1,26-2-1,24-3 0,26-3 0,13-1-1,4 4 1,3 3 0,3 3 0,15-1 11,29-2 21,28-3 21,28-3 21,21-2 4,17 0-14,15 0-13,16 0-13,12-5-9,9-9-4,10-10-4,10-8-3,4-3-4,0 7-2,0 6-3,0 7-2,-2 4-3,-3 3-1,-3 3 0,-2 4-3,-6 4 0,-6 6-2,-6 7 0,-6 6-2,-7 1-1,-6-3-1,-6-3-2,-6-2-2,-7-3-1,-6 1-3,-6-1-3,-6 1-2,-7-3-4,-6-2-2,-6-3-4,-6-3-4,-10-6 1,-12-5 4,-13-7 3,-12-5 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6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94250 9000 457,'-22'-69'4,"6"13"8,7 12 8,6 13 8,6 9 3,6 6-5,7 7-4,6 6-3,9 4-2,13 4 2,12 3 2,13 3 2,10 4 1,10 7 0,10 6 1,9 7 1,2 0-2,-2-2-2,-3-3-3,-3-3-2,-2-1-3,0 4 0,0 3-1,0 3-1,-5 1-1,-9 1-2,-10-1 0,-8 1-2,-9-1 0,-6 1-2,-6-1-1,-6 1 0,-9 1-2,-8 3 0,-10 3-1,-9 4-1,-13 4 1,-16 6 0,-15 7 0,-15 6 1,-18 7-2,-19 10-7,-18 10-6,-19 9-7,-15 10-6,-8 14-5,-10 11-5,-9 14-6,-1 3-4,10-2-6,10-3-3,9-3-5,18-18 2,29-31 9,28-31 8,28-31 8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102100 2150 511,'3'-43'5,"6"17"11,7 15 9,6 16 10,1 9 2,-3 3-5,-3 3-7,-2 4-6,-3 13-2,1 26 3,-1 24 3,1 26 3,-3 21 0,-2 19-1,-3 19-2,-3 19-2,-2 9-2,0 0-1,0 0-3,0 0-3,-4 4-1,-5 10-2,-7 10-1,-5 9-2,-8 13-2,-5 20 0,-7 18 0,-5 20-1,-4 5-3,0-6-2,0-6-5,0-6-4,-2-9-1,-3-8-2,-3-10 0,-2-9 0,-1-10-1,3-9 0,3-10-1,4-8 0,1-18-1,0-25-4,0-25-2,0-25-2,3-22-3,6-19 0,7-18-1,6-19-1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101950 2350 551,'1'-68'3,"4"17"4,3 15 6,3 16 5,-1 18 6,-2 22 10,-3 22 8,-3 23 8,-7 13 1,-9 6-8,-10 7-7,-8 6-8,-9 6-6,-6 6-1,-6 7-2,-6 6-2,-6 3-4,-2 0-6,-3 0-6,-3 0-7,-1-4-7,4-5-7,3-7-7,3-5-7,4-11-2,7-11 1,6-14 3,7-11 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102300 2250 521,'-19'-22'2,"13"6"4,12 7 3,13 6 5,9 4 5,6 4 9,7 3 7,6 3 9,6 7 2,6 14-5,7 11-4,6 14-5,4 7-2,4 3-1,3 3-1,3 4 0,-1 1-5,-2 0-7,-3 0-6,-3 0-9,-4 0-6,-3 0-7,-3 0-8,-2 0-7,-9-2-2,-12-3 1,-13-3 3,-12-2 1,-10-8-6,-6-8-13,-6-10-14,-6-9-14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8"/>
    </inkml:context>
    <inkml:brush xml:id="br0">
      <inkml:brushProperty name="width" value="0.02527" units="cm"/>
      <inkml:brushProperty name="height" value="0.02527" units="cm"/>
      <inkml:brushProperty name="color" value="#00BFF3"/>
    </inkml:brush>
  </inkml:definitions>
  <inkml:trace contextRef="#ctx0" brushRef="#br0">104800 3300 870,'0'-63'73,"0"26"-30,0 24-29,0 26-30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81150 14050 576,'-69'0'0,"13"0"0,12 0 0,13 0 0,20-2 8,28-3 17,28-3 17,29-2 17,18-1 2,9 3-13,10 3-12,10 4-13,7-3-8,6-5-6,7-7-3,6-5-6,-1-4-3,-5 0-2,-7 0-3,-5 0-3,-12 1-3,-16 4-5,-15 3-5,-15 3-6,-28-4-5,-36-8-7,-39-10-7,-36-9-6,-18-7 2,3-3 11,3-3 13,4-2 11,5-1 9,10 3 4,10 3 4,9 4 5,6 2 3,3 4-1,3 3 1,4 3 0,4 12 10,6 22 20,7 22 20,6 23 20,3 19 2,0 19-14,0 19-14,0 19-14,-2 16-10,-3 17-4,-3 15-5,-2 16-3,-3 15-7,1 16-6,-1 15-9,1 17-6,-6 8-6,-8 4-5,-10 3-3,-9 3-4,-2-2-2,6-6 3,7-6 1,6-6 3,6-23-2,6-36-2,7-39-2,6-36-4,4-29 0,4-19 4,3-18 2,3-19 4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82250 14200 667,'-7'-40'62,"-11"23"-10,-14 22-10,-11 22-10,-11 18-6,-5 16-2,-7 15-1,-5 17-1,-6 10-4,-3 6-4,-3 7-5,-2 6-5,0-4-2,7-11-1,6-14 0,7-11-1,8-12-5,14-9-11,11-10-10,14-8-12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81950 14900 641,'46'-19'24,"-5"13"-5,-7 12-7,-5 13-6,-4 6 2,0 0 13,0 0 12,0 0 11,3 3 3,6 6-5,7 7-6,6 6-7,3-1-7,0-5-9,0-7-11,0-5-8,-4-4-9,-5 0-6,-7 0-5,-5 0-7,-4-4-6,0-5-9,0-7-8,0-5-9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83250 14250 549,'0'-33'37,"0"34"6,0 35 7,0 35 7,-2 16-1,-3 1-9,-3-1-9,-2 1-9,-3-3-6,1-2-2,-1-3-2,1-3-2,-1-4-5,1-3-10,-1-3-10,1-2-9,-1-6-6,1-6-2,-1-6-2,1-6-2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2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106600 48450 713,'25'-25'1,"0"0"4,0 0 2,0 0 3,3 3 5,6 6 9,7 7 7,6 6 8,-2 6 0,-9 6-6,-10 7-7,-8 6-7,-9 4-5,-6 4-4,-6 3-3,-6 3-3,-7 1-2,-6 1-2,-6-1 0,-6 1-2,-2-3-2,3-2-3,3-3-3,4-3-3,4-2-2,6 0 1,7 0 0,6 0 0,6 1 4,6 4 5,7 3 5,6 3 5,1-1 3,-3-2 0,-3-3-1,-2-3-1,-5 1-1,-2 6-2,-3 7-2,-3 6-1,-9 3-3,-11 0-2,-14 0-3,-11 0-2,-7 0-5,0 0-8,0 0-6,0 0-7,0-4-4,0-5 1,0-7 1,0-5 1,4-6 4,10-3 7,10-3 7,9-2 8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7" units="cm"/>
      <inkml:brushProperty name="height" value="0.047" units="cm"/>
      <inkml:brushProperty name="color" value="#00BFF3"/>
    </inkml:brush>
  </inkml:definitions>
  <inkml:trace contextRef="#ctx0" brushRef="#br0">83450 13750 468,'25'-22'16,"0"6"2,0 7 1,0 6 0,0 3 0,0 0-2,0 0-2,0 0-1,0 3-1,0 6 0,0 7-1,0 6 0,-2 6 1,-3 6 1,-3 7 1,-2 6 1,-5 6 1,-2 6-2,-3 7-1,-3 6-1,-2 4 2,0 4 2,0 3 4,0 3 3,0 3 1,0 3-2,0 3-2,0 4-2,0-1-3,0-3-3,0-3-3,0-2-2,0-6-3,0-6-1,0-6 0,0-6-2,-2-7-1,-3-6-6,-3-6-3,-2-6-4,-9-16-9,-12-25-14,-13-25-12,-12-25-14,-2-19-2,9-12 10,10-13 9,10-12 10,7-2 6,6 9 7,7 10 4,6 10 6,4 2 5,4-3 3,3-3 3,3-2 3,4 6 4,7 20 3,6 18 3,7 20 3,-3 19 1,-8 22 1,-10 22 0,-9 23 0,-9 13-1,-5 6-1,-7 7-1,-5 6-1,-6-1-1,-3-5 0,-3-7 0,-2-5-1,0-8 1,7-5-2,6-7 0,7-5 0,13-19-11,22-27-20,22-28-19,23-28-20,11-23-5,4-15 7,3-15 9,3-16 8,-7 1 8,-15 19 5,-15 19 7,-16 19 5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84900 13350 529,'26'-27'1,"4"-3"1,3-3 1,3-2 2,-1 2 4,-2 9 8,-3 10 7,-3 10 9,-2 4 3,0 0 2,0 0 1,0 0 1,0 4-2,0 10-5,0 10-4,0 9-5,-4 9-2,-5 9-2,-7 10 0,-5 10-1,-8 5-5,-5 4-9,-7 3-10,-5 3-7,-8 1-6,-5 1 0,-7-1-1,-5 1 0,-6-7-6,-3-12-11,-3-13-10,-2-12-11,0-15-3,7-15 5,6-15 4,7-16 5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3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84550 13700 424,'3'-40'7,"6"23"14,7 22 15,6 22 15,1 12 1,-3 3-11,-3 3-11,-2 4-10,-1-1-9,3-3-8,3-3-7,4-2-7,5-8-5,10-8-5,10-10-3,9-9-5,4-12-1,1-11 2,-1-14 2,1-11 1,-1-9 2,1-3-1,-1-3 1,1-2 0,-3 2 3,-2 9 6,-3 10 6,-3 10 6,-10 11 12,-16 17 16,-15 15 17,-15 16 17,-14 12 3,-8 9-12,-10 10-10,-9 10-11,-5 4-9,0 0-10,0 0-8,0 0-9,-5 0-7,-9 0-2,-10 0-5,-8 0-3,-4-4-1,3-5 0,3-7 1,4-5 1,5-8 1,10-5 1,10-7 1,9-5 0,6-8 4,3-5 4,3-7 5,4-5 4,8-4 11,17 0 13,15 0 15,16 0 14,15-5 2,16-9-9,15-10-10,17-8-9,10-8-8,6-2-4,7-3-4,6-3-5,3-1-2,0 4-2,0 3-2,0 3-2,-8 6-2,-16 9-2,-15 10-2,-15 10-4,-14 8 1,-8 10 2,-10 10 2,-9 9 2,-13 4 3,-16 1 5,-15-1 4,-15 1 5,-7-1 5,3 1 4,3-1 5,4 1 6,2 2 1,4 7-2,3 6 0,3 7-2,1 4-2,1 3-3,-1 3-4,1 4-2,1-1-3,3-3-3,3-3-1,4-2-3,1-3-1,0 1-3,0-1-1,0 1-3,0-3-3,0-2-6,0-3-6,0-3-6,-11-12-8,-22-18-8,-22-19-10,-21-18-8,-10-15 0,3-9 8,3-10 9,4-8 9,2-6 6,4 1 4,3-1 4,3 1 4,7 2 3,14 7 4,11 6 3,14 7 3,7 0 3,3-2 1,3-3 2,4-3 1,8-1 3,17 4 2,15 3 4,16 3 3,5 4 2,-2 7-2,-3 6-1,-3 7-1,-4 5-1,-3 7-1,-3 6-1,-2 7-2,-6 7-3,-6 9-6,-6 10-4,-6 10-6,-10 7-2,-12 6 1,-13 7 2,-12 6 1,-9-1 3,-2-5 6,-3-7 4,-3-5 7,-2-6 0,0-3-1,0-3-2,0-2-2,12-11-9,26-15-15,24-15-15,26-16-16,12-10-3,0-3 7,0-3 7,0-2 8,-2-5 2,-3-2-1,-3-3-3,-2-3-2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3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86950 13350 478,'25'-22'6,"0"6"10,0 7 11,0 6 10,1 3 6,4 0 0,3 0-1,3 0-1,1 3-1,1 6-4,-1 7-3,1 6-3,-1 3-4,1 0-4,-1 0-3,1 0-4,-1 0-3,1 0 0,-1 0-1,1 0 0,-7 3-16,-12 6-30,-13 7-29,-12 6-29,-9-1-8,-2-5 17,-3-7 15,-3-5 17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4"/>
    </inkml:context>
    <inkml:brush xml:id="br0">
      <inkml:brushProperty name="width" value="0.05715" units="cm"/>
      <inkml:brushProperty name="height" value="0.05715" units="cm"/>
      <inkml:brushProperty name="color" value="#00BFF3"/>
    </inkml:brush>
  </inkml:definitions>
  <inkml:trace contextRef="#ctx0" brushRef="#br0">86550 14950 384,'121'-4'106,"-5"-5"-26,-7-7-26,-5-5-25,-8-4-17,-5 0-5,-7 0-6,-5 0-6,-6 0-5,-3 0-4,-3 0-6,-2 0-5,-11-2-5,-15-3-6,-15-3-5,-16-2-7,-15-6 2,-11-6 10,-14-6 11,-11-6 10,-6-1 6,4 7 4,3 6 3,3 7 3,3 4 2,3 3-3,3 3 0,4 4-2,1 4 4,0 6 11,0 7 11,0 6 11,1 6 4,4 6 1,3 7-1,3 6 0,1 7-2,1 10-1,-1 10-3,1 9-3,1 6-1,3 3-1,3 3-1,4 4 0,1 2-3,0 4-1,0 3-3,0 3-3,0 4-1,0 7 0,0 6-1,0 7 0,0 2-1,0 1-2,0-1-1,0 1-2,0-3-2,0-2-1,0-3-2,0-3-1,0-4-2,0-3-1,0-3 0,0-2-3,-7-5-1,-11-2-5,-14-3-5,-11-3-3,-12-7-5,-9-9-5,-10-10-6,-8-8-5,-14-8 1,-15-2 4,-15-3 5,-16-3 6,2-4-6,23-3-13,22-3-14,22-2-14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5"/>
    </inkml:context>
    <inkml:brush xml:id="br0">
      <inkml:brushProperty name="width" value="0.0569" units="cm"/>
      <inkml:brushProperty name="height" value="0.0569" units="cm"/>
      <inkml:brushProperty name="color" value="#00BFF3"/>
    </inkml:brush>
  </inkml:definitions>
  <inkml:trace contextRef="#ctx0" brushRef="#br0">88250 14750 386,'92'-111'74,"-16"28"-15,-15 28-14,-15 29-15,-3 11-8,14-2-4,11-3-3,14-3-3,5-1-4,1 4-4,-1 3-4,1 3-3,-6 3-3,-8 3-1,-10 3-1,-9 4-3,-20-9-6,-27-18-15,-28-19-12,-28-18-14,-15-10-1,1 0 14,-1 0 13,1 0 12,2 3 9,7 6 4,6 7 4,7 6 4,5 6 4,7 6 7,6 7 5,7 6 6,0 7 5,-2 10 4,-3 10 4,-3 9 5,1 12 1,6 16-3,7 15-1,6 17-3,3 3-3,0-5-6,0-7-5,0-5-6,-2-6-3,-3-3 1,-3-3-1,-2-2 1,-3 14 3,1 35 4,-1 35 4,1 34 5,1 13 0,3-5-5,3-7-5,4-5-5,1-8-3,0-5-4,0-7-4,0-5-3,0-9-1,0-9-2,0-10 0,0-8-1,6-23-10,13-34-19,12-35-21,13-33-18,6-26-3,0-16 14,0-15 14,0-15 15,-4-3 4,-5 14-7,-7 11-6,-5 14-8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5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89850 12450 454,'23'-24'7,"-3"4"13,-3 3 13,-2 3 14,-1 4 6,3 7 0,3 6-2,4 7 0,1 8-3,0 14-5,0 11-5,0 14-6,-2 7-5,-3 3-7,-3 3-7,-2 4-7,-3-4-4,1-9-1,-1-10-1,1-8-1,2-9-17,7-6-32,6-6-32,7-6-32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6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91150 12300 461,'-46'48'108,"10"-3"-23,10-3-24,9-2-23,-4 3-14,-15 14-3,-15 11-2,-16 14-3,-13 8-5,-9 7-7,-10 6-9,-8 7-6,-4 0-4,3-2 3,3-3 2,4-3 1,4-7-4,6-9-11,7-10-11,6-8-12,7-14-4,10-15 4,10-15 3,9-16 3,9-13 6,9-9 7,10-10 7,10-8 7,7-3 7,6 7 9,7 6 6,6 7 9,3 5 5,0 7 6,0 6 4,0 7 4,-2 5 4,-3 7-1,-3 6 0,-2 7 1,-3 5-1,1 7-2,-1 6-3,1 7-2,-3 2-3,-2 1-3,-3-1-4,-3 1-3,-4-3-3,-3-2 0,-3-3-2,-2-3 0,6-18-13,20-31-23,18-31-23,20-31-23,13-21-6,9-9 13,10-10 12,10-8 12,4-3 10,0 7 7,0 6 6,0 7 6,-5 10 8,-9 16 8,-10 15 7,-8 17 8,-11 13 8,-8 13 7,-10 12 7,-9 13 7,-13 12-1,-16 13-9,-15 12-8,-15 13-9,-11 6-7,-2 0-6,-3 0-5,-3 0-6,-4-2-6,-3-3-5,-3-3-6,-2-2-5,0-8-3,7-8-1,6-10 0,7-9-1,10-13-6,16-16-12,15-15-11,17-15-12,3-1 2,-5 16 12,-7 15 15,-5 17 14,-9 10 7,-9 6 4,-10 7 2,-8 6 3,-8 3 5,-2 0 7,-3 0 7,-3 0 8,-1-4 2,4-5-2,3-7-3,3-5-1,9-9 3,16-9 8,15-10 9,17-8 8,5 2 0,-3 16-6,-3 15-8,-2 17-6,-6 5-5,-6-3-1,-6-3-1,-6-2-1,-4-3-2,1 1-3,-1-1-2,1 1-4,1 2 0,3 7 1,3 6 2,4 7 0,-1 2 3,-3 1 6,-3-1 4,-2 1 5,-1-4 0,3-6-5,3-6-5,4-6-5,2-15-13,4-21-18,3-22-20,3-22-19,4-18-4,7-11 10,6-14 10,7-11 11,5-1 5,7 13-2,6 12 0,7 13-1,-1 9 5,-6 6 10,-6 7 11,-6 6 10,-6 6 7,-2 6 6,-3 7 6,-3 6 5,-6 12 5,-5 19 7,-7 19 6,-5 19 7,-8 7-2,-5-3-8,-7-3-9,-5-2-9,-4-6-6,0-6-4,0-6-4,0-6-4,4-16-19,10-25-35,10-25-33,9-25-35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6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91900 13150 523,'26'-24'4,"4"4"8,3 3 8,3 3 9,-2 9 5,-6 16 3,-6 15 4,-6 17 2,-10 13-1,-12 13-7,-13 12-6,-12 13-8,-9 4-8,-2-3-11,-3-3-12,-3-2-11,1-8-4,6-8 2,7-10 3,6-9 1,4-9 1,4-5-2,3-7-1,3-5-2,7-3-1,14 4 0,11 3-1,14 3 0,0 3 4,-8 3 11,-10 3 10,-9 4 10,-5 4 4,0 6-1,0 7-2,0 6 0,-5 3 2,-9 0 6,-10 0 7,-8 0 7,-3-2 2,7-3-2,6-3-1,7-2-2,4-3-2,3 1-4,3-1-4,4 1-2,1-3-3,0-2-2,0-3-1,0-3-1,0-4-2,0-3-2,0-3-3,0-2-1,0-15-16,0-25-26,0-25-28,0-25-26,1-13-5,4 1 19,3-1 18,3 1 18,1 1 12,1 3 7,-1 3 6,1 4 6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7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92550 13250 411,'43'-16'9,"-11"19"18,-14 19 18,-11 19 18,-11 12 1,-5 6-16,-7 7-14,-5 6-15,-3-1-10,4-5-6,3-7-4,3-5-6,7-15-7,14-22-9,11-22-9,14-21-10,10-17-2,9-8 4,10-10 5,10-9 4,4-2 6,0 6 4,0 7 6,0 6 6,-5 7 5,-9 10 6,-10 10 4,-8 9 6,-11 12 7,-8 16 8,-10 15 9,-9 17 7,-10 8 2,-9 4-8,-10 3-8,-8 3-7,-9 3-7,-6 3-5,-6 3-7,-6 4-5,-2-1-4,3-3-2,3-3-1,4-2-3,-4 2-2,-9 9-2,-10 10-2,-8 10-3,-3-1 1,7-9 3,6-10 3,7-8 3,7-8 4,9-2 5,10-3 5,10-3 4,5-6 2,4-5 0,3-7 0,3-5-1,9-9 0,16-9-1,15-10 0,17-8-2,8-11-2,4-8-5,3-10-3,3-9-5,1-5-2,1 0 2,-1 0 0,1 0 1,-1 1 2,1 4 4,-1 3 2,1 3 3,-3 4 4,-2 7 2,-3 6 3,-3 7 3,-4 2 0,-3 1 1,-3-1-2,-2 1 0,-3 1-1,1 3 2,-1 3 0,1 4 1,-9 10-2,-15 19-5,-15 19-5,-16 19-5,-13 7-1,-9-3 1,-10-3 1,-8-2 2,-9-1 1,-6 3 2,-6 3 2,-6 4 3,1-3-1,9-5 0,10-7-1,10-5-1,10-23-10,13-37-16,12-38-18,13-37-18,7-21-3,4-3 10,3-3 10,3-2 11,1-1 6,1 3 3,-1 3 2,1 4 4,-1 7 2,1 13 4,-1 12 3,1 13 4,-3 21 12,-2 32 23,-3 31 21,-3 32 23,-4 18 4,-3 6-14,-3 7-13,-2 6-14,-5 3-8,-2 0-4,-3 0-4,-3 0-4,-2 0-3,0 0-2,0 0-2,0 0-2,3-5-2,6-9-1,7-10-2,6-8-1,15-18-12,26-25-21,24-25-20,26-25-22,7-15-5,-9-2 11,-10-3 11,-8-3 10,-9 2 9,-6 10 5,-6 10 6,-6 9 6,-6 6 6,-2 3 6,-3 3 7,-3 4 7,-2 7 8,0 13 11,0 12 11,0 13 10,0 6 2,0 0-4,0 0-7,0 0-4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3"/>
    </inkml:context>
    <inkml:brush xml:id="br0">
      <inkml:brushProperty name="width" value="0.02509" units="cm"/>
      <inkml:brushProperty name="height" value="0.02509" units="cm"/>
      <inkml:brushProperty name="color" value="#00BFF3"/>
    </inkml:brush>
  </inkml:definitions>
  <inkml:trace contextRef="#ctx0" brushRef="#br0">106750 49400 876,'48'0'-11,"-3"0"-3,-3 0-1,-2 0-3,-5 4 6,-2 10 15,-3 10 15,-3 9 15,-6 4 4,-5 1-5,-7-1-5,-5 1-5,-3-1-7,4 1-8,3-1-9,3 1-8,-1-3-9,-2-2-12,-3-3-11,-3-3-12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9"/>
    </inkml:context>
    <inkml:brush xml:id="br0">
      <inkml:brushProperty name="width" value="0.0505" units="cm"/>
      <inkml:brushProperty name="height" value="0.0505" units="cm"/>
      <inkml:brushProperty name="color" value="#00BFF3"/>
    </inkml:brush>
  </inkml:definitions>
  <inkml:trace contextRef="#ctx0" brushRef="#br0">94450 13950 435,'56'-4'5,"13"-5"10,12-7 10,13-5 11,-2 0 4,-16 10-1,-15 10-1,-15 9 0,-11 7-4,-2 7-5,-3 6-7,-3 7-5,-4 5-5,-3 7-3,-3 6-2,-2 7-3,-12 5-1,-19 7 0,-18 6 1,-19 7 0,-10 0 0,1-2 2,-1-3 0,1-3 1,1-4 2,3-3 1,3-3 2,4-2 1,5-6 0,10-6-1,10-6-3,9-6-1,13-2-1,20 3-1,18 3 0,20 4-1,6-3-1,-2-5-2,-3-7-2,-3-5-1,-4-3-1,-3 4 2,-3 3 1,-2 3 1,-8 3 1,-8 3-1,-10 3 1,-9 4-1,-5 4 1,0 6 1,0 7 2,0 6 0,-4 4 1,-5 4-3,-7 3-3,-5 3-1,-9 3-4,-9 3-5,-10 3-5,-8 4-6,-9 2-2,-6 4-1,-6 3 0,-6 3-2,-6-2-2,-2-6-4,-3-6-6,-3-6-4,7-10-1,19-12 2,19-13 3,19-12 2,9-10 2,0-6-1,0-6 0,0-6-1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96650 13200 399,'46'-44'64,"-5"13"-12,-7 12-11,-5 13-13,-3 6-6,4 0-2,3 0-2,3 0-2,6 0-2,9 0-1,10 0-2,10 0-2,0 4-2,-5 10-4,-7 10-2,-5 9-3,-11 6-2,-11 3-1,-14 3 1,-11 4 0,-15 8-1,-16 17 0,-15 15 0,-15 16 0,-17 9 1,-15 3 0,-15 3 3,-16 4 1,-7-1 1,4-3 1,3-3 2,3-2 1,4-9 1,7-12-1,6-13-1,7-12 0,10-12-2,16-8-2,15-10-4,17-9-2,25-13-6,39-16-8,36-15-8,39-15-8,11-9-1,-11 1 5,-14-1 6,-11 1 6,-12 2 3,-9 7 4,-10 6 2,-8 7 3,-9 8 3,-6 14 6,-6 11 5,-6 14 5,-7 7 4,-6 3 4,-6 3 4,-6 4 4,-6 1 2,-2 0-3,-3 0-1,-3 0-2,8-5-5,23-9-10,22-10-10,22-8-8,8-9-6,-2-6 0,-3-6-1,-3-6-1,-6-4 0,-5 1 2,-7-1 0,-5 1 2,-6-3 1,-3-2 2,-3-3 2,-2-3 1,0-7 1,7-9-1,6-10-1,7-8-1,5-12 0,7-12 0,6-13 2,7-12 0,2-10 1,1-6 1,-1-6 0,1-6 1,-3 4 3,-2 16 4,-3 15 5,-3 17 4,-6 13 5,-5 13 3,-7 12 4,-5 13 4,-4 21 8,0 32 16,0 31 15,0 32 16,-4 10-2,-5-9-17,-7-10-16,-5-8-17,-9 0-10,-9 14-4,-10 11-3,-8 14-4,-9 7-6,-6 3-6,-6 3-6,-6 4-8,-1-10-5,7-22-2,6-22-3,7-21-3,2-17-2,1-8-3,-1-10-1,1-9-2,4-12-2,9-11-1,10-14 0,10-11-1,4-6 1,0 4 1,0 3 2,0 3 2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1"/>
    </inkml:context>
    <inkml:brush xml:id="br0">
      <inkml:brushProperty name="width" value="0.05342" units="cm"/>
      <inkml:brushProperty name="height" value="0.05342" units="cm"/>
      <inkml:brushProperty name="color" value="#00BFF3"/>
    </inkml:brush>
  </inkml:definitions>
  <inkml:trace contextRef="#ctx0" brushRef="#br0">98500 13000 411,'90'-46'23,"-18"10"-1,-19 10 1,-18 9 0,-9 9 1,4 9-2,3 10 1,3 10-1,-2 8 0,-6 10-2,-6 10-2,-6 9-2,-6 9 1,-2 9 2,-3 10 1,-3 10 3,-4 8 2,-3 10 1,-3 10 1,-2 9 2,-3 4-2,1 1-2,-1-1-4,1 1-2,-1-6-3,1-8-3,-1-10-3,1-9-3,1-10-3,3-9-1,3-10-4,4-8-2,-7-17-9,-16-21-15,-15-22-15,-15-22-16,-7-19-4,3-16 6,3-15 7,4-15 5,4-15 5,6-12 5,7-13 2,6-12 5,6-7 3,6 1 5,7-1 5,6 1 4,7 5 3,10 14 3,10 11 3,9 14 2,4 14 3,1 20 4,-1 18 3,1 20 4,-6 22 3,-8 29 5,-10 28 3,-9 28 4,-12 15 0,-11 4-3,-14 3-4,-11 3-4,-4-2-2,6-6 0,7-6-1,6-6 0,4-10-2,4-12-3,3-13-3,3-12-3,14-13-8,25-12-10,25-13-11,25-12-11,9-15-4,-6-15 2,-6-15 3,-6-16 2,1-16 0,9-16-1,10-15-2,10-15-1,-4-1 3,-16 16 8,-15 15 6,-15 17 8,-12 13 6,-6 13 5,-6 12 3,-6 13 5,-4 7 1,1 4-1,-1 3-1,1 3-2,1 9 10,3 16 23,3 15 21,4 17 23,-4 11 3,-9 10-16,-10 10-17,-8 9-16,-11 7-9,-8 7-5,-10 6-2,-9 7-4,-9 0-5,-5-2-5,-7-3-5,-5-3-6,0-10-4,10-16-2,10-15-2,9-15-2,6-17-8,3-15-12,3-15-13,4-16-12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1"/>
    </inkml:context>
    <inkml:brush xml:id="br0">
      <inkml:brushProperty name="width" value="0.06023" units="cm"/>
      <inkml:brushProperty name="height" value="0.06023" units="cm"/>
      <inkml:brushProperty name="color" value="#00BFF3"/>
    </inkml:brush>
  </inkml:definitions>
  <inkml:trace contextRef="#ctx0" brushRef="#br0">99900 12700 365,'25'-36'37,"0"28"5,0 28 3,0 29 5,-4 13-1,-5 1-8,-7-1-7,-5 1-7,-4 5-3,0 14 1,0 11 3,0 14 0,1 10 0,4 9-2,3 10-3,3 10-3,-1 4-1,-2 0-3,-3 0-1,-3 0-2,-2 3-2,0 6-1,0 7-1,0 6-2,0-7-1,0-18-4,0-19-4,0-18-2,-5-18-8,-9-16-10,-10-15-12,-8-15-10,-6-20-3,1-21 4,-1-22 5,1-22 5,-3-18 5,-2-11 2,-3-14 4,-3-11 3,2-15 1,10-16-2,10-15-3,9-15-1,6-11 0,3-2 3,3-3 2,4-3 3,7 5 4,13 17 2,12 15 4,13 16 3,4 16 4,-3 20 3,-3 18 4,-2 20 5,-5 13 2,-2 9 3,-3 10 3,-3 10 3,-6 10 1,-5 13 1,-7 12 1,-5 13 2,-9 13-2,-9 17-2,-10 15-3,-8 16-3,-9 10-2,-6 7-2,-6 6-1,-6 7-2,-1-6-1,7-15 0,6-15-1,7-16 0,5-12-2,7-5-1,6-7-2,7-5-3,13-15-11,22-22-21,22-22-22,23-21-22,3-10-5,-11 3 8,-14 3 8,-11 4 9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2"/>
    </inkml:context>
    <inkml:brush xml:id="br0">
      <inkml:brushProperty name="width" value="0.05941" units="cm"/>
      <inkml:brushProperty name="height" value="0.05941" units="cm"/>
      <inkml:brushProperty name="color" value="#00BFF3"/>
    </inkml:brush>
  </inkml:definitions>
  <inkml:trace contextRef="#ctx0" brushRef="#br0">100750 13050 370,'28'-27'3,"6"-3"6,7-3 7,6-2 6,-1 2 2,-5 9-4,-7 10-2,-5 10-3,5 2 0,19-3 4,19-3 4,19-2 2,7-1 0,-3 3-4,-3 3-6,-2 4-5,-8 4-5,-8 6-6,-10 7-7,-9 6-6,-13 6-3,-16 6 0,-15 7-1,-15 6 0,-15 4-2,-12 4-1,-13 3-1,-12 3-2,-7-4 2,1-8 4,-1-10 4,1-9 4,1-5 3,3 0 2,3 0 1,4 0 3,4 1 3,6 4 6,7 3 6,6 3 5,4 4 4,4 7 4,3 6 3,3 7 3,1 5 1,1 7 0,-1 6-1,1 7 0,-1 0-1,1-2-1,-1-3-2,1-3-2,-1-2-2,1 0-4,-1 0-4,1 0-2,-1-4-8,1-5-8,-1-7-9,1-5-10,4-15-3,9-22 2,10-22 2,10-21 2,8-18-1,10-12-4,10-13-5,9-12-3,4-10-1,1-6 2,-1-6 3,1-6 4,-4 5 3,-6 20 6,-6 18 5,-6 20 7,-7 21 7,-6 25 10,-6 25 10,-6 25 10,-7 14 4,-6 3-2,-6 3-3,-6 4-2,-6-1-5,-2-3-5,-3-3-5,-3-2-6,-2-6-7,0-6-7,0-6-9,0-6-7,0-15-8,0-21-9,0-22-9,0-22-8,3-19 0,6-16 9,7-15 9,6-15 9,3-7 5,0 3 2,0 3 0,0 4 2,0 7 3,0 13 3,0 12 4,0 13 3,-4 12 5,-5 13 3,-7 12 4,-5 13 4,-3 13 4,4 17 2,3 15 2,3 16 3,-1 9 2,-2 3 4,-3 3 1,-3 4 4,-1-3-1,4-5-5,3-7-5,3-5-3,4-6-5,7-3-4,6-3-4,7-2-4,7-8-3,9-8-2,10-10-2,10-9-2,7-12-4,6-11-7,7-14-8,6-11-6,1-11-4,-3-5-2,-3-7-2,-2-5-1,-5-6 2,-2-3 5,-3-3 6,-3-2 4,-2 0 5,0 7 5,0 6 4,0 7 4,0 7 5,0 9 4,0 10 5,0 10 4,0 7 6,0 6 9,0 7 8,0 6 9,0 6 2,0 6-5,0 7-3,0 6-4,-2 7-4,-3 10-3,-3 10-4,-2 9-2,-6 10-4,-6 14-1,-6 11-1,-6 14-3,-7 5-1,-6 1-1,-6-1-2,-6 1 0,-10-3-1,-12-2-1,-13-3 2,-12-3-1,-12-6-1,-8-5-1,-10-7-2,-9-5-2,-5-11-6,0-11-13,0-14-11,0-11-13,3-14-5,6-11 0,7-14 2,6-11 0,10-12 2,17-9 0,15-10 1,16-8 0,12-8 4,9-2 4,10-3 4,10-3 4,8-1 6,10 4 3,10 3 6,9 3 4,4 7 5,1 14 7,-1 11 5,1 14 7,1 8 5,3 7 5,3 6 5,4 7 5,-1 7 1,-3 9-6,-3 10-4,-2 10-4,-3 0-6,1-5-4,-1-7-5,1-5-5,-4-4-8,-6 0-12,-6 0-10,-6 0-12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3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104300 12800 575,'50'-2'7,"0"-3"14,0-3 14,0-2 13,-4 0 6,-5 7-2,-7 6-2,-5 7-3,-4 5-6,0 7-10,0 6-9,0 7-9,-4 5-10,-5 7-7,-7 6-8,-5 7-8,-8 0-5,-5-2-1,-7-3-1,-5-3 0,-8-2-3,-5 0-3,-7 0-4,-5 0-3,-9 1 0,-9 4 3,-10 3 5,-8 3 3,-1-4 5,9-8 4,10-10 6,10-9 4,7-5 2,6 0 2,7 0 1,6 0 0,6 0 10,6 0 18,7 0 19,6 0 19,12-2 6,19-3-5,19-3-6,19-2-6,15-3-8,13 1-9,12-1-10,13 1-10,6-3-6,0-2-4,0-3-2,0-3-3,-4-2-7,-5 0-12,-7 0-11,-5 0-13,-14 3-4,-18 6 2,-19 7 2,-18 6 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98250 17250 404,'56'-58'7,"63"-16"13,62-15 14,63-15 13,4 5 2,-53 29-11,-53 28-10,-52 28-10,-26 12-9,3-3-7,3-3-5,4-2-7,-14 5-8,-27 16-8,-28 15-11,-28 17-8,-23 5-1,-15-3 8,-15-3 7,-16-2 9,-7-3 6,4 1 8,3-1 7,3 1 8,4 1 6,7 3 6,6 3 8,7 4 5,5 2 3,7 4-3,6 3-3,7 3-3,5 4 0,7 7 3,6 6 3,7 7 4,2 5-2,1 7-3,-1 6-5,1 7-4,-1 4-3,1 3-2,-1 3-2,1 4-2,-1 1 0,1 0 0,-1 0 2,1 0 1,1-10 0,3-18-2,3-19-1,4-18-1,10-40-15,19-59-27,19-60-29,19-58-28,7-23-5,-3 16 15,-3 15 17,-2 17 15,-3 10 12,1 6 7,-1 7 6,1 6 6,-4 9 5,-6 13 0,-6 12 0,-6 13 1,-6 12 8,-2 13 16,-3 12 14,-3 13 16,-4 13 9,-3 17 3,-3 15 4,-2 16 2,-8 9-3,-8 3-12,-10 3-11,-9 4-12,-7 1-7,-3 0-2,-3 0-4,-2 0-3,-3-4-5,1-5-5,-1-7-5,1-5-6,1-22-11,3-33-16,3-35-15,4-34-15,8-23-5,17-8 9,15-10 8,16-9 7,5 4 8,-2 19 6,-3 19 6,-3 19 6,-4 12 6,-3 6 6,-3 7 5,-2 6 7,-8 15 9,-8 26 14,-10 24 13,-9 26 15,-7 10 2,-3-3-5,-3-3-7,-2-2-6,-1-3-4,3 1-3,3-1-1,4 1-3,10-6-5,19-8-8,19-10-8,19-9-9,15-18-8,13-24-8,12-26-9,13-24-7,6-13-4,0 0 0,0 0 1,0 0 1,-4 3 3,-5 6 7,-7 7 5,-5 6 6,-9 6 4,-9 6 4,-10 7 2,-8 6 3,-8 6 5,-2 6 8,-3 7 9,-3 6 7,-2 7 8,0 10 10,0 10 7,0 9 10,1 7 0,4 7-9,3 6-9,3 7-8,-2 4-5,-6 3-4,-6 3-2,-6 4-3,-7 1-2,-6 0-2,-6 0 0,-6 0-1,-12 1-4,-15 4-6,-15 3-7,-16 3-5,-12-4-6,-5-8-2,-7-10-4,-5-9-3,-3-10-2,4-9 1,3-10 0,3-8 0,6-15 0,9-19-1,10-18 1,10-19 0,8-12 0,10-2 2,10-3 1,9-3 1,12-1 1,16 4 1,15 3-1,17 3 1,11 7 1,10 14 3,10 11 2,9 14 2,2 7 2,-2 3-1,-3 3-1,-3 4 0,-2 5 6,0 10 13,0 10 11,0 9 12,0 1 3,0-6-9,0-6-7,0-6-9,1-6-6,4-2-4,3-3-6,3-3-5,-5-4-7,-12-3-11,-13-3-10,-12-2-10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101800 17850 581,'-91'117'141,"19"-16"-28,19-15-29,19-15-27,15-20-34,13-21-36,12-22-37,13-22-38,6-11-9,0 0 16,0 0 16,0 0 18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5894" units="cm"/>
      <inkml:brushProperty name="height" value="0.05894" units="cm"/>
      <inkml:brushProperty name="color" value="#00BFF3"/>
    </inkml:brush>
  </inkml:definitions>
  <inkml:trace contextRef="#ctx0" brushRef="#br0">102350 16100 373,'-2'-36'35,"-3"28"16,-3 28 16,-2 29 15,-1 27 2,3 29-13,3 28-12,4 28-13,1 17-10,0 6-6,0 7-6,0 6-7,-2 6-5,-3 6-4,-3 7-4,-2 6-4,-1 12-4,3 19-5,3 19-6,4 19-5,1-4-6,0-24-6,0-26-5,0-24-6,0-24-1,0-22 6,0-22 4,0-21 5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5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101800 17150 521,'3'-66'9,"6"19"18,7 19 18,6 19 19,6 15 5,6 13-8,7 12-6,6 13-8,3 6-8,0 0-9,0 0-10,0 0-10,0-4-8,0-5-7,0-7-9,0-5-7,0-8-2,0-5 1,0-7 4,0-5 1,-4-11-7,-5-11-20,-7-14-18,-5-11-20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3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107950 48500 658,'21'-25'3,"-5"0"3,-7 0 6,-5 0 4,-6 0 5,-3 0 5,-3 0 7,-2 0 4,-5 6-1,-2 13-11,-3 12-9,-3 13-10,-1 12-5,4 13 1,3 12 1,3 13 0,1 4 2,1-3 1,-1-3 3,1-2 1,1-1 1,3 3-2,3 3-1,4 4-2,4-1 0,6-3-1,7-3 0,6-2 0,1-5-1,-3-2-1,-3-3-1,-2-3-1,-5-4 0,-2-3-2,-3-3 1,-3-2-2,-1-5 0,4-2-1,3-3 0,3-3-1,-7-4-2,-15-3-2,-15-3-2,-16-2-3,-5-5 0,6-2 0,7-3 2,6-3 0,1-4 2,-3-3 1,-3-3 2,-2-2 1,-1-5 2,3-2 0,3-3 2,4-3 1,4-6 2,6-5 1,7-7 1,6-5 3,7-6-1,10-3-4,10-3-3,9-2-4,7-1-2,7 3-3,6 3-3,7 4-2,-1 5 0,-6 10 1,-6 10 2,-6 9 2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5"/>
    </inkml:context>
    <inkml:brush xml:id="br0">
      <inkml:brushProperty name="width" value="0.05691" units="cm"/>
      <inkml:brushProperty name="height" value="0.05691" units="cm"/>
      <inkml:brushProperty name="color" value="#00BFF3"/>
    </inkml:brush>
  </inkml:definitions>
  <inkml:trace contextRef="#ctx0" brushRef="#br0">102800 17050 386,'4'-44'1,"10"13"17,10 12 16,9 13 17,4 6 5,1 0-9,-1 0-8,1 0-9,1 0-6,3 0-4,3 0-4,4 0-4,2 0-4,4 0-3,3 0-4,3 0-2,1-2-4,1-3-3,-1-3-4,1-2-3,-3-6-4,-2-6-2,-3-6-3,-3-6-3,-6-6 0,-5-2 1,-7-3 1,-5-3 2,-8-2 1,-5 0 4,-7 0 3,-5 0 3,-9 1 4,-9 4 1,-10 3 4,-8 3 2,-6 4 4,1 7 2,-1 6 4,1 7 3,-3 4 2,-2 3 4,-3 3 3,-3 4 2,1 5 3,6 10 1,7 10 2,6 9 1,3 7 0,0 7 0,0 6 0,0 7 0,1 5-1,4 7-1,3 6-1,3 7-2,3 5-1,3 7-4,3 6-3,4 7-3,2-1-2,4-6-1,3-6-2,3-6-2,-1-4-2,-2 1-5,-3-1-5,-3 1-4,-1-4-5,4-6-2,3-6-2,3-6-3,-4-7-3,-8-6-1,-10-6-1,-9-6-3,-7-9 0,-3-8 1,-3-10-1,-2-9 1,-3-5 1,1 0 2,-1 0 1,1 0 2,-1-4 2,1-5 2,-1-7 2,1-5 1,2-4 4,7 0 4,6 0 4,7 0 4,8-2 4,14-3 4,11-3 3,14-2 3,8-1 2,7 3-2,6 3-1,7 4-1,4 1 1,3 0 2,3 0 4,4 0 3,1 1 0,0 4-4,0 3-4,0 3-3,-5 3-3,-9 3-2,-10 3-2,-8 4-1,-8 5-1,-2 10-1,-3 10-1,-3 9-1,-7 4 1,-9 1-1,-10-1-1,-8 1 1,-14 1-1,-15 3 2,-15 3 0,-16 4 0,-10 2 1,-3 4 0,-3 3 0,-2 3 0,-9 1-1,-12 1-2,-13-1-3,-12 1-1,-4-3-1,7-2 0,6-3 1,7-3 0,8-4 2,14-3 1,11-3 3,14-2 1,19-6 7,29-6 11,28-6 11,28-6 10,24-7 2,23-6-9,22-6-9,22-6-8,15-6-6,9-2-4,10-3-2,10-3-4,4-1-5,0 4-7,0 3-6,0 3-6,-4 1-6,-5 1-4,-7-1-5,-5 1-4,-11-3-3,-11-2-1,-14-3-1,-11-3-1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4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66800 52650 591,'-22'68'0,"6"-11"0,7-14 0,6-11 0,3-6 4,0 4 9,0 3 8,0 3 8,-2 1 6,-3 1 1,-3-1 1,-2 1 1,-1-1-1,3 1-6,3-1-5,4 1-5,-3 4-3,-5 9-3,-7 10-1,-5 10-2,-8 5-3,-5 4-2,-7 3-3,-5 3-3,-6 4-1,-3 7 0,-3 6 0,-2 7 0,-3 7 0,1 9-4,-1 10-2,1 10-3,2-6-1,7-18 1,6-19 2,7-18 2,10-25-10,16-27-22,15-28-22,17-28-21,10-26-3,6-21 16,7-22 17,6-22 16,3-7 11,0 10 5,0 10 6,0 9 4,-4 10 3,-5 14 2,-7 11 0,-5 14 2,-6 7 1,-3 3 5,-3 3 2,-2 4 5,-1 8 9,3 17 15,3 15 17,4 16 16,-1 9 2,-3 3-12,-3 3-12,-2 4-12,-3 8-8,1 17-3,-1 15-5,1 16-3,-1 7-4,1 1-4,-1-1-4,1 1-4,-3-6-1,-2-8 0,-3-10 1,-3-9 1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67250 53250 606,'50'-50'0,"0"0"0,0 0 0,0 0 0,0 3 5,0 6 11,0 7 9,0 6 12,0 6 3,0 6-2,0 7-2,0 6-1,1 3-4,4 0-3,3 0-4,3 0-3,-2 0-3,-6 0-2,-6 0-3,-6 0-3,-6 4-9,-2 10-18,-3 10-17,-3 9-17,-12 6-7,-18 3 0,-19 3 3,-18 4 1,-12-3 4,-3-5 9,-3-7 8,-2-5 7,-3-6 7,1-3 4,-1-3 4,1-2 5,1-5 2,3-2 1,3-3 2,4-3 0,2-2 1,4 0 0,3 0-1,3 0 0,4 1 11,7 4 20,6 3 20,7 3 20,4 3 4,3 3-13,3 3-15,4 4-13,1 4-9,0 6 0,0 7-3,0 6-2,1 3-3,4 0-5,3 0-6,3 0-5,-2 3-6,-6 6-9,-6 7-6,-6 6-9,-6 3-6,-2 0-4,-3 0-4,-3 0-5,-2-7 1,0-11 4,0-14 6,0-11 5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67100 54250 538,'26'-50'1,"4"0"3,3 0 3,3 0 3,4 0 4,7 0 5,6 0 5,7 0 4,5 1 2,7 4-2,6 3-3,7 3-3,0 4-1,-2 7-4,-3 6-2,-3 7-2,-4 2-2,-3 1 0,-3-1-1,-2 1 0,-9 8-2,-12 20-3,-13 18-4,-12 20-4,-18 8-1,-21 1 0,-22-1 1,-22 1 1,-15 1-2,-5 3-2,-7 3-3,-5 4-4,-3-3 2,4-5 4,3-7 5,3-5 4,6-8 3,9-5 1,10-7 2,10-5 2,4-4 1,0 0 5,0 0 2,0 0 5,12-4-1,26-5-1,24-7-3,26-5-2,16-11-4,10-11-6,10-14-4,9-11-6,4-6-6,1 4-6,-1 3-6,1 3-6,-4 1-2,-6 1 4,-6-1 3,-6 1 3,-9-1-2,-8 1-8,-10-1-6,-9 1-8,-9 1-1,-5 3 4,-7 3 4,-5 4 5,-9-1 3,-9-3 5,-10-3 5,-8-2 3,-3-1 5,7 3 1,6 3 4,7 4 2,2 2 2,1 4 0,-1 3 0,1 3 2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4461" units="cm"/>
      <inkml:brushProperty name="height" value="0.04461" units="cm"/>
      <inkml:brushProperty name="color" value="#00BFF3"/>
    </inkml:brush>
  </inkml:definitions>
  <inkml:trace contextRef="#ctx0" brushRef="#br0">67700 52950 493,'-24'-141'0,"4"19"2,3 19 1,3 19 1,3 13 3,3 10 3,3 10 2,4 9 5,4 9 5,6 9 8,7 10 8,6 10 9,4 14 1,4 23-7,3 22-7,3 22-7,-2 12-4,-6 3-3,-6 3-2,-6 4-3,-4 10 0,1 19 0,-1 19 0,1 19 1,-6 13-2,-8 10-5,-10 10-5,-9 9-4,-10 2-5,-9-2-6,-10-3-5,-8-3-5,-9-12-3,-6-18-1,-6-19-1,-6-18-2,-4-18-1,1-16-4,-1-15-3,1-15-3,5-15 0,14-12 1,11-13 1,14-12 2,5-9 2,1-2 3,-1-3 3,1-3 3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6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66000 54850 623,'21'-27'1,"-5"-3"2,-7-3 1,-5-2 1,2 0 2,13 7 1,12 6 0,13 7 1,12 7 6,13 9 10,12 10 11,13 10 10,12 10 3,13 13-6,12 12-6,13 13-6,10 7-8,10 4-9,10 3-11,9 3-9,4-1-3,1-2 5,-1-3 4,1-3 5,-18-12 1,-34-18 1,-35-19-2,-33-18 0,-18-9-14,0 4-28,0 3-28,0 3-29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6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69400 52250 531,'4'-93'5,"10"17"11,10 15 10,9 16 10,2 13 3,-2 14-8,-3 11-5,-3 14-8,-2 14-3,0 20-2,0 18-1,0 20-2,-4 11-4,-5 7-4,-7 6-6,-5 7-5,-14 4-2,-18 3-1,-19 3 0,-18 4-1,-7-4-3,6-9-3,7-10-6,6-8-4,4-14 0,4-15 5,3-15 3,3-16 5,6-8 3,9 0 4,10 0 3,10 0 2,5 0 5,4 0 4,3 0 4,3 0 5,3 4 1,3 10-1,3 10-1,4 9-1,1 10 3,0 14 6,0 11 6,0 14 8,-4 7 1,-5 3-3,-7 3-2,-5 4-3,-6-1-2,-3-3-2,-3-3 0,-2-2-2,-3-11-2,1-15-1,-1-15-1,1-16-1,7-35-10,16-53-20,15-53-18,17-52-19,5-20-7,-3 16 6,-3 15 5,-2 17 5,-5 10 2,-2 6-2,-3 7-2,-3 6-3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70900 51500 614,'48'-71'0,"-3"10"0,-3 10 0,-2 9 0,-1 7 8,3 7 13,3 6 15,4 7 15,-3 13 2,-5 22-8,-7 22-9,-5 23-9,-15 14-8,-22 10-8,-22 10-7,-21 9-9,-14 4-4,-2 1-1,-3-1 0,-3 1-1,-1-6-4,4-8-6,3-10-6,3-9-6,3-13-2,3-16 4,3-15 3,4-15 4,8-15 8,17-12 9,15-13 11,16-12 10,16-9 5,20-2 0,18-3-2,20-3 0,8-2-1,1 0-3,-1 0-1,1 0-3,-4 6-2,-6 13-3,-6 12-3,-6 13-3,-10 9-2,-12 6-1,-13 7-1,-12 6-2,-16 9-1,-19 13-1,-18 12-3,-19 13-1,-15 7-1,-8 4 1,-10 3 2,-9 3 0,-5-2 1,0-6 2,0-6 1,0-6 1,6-9 0,13-8 0,12-10-1,13-9 1,9-9 1,6-5 4,7-7 3,6-5 5,9-4 4,13 0 5,12 0 4,13 0 6,6 0 2,0 0 0,0 0 1,0 0-1,-2 3 0,-3 6 0,-3 7-1,-2 6-1,-3 3-1,1 0-1,-1 0 0,1 0-1,-3-8-6,-2-16-14,-3-15-11,-3-15-13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25" units="cm"/>
      <inkml:brushProperty name="height" value="0.025" units="cm"/>
      <inkml:brushProperty name="color" value="#00BFF3"/>
    </inkml:brush>
  </inkml:definitions>
  <inkml:trace contextRef="#ctx0" brushRef="#br0">70550 52850 879,'-22'68'65,"6"-11"-25,7-14-25,6-11-24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70200 53300 500,'21'-13'49,"-5"26"3,-7 24 1,-5 26 2,-6 13-2,-3 4-5,-3 3-7,-2 3-6,-5 4-5,-2 7-5,-3 6-5,-3 7-5,-1 4-4,4 3-4,3 3-2,3 4-4,3-3-5,3-5-5,3-7-6,4-5-6,-1-12-6,-3-16-5,-3-15-8,-2-15-5,0-17-2,7-15 2,6-15 3,7-16 2,0-8 4,-2 0 4,-3 0 4,-3 0 5,-1 0 1,4 0 2,3 0 0,3 0 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9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101450 50500 466,'-24'-24'2,"4"4"3,3 3 3,3 3 4,6 3 7,9 3 10,10 3 11,10 4 11,5 2 0,4 4-8,3 3-9,3 3-8,3 1-6,3 1-4,3-1-2,4 1-4,-1-1-1,-3 1 0,-3-1 1,-2 1 1,-3-1-1,1 1-5,-1-1-4,1 1-5,-1 1-3,1 3-5,-1 3-4,1 4-4,-9 4 2,-15 6 10,-15 7 10,-16 6 9,-8 1 5,0-3-1,0-3-1,0-2-2,0-3 1,0 1-2,0-1 1,0 1-1,0 1 0,0 3 0,0 3-2,0 4 1,-2 4-2,-3 6-1,-3 7-2,-2 6-2,-1 4-1,3 4-2,3 3-1,4 3-2,-1 3-3,-3 3-4,-3 3-4,-2 4-4,0-4-6,7-9-8,6-10-7,7-8-8,2-11-3,1-8 0,-1-10 1,1-9 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8"/>
    </inkml:context>
    <inkml:brush xml:id="br0">
      <inkml:brushProperty name="width" value="0.05007" units="cm"/>
      <inkml:brushProperty name="height" value="0.05007" units="cm"/>
      <inkml:brushProperty name="color" value="#00BFF3"/>
    </inkml:brush>
  </inkml:definitions>
  <inkml:trace contextRef="#ctx0" brushRef="#br0">70450 53600 439,'26'-29'0,"4"-5"0,3-7 0,3-5 0,-1 0 2,-2 10 3,-3 10 5,-3 9 3,2 1 2,10-6 1,10-6-1,9-6 1,7-1-2,7 7-5,6 6-3,7 7-5,0 4-2,-2 3-1,-3 3-1,-3 4 0,-7 1 0,-9 0 1,-10 0 2,-8 0 2,-11 3 1,-8 6 2,-10 7 3,-9 6 2,-5 3 2,0 0 0,0 0 0,0 0 1,0 6 4,0 13 8,0 12 7,0 13 7,0 4 2,0-3-5,0-3-5,0-2-5,1 3-4,4 14-2,3 11-3,3 14-2,-1 7-3,-2 3-1,-3 3-2,-3 4-1,-1-1-2,4-3-1,3-3-3,3-2-1,-1-8-1,-2-8-3,-3-10-2,-3-9-2,-4-10-4,-3-9-6,-3-10-5,-2-8-6,-11-18-6,-15-25-9,-15-25-7,-16-25-7,-8-18-1,0-8 8,0-10 7,0-9 8,0-5 5,0 0 3,0 0 3,0 0 2,3 3 3,6 6 6,7 7 3,6 6 6,7 6 2,10 6 3,10 7 3,9 6 3,6 3 2,3 0 5,3 0 3,4 0 5,4 3 0,6 6-2,7 7-2,6 6-3,7 3-3,10 0-2,10 0-5,9 0-2,4-2-5,1-3-4,-1-3-4,1-2-5,-1-3-2,1 1 2,-1-1-1,1 1 2,-7 1 0,-12 3 2,-13 3 1,-12 4 1,-12 2 2,-8 4 5,-10 3 4,-9 3 4,-10 3 5,-9 3 3,-10 3 4,-8 4 5,-6 5 0,1 10-2,-1 10-2,1 9-1,2 6 0,7 3 4,6 3 5,7 4 5,5 1 0,7 0-4,6 0-2,7 0-4,4 0-4,3 0-4,3 0-4,4 0-5,7 1-2,13 4 1,12 3 0,13 3 1,6-1-2,0-2-4,0-3-4,0-3-3,-4-2-2,-5 0 0,-7 0 0,-5 0 0,-6 0 1,-3 0 0,-3 0 0,-2 0 0,-9 0 0,-12 0 2,-13 0 0,-12 0 1,-9-5 2,-2-9 3,-3-10 4,-3-8 3,-1-12 2,4-12 0,3-13-2,3-12 1,6-12-2,9-8-3,10-10-3,10-9-3,10-18-4,13-24-5,12-26-6,13-24-5,12-9-3,13 10-1,12 10-1,13 9-1,9 9 1,6 9 1,7 10 2,6 10 2,-7 11 4,-18 17 4,-19 15 5,-18 16 5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9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72650 52450 496,'206'-180'8,"-37"41"4,-38 40 5,-37 42 4,-21 24 5,-3 9 1,-3 10 3,-2 10 3,-5 5-1,-2 4-4,-3 3-3,-3 3-4,-7 7-4,-9 14-5,-10 11-4,-8 14-4,-11 7-5,-8 3-4,-10 3-4,-9 4-5,-12 4-5,-11 6-6,-14 7-5,-11 6-7,-6-4-1,4-11 2,3-14 2,3-11 3,4-12 3,7-9 1,6-10 3,7-8 2,2-8 4,1-2 3,-1-3 5,1-3 4,1-2 3,3 0 1,3 0 2,4 0 2,2 3 7,4 6 10,3 7 10,3 6 12,3 3 4,3 0-4,3 0-2,4 0-3,1 3-3,0 6-2,0 7-4,0 6-2,0 3-3,0 0-3,0 0-4,0 0-2,0-2-5,0-3-7,0-3-6,0-2-7,4-12-4,10-19-3,10-18-2,9-19-2,10-16-2,14-12 1,11-13-1,14-12 2,5-5 0,1 3 2,-1 3 3,1 4 2,-4 5 4,-6 10 9,-6 10 7,-6 9 8,-10 13 6,-12 20 7,-13 18 5,-12 20 7,-15 11 0,-15 7-6,-15 6-4,-16 7-6,-12 8-4,-5 14-5,-7 11-5,-5 14-4,-1-3-4,6-15-4,7-15-5,6-16-3,15-19-7,26-22-10,24-22-9,26-21-9,13-12-1,4 1 8,3-1 8,3 1 9,-4 2 8,-8 7 9,-10 6 8,-9 7 9,-7 7 7,-3 9 8,-3 10 6,-2 10 7,-5 8 4,-2 10-2,-3 10 0,-3 9-2,-2 6-3,0 3-6,0 3-5,0 4-5,0-1-4,0-3-2,0-3-2,0-2-1,0-5-2,0-2 2,0-3 0,0-3 1,6-10-10,13-16-21,12-15-20,13-15-21,7-15-5,4-12 10,3-13 11,3-12 10,-1-7 7,-2 1 1,-3-1 2,-3 1 1,-7 1 5,-9 3 6,-10 3 7,-8 4 6,-11 5 5,-8 10 6,-10 10 5,-9 9 6,-12 6 0,-11 3-1,-14 3-2,-11 4-2,-11 7-1,-5 13-1,-7 12 0,-5 13 0,-6 7 0,-3 4-1,-3 3-1,-2 3 0,-3 3-3,1 3-4,-1 3-6,1 4-5,2-3-1,7-5 2,6-7 2,7-5 2,5-4 3,7 0 5,6 0 4,7 0 4,8 1 3,14 4 2,11 3 0,14 3 2,13-1-1,16-2-1,15-3-2,17-3-2,16-1-2,19 4-3,19 3-4,19 3-3,13-1-6,10-2-5,10-3-7,9-3-5,9-6-8,9-5-6,10-7-7,10-5-6,-1-3-2,-9 4 3,-10 3 5,-8 3 3,-22-2 2,-30-6-3,-32-6-2,-30-6-2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74950 53850 482,'37'-22'21,"26"6"13,24 7 14,26 6 14,1 3 0,-22 0-12,-22 0-13,-21 0-12,-7 0-10,9 0-6,10 0-7,10 0-6,0 0-2,-5 0 2,-7 0 2,-5 0 2,-6 0-3,-3 0-9,-3 0-9,-2 0-7,-9-5-10,-12-9-8,-13-10-8,-12-8-9,-9-6 3,-2 1 13,-3-1 13,-3 1 14,-4-6 8,-3-8 3,-3-10 2,-2-9 3,0 2 1,7 17 2,6 15-1,7 16 1,2 2 2,1-8 0,-1-10 1,1-9 2,-1-2 3,1 6 2,-1 7 5,1 6 2,1 3 4,3 0 4,3 0 3,4 0 3,2 9 6,4 19 6,3 19 8,3 19 7,-1 12 0,-2 6-9,-3 7-8,-3 6-8,-2 7-6,0 10-4,0 10-4,0 9-3,0 6-3,0 3-3,0 3-2,0 4-2,-4 2-3,-5 4-2,-7 3-3,-5 3-3,-4-7-4,0-15-8,0-15-6,0-16-6,-2-15-4,-3-11 0,-3-14 1,-2-11 1,-1-14 0,3-11 2,3-14 2,4-11 1,4-17 2,6-18 3,7-19 1,6-18 4,4-10 2,4 0 2,3 0 2,3 0 3,6 4 3,9 10 1,10 10 2,10 9 2,4 12 2,0 16 3,0 15 3,0 17 2,-4 8 1,-5 4 0,-7 3 0,-5 3-1,-6 7-2,-3 14-3,-3 11-4,-2 14-2,-11 10-5,-15 9-5,-15 10-5,-16 10-5,-8-1-1,0-9 1,0-10 3,0-8 3,4-12 0,10-12 0,10-13 1,9-12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4087" units="cm"/>
      <inkml:brushProperty name="height" value="0.04087" units="cm"/>
      <inkml:brushProperty name="color" value="#00BFF3"/>
    </inkml:brush>
  </inkml:definitions>
  <inkml:trace contextRef="#ctx0" brushRef="#br0">74650 55250 538,'-115'-25'1,"23"0"3,22 0 2,22 0 2,18 6 7,16 13 11,15 12 10,17 13 12,14 10 2,17 10-4,15 10-4,16 9-5,10 2-3,7-2-3,6-3-4,7-3-3,7-6-6,9-5-10,10-7-9,10-5-10,5-8-10,4-5-10,3-7-10,3-5-9,-11-8-5,-25-5 5,-25-7 2,-25-5 4,-15-4 3,-2 0 3,-3 0 3,-3 0 2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77300 52850 596,'25'-68'2,"0"17"5,0 15 4,0 16 5,1 7 4,4 1 3,3-1 4,3 1 3,3 2 3,3 7 1,3 6 2,4 7 2,-3 7-2,-5 9-5,-7 10-4,-5 10-5,-6 5-11,-3 4-20,-3 3-18,-2 3-18,-14 4-9,-21 7 2,-22 6 2,-22 7 3,-13-1 2,-3-6 3,-3-6 3,-2-6 4,3-9 4,14-8 6,11-10 8,14-9 7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76850 53900 657,'-135'23'1,"32"-3"4,31-3 3,32-2 4,29-6 7,28-6 12,28-6 13,29-6 11,18-6 1,9-2-12,10-3-10,10-3-11,0-1-12,-5 4-14,-7 3-14,-5 3-12,-9-1-9,-9-2-1,-10-3-2,-8-3-3,-11-1 0,-8 4 2,-10 3 0,-9 3 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4307" units="cm"/>
      <inkml:brushProperty name="height" value="0.04307" units="cm"/>
      <inkml:brushProperty name="color" value="#00BFF3"/>
    </inkml:brush>
  </inkml:definitions>
  <inkml:trace contextRef="#ctx0" brushRef="#br0">77700 53350 510,'-27'-24'1,"-3"4"3,-3 3 1,-2 3 3,-1 10 6,3 20 11,3 18 10,4 20 11,4 10 4,6 3-5,7 3-5,6 4-3,4 8-4,4 17-1,3 15-2,3 16-2,-1 16-4,-2 20-7,-3 18-6,-3 20-7,-2 10-5,0 3-6,0 3-4,0 4-6,0-6-7,0-11-10,0-14-9,0-11-9,0-25-2,0-33 7,0-35 7,0-34 6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2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77950 54400 480,'-25'-68'3,"0"17"5,0 15 5,0 16 5,-5 12 5,-9 9 3,-10 10 5,-8 10 2,-9 11 2,-6 17-3,-6 15-2,-6 16-2,-6 13-3,-2 14-4,-3 11-4,-3 14-3,2-1-2,10-12-2,10-13 0,9-12-2,20-19-5,31-25-8,32-25-8,31-25-7,26-32-7,22-36-1,22-39-3,23-36-2,6-20-2,-5 1-2,-7-1-1,-5 1-1,-8 5 3,-5 14 7,-7 11 8,-5 14 8,-11 10 7,-11 9 6,-14 10 7,-11 10 6,-12 8 5,-9 10 2,-10 10 3,-8 9 3,-3 7 5,7 7 8,6 6 9,7 7 9,5 5-1,7 7-9,6 6-9,7 7-10,0 4-7,-2 3-2,-3 3-5,-3 4-2,-7 5-5,-9 10-2,-10 10-4,-8 9-2,-17 10-6,-21 14-7,-22 11-6,-22 14-8,-15 5-3,-5 1-2,-7-1-1,-5 1-2,-3-10 2,4-19 4,3-18 3,3-19 5,9-15 3,16-8 3,15-10 2,17-9 4,11-13 1,10-16 0,10-15 0,9-15 0,15-9 1,22 1 5,22-1 3,23 1 4,10 2 1,0 7-1,0 6 0,0 7-2,-5 5 1,-9 7 4,-10 6 2,-8 7 4,-12 8 1,-12 14 1,-13 11 2,-12 14 0,-13 10 1,-12 9-1,-13 10-1,-12 10 0,-12 7-1,-8 6-1,-10 7-2,-9 6-1,-7-1-3,-3-5-2,-3-7-3,-2-5-3,2-11-3,9-11-4,10-14-2,10-11-4,11-17-2,17-18-2,15-19-2,16-18-2,16-12-1,20-3 0,18-3 0,20-2 0,11 2 1,7 9 2,6 10 3,7 10 2,-4 7 6,-12 6 10,-13 7 10,-12 6 10,-10 6 5,-6 6 0,-6 7 0,-6 6-1,-10 6-1,-12 6-1,-13 7-3,-12 6-1,-15 4-3,-15 4-4,-15 3-2,-16 3-4,-12 3-3,-5 3-2,-7 3-2,-5 4-2,-4-1-2,0-3 2,0-3-1,0-2 1,1-8 0,4-8 0,3-10-1,3-9-1,21-9 6,42-5 10,40-7 11,41-5 10,24-8 2,10-5-7,10-7-6,9-5-7,12-6-12,16-3-17,15-3-17,17-2-18,0 0-7,-11 7 1,-14 6 2,-11 7 1,-14 2 4,-11 1 6,-14-1 5,-11 1 5,-14-1 4,-11 1 2,-14-1 3,-11 1 1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2"/>
    </inkml:context>
    <inkml:brush xml:id="br0">
      <inkml:brushProperty name="width" value="0.04525" units="cm"/>
      <inkml:brushProperty name="height" value="0.04525" units="cm"/>
      <inkml:brushProperty name="color" value="#00BFF3"/>
    </inkml:brush>
  </inkml:definitions>
  <inkml:trace contextRef="#ctx0" brushRef="#br0">80150 54350 486,'1'-33'111,"4"34"-16,3 35-17,3 35-16,-1 18-12,-2 3-9,-3 3-8,-3 4-9,-4-1-8,-3-3-13,-3-3-10,-2-2-11,-5-6-7,-2-6-1,-3-6-3,-3-6-1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3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80150 54950 435,'167'-204'28,"-16"45"-1,-15 43 1,-15 45 1,-9 24-1,1 6-3,-1 7-1,1 6-4,-4 6 0,-6 6 1,-6 7 0,-6 6 0,-10 7 0,-12 10-1,-13 10-2,-12 9-2,-15 7-2,-15 7-3,-15 6-2,-16 7-4,-16 7-1,-16 9-2,-15 10-2,-15 10-1,-12 0-1,-6-5-2,-6-7 0,-6-5-1,-6-6-1,-2-3-1,-3-3-3,-3-2 0,2-6 0,10-6 4,10-6 4,9-6 3,24-10 5,42-12 6,40-13 6,41-12 6,24-12-1,10-8-6,10-10-7,9-9-6,4-4-6,1 4-6,-1 3-5,1 3-6,-7 3-4,-12 3-2,-13 3-4,-12 4-2,-12 2-1,-8 4 0,-10 3 1,-9 3 0,-15-4 0,-18-8-3,-19-10-2,-18-9-2,-9-10 1,4-9 7,3-10 7,3-8 5,-1-8 6,-2-2 2,-3-3 3,-3-3 2,1-1 4,6 4 1,7 3 3,6 3 2,3 4 4,0 7 6,0 6 4,0 7 6,0 7 8,0 9 9,0 10 10,0 10 11,3 24 1,6 41-3,7 40-5,6 42-4,4 25-7,4 14-6,3 11-8,3 14-8,1 13-7,1 16-7,-1 15-9,1 17-6,-3 13-9,-2 13-8,-3 12-8,-3 13-9,-7 15-6,-9 19-6,-10 19-4,-8 19-5,-1-31 0,9-77 6,10-78 4,10-78 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9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101150 50700 449,'-18'-25'17,"17"0"8,15 0 7,16 0 8,9 3 2,3 6-5,3 7-3,4 6-5,1 1-4,0-3-2,0-3-4,0-2-4,1-1-1,4 3-3,3 3-2,3 4-2,-1 4-2,-2 6-3,-3 7-4,-3 6-3,-9 4 1,-11 4 6,-14 3 6,-11 3 5,-11 1 2,-5 1 0,-7-1-1,-5 1-1,-4-1 0,0 1 0,0-1-2,0 1 0,1 2 0,4 7-2,3 6 0,3 7 0,-1 5-3,-2 7-2,-3 6-5,-3 7-2,-4 5-6,-3 7-5,-3 6-7,-2 7-6,-5 2-5,-2 1-3,-3-1-4,-3 1-3,1-4 0,6-6 5,7-6 5,6-6 4,6-12 2,6-15 0,7-15 0,6-16 1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4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83200 53400 545,'26'-46'0,"4"10"0,3 10 0,3 9 0,7 12 7,14 16 16,11 15 14,14 17 15,-7 10-2,-25 6-20,-25 7-19,-25 6-19,-19 3-13,-12 0-3,-13 0-4,-12 0-4,-7-4-1,1-5 2,-1-7 2,1-5 2,1-9 3,3-9 3,3-10 5,4-8 2,13-3 10,26 7 14,24 6 15,26 7 14,10 8 5,-3 14-5,-3 11-5,-2 14-4,-6 8-4,-6 7-4,-6 6-3,-6 7-5,-9-1 0,-8-6-1,-10-6 1,-9-6 0,-7-9 0,-3-8 1,-3-10 0,-2-9 2,0-21 1,7-31 4,6-31 4,7-31 4,15-27-4,25-22-12,25-22-12,25-21-10,12-14-13,1-2-13,-1-3-12,1-3-13,-3 4-4,-2 13 5,-3 12 4,-3 13 6,-4 9 5,-3 6 6,-3 7 7,-2 6 6,-6 4 6,-6 4 3,-6 3 5,-6 3 4,-7 4 2,-6 7 2,-6 6-1,-6 7 2,-4 5 4,1 7 7,-1 6 7,1 7 7,2 5 7,7 7 5,6 6 7,7 7 5,0 4 0,-2 3-6,-3 3-5,-3 4-5,-2 5-6,0 10-6,0 10-5,0 9-5,-4 6-6,-5 3-4,-7 3-5,-5 4-6,-8 2 0,-5 4 0,-7 3 2,-5 3 2,-8-1-6,-5-2-11,-7-3-13,-5-3-11,-1-7-3,6-9 7,7-10 8,6-8 7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5"/>
    </inkml:context>
    <inkml:brush xml:id="br0">
      <inkml:brushProperty name="width" value="0.04568" units="cm"/>
      <inkml:brushProperty name="height" value="0.04568" units="cm"/>
      <inkml:brushProperty name="color" value="#00BFF3"/>
    </inkml:brush>
  </inkml:definitions>
  <inkml:trace contextRef="#ctx0" brushRef="#br0">84350 53350 481,'-44'46'17,"13"-5"0,12-7 2,13-5 1,4-3 1,-3 4 1,-3 3 0,-2 3 1,-1 1 0,3 1-3,3-1-1,4 1-2,5-6-3,10-8-1,10-10-2,9-9-2,9-9-6,9-5-7,10-7-9,10-5-8,-1-1-3,-9 6 0,-10 7 0,-8 6 1,-9 9 2,-6 13 3,-6 12 4,-6 13 4,-10 9 5,-12 6 3,-13 7 5,-12 6 5,-10 1 2,-6-3 3,-6-3 2,-6-2 1,-2-5 1,3-2-2,3-3-3,4-3-1,10-10-5,19-16-7,19-15-6,19-15-7,15-11-3,13-2 2,12-3 1,13-3 2,1 5 2,-9 17 4,-10 15 4,-8 16 3,-11 12 3,-8 9 5,-10 10 4,-9 10 3,-7 4 2,-3 0 1,-3 0 1,-2 0 0,-6-4 0,-6-5 1,-6-7-1,-6-5 1,-4-9-2,1-9-4,-1-10-2,1-8-3,4-22-6,9-30-7,10-32-8,10-30-8,13-23-2,19-12 1,19-13 3,19-12 2,10-7-1,4 1-1,3-1-4,3 1-1,4 5-5,7 14-5,6 11-6,7 14-5,-1 11 1,-6 14 8,-6 11 8,-6 14 7,-6 8 7,-2 7 5,-3 6 5,-3 7 4,-7 7 4,-9 9 1,-10 10 1,-8 10 2,-11 7 3,-8 6 7,-10 7 6,-9 6 6,-12 7 1,-11 10-5,-14 10-4,-11 9-5,-12 7-5,-9 7-4,-10 6-3,-8 7-5,-4-1-6,3-6-7,3-6-7,4-6-7,4-9-3,6-8 1,7-10 0,6-9 0,12-9 3,19-5 2,19-7 4,19-5 2,7 0 7,-3 10 12,-3 10 10,-2 9 12,-3 7 9,1 7 9,-1 6 8,1 7 8,-3 7 1,-2 9-9,-3 10-8,-3 10-8,-4 2-7,-3-3-4,-3-3-6,-2-2-4,-3-8-5,1-8-3,-1-10-3,1-9-4,7-20-4,16-27-8,15-28-7,17-28-8,11-24-2,10-19 1,10-18 1,9-19 2,4-10-5,1 1-8,-1-1-9,1 1-9,-3 5 1,-2 14 12,-3 11 11,-3 14 12,-7 11 9,-9 14 6,-10 11 6,-8 14 7,-8 8 3,-2 7 0,-3 6 1,-3 7 0,-9 10 10,-11 16 17,-14 15 19,-11 17 18,-11 7 1,-5 0-13,-7 0-15,-5 0-15,-1-2-11,6-3-11,7-3-10,6-2-10,10-8-7,17-8-5,15-10-4,16-9-3,9-7-2,3-3 3,3-3 2,4-2 4,-1-1 3,-3 3 7,-3 3 7,-2 4 5,-6 7 7,-6 13 6,-6 12 8,-6 13 6,-9 7 2,-8 4 0,-10 3-2,-9 3-1,-9 4-2,-5 7-2,-7 6-2,-5 7-1,-9 0-3,-9-2 0,-10-3-2,-8-3-1,-6-7-6,1-9-10,-1-10-12,1-8-10,2-9-8,7-6-6,6-6-5,7-6-6,7-12 0,9-15 3,10-15 5,10-16 3,7-15 5,6-11 3,7-14 5,6-11 3,9-4 3,13 6 2,12 7 2,13 6 1,6 7 5,0 10 8,0 10 8,0 9 8,0 9 5,0 9 1,0 10 1,0 10 1,-2 7 1,-3 6-2,-3 7 1,-2 6-1,-5 4 0,-2 4-2,-3 3 0,-3 3 0,-6 3-2,-5 3-2,-7 3-1,-5 4-1,-9 2-8,-9 4-15,-10 3-16,-8 3-14,-9-4-7,-6-8 1,-6-10 1,-6-9 2,-7-5 2,-6 0 7,-6 0 7,-6 0 5,-4-4 5,1-5 4,-1-7 3,1-5 5,1-6 2,3-3 2,3-3 2,4-2 2,5-1 4,10 3 7,10 3 5,9 4 7,15 2 9,22 4 10,22 3 11,23 3 11,14 6 0,10 9-11,10 10-11,9 10-10,4 4-8,1 0-5,-1 0-5,1 0-5,1 0-5,3 0-6,3 0-7,4 0-4,1-2-10,0-3-10,0-3-10,0-2-12,-8-8-6,-16-8-2,-15-10-3,-15-9-3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5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87950 53750 582,'115'0'102,"-18"0"-19,-19 0-19,-18 0-20,-10 4-11,0 10-5,0 10-3,0 9-4,-5 6-7,-9 3-11,-10 3-9,-8 4-11,-11 4-3,-8 6 5,-10 7 5,-9 6 5,-9-1-8,-5-5-21,-7-7-20,-5-5-22,-1-8-2,6-5 14,7-7 15,6-5 14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6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87400 55150 534,'-60'0'8,"32"0"15,31 0 17,32 0 16,18 0 5,6 0-4,7 0-4,6 0-4,6 3-7,6 6-9,7 7-11,6 6-9,-1 3-7,-5 0-4,-7 0-3,-5 0-5,-6-2-9,-3-3-12,-3-3-14,-2-2-14,-6-3-5,-6 1 1,-6-1 1,-6 1 2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7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90000 53200 443,'254'0'100,"-40"0"-18,-40 0-18,-41 0-18,-29 4-11,-15 10-3,-15 10-3,-16 9-4,-15 9-2,-11 9-3,-14 10-3,-11 10-2,-9 4-1,-3 0-2,-3 0 1,-2 0-2,-9 0-1,-12 0-4,-13 0-4,-12 0-2,-9-2-5,-2-3-5,-3-3-4,-3-2-4,1-9-5,6-12-4,7-13-4,6-12-4,6-12-1,6-8 2,7-10 2,6-9 2,6-10 2,6-9 1,7-10 2,6-8 1,4-11 2,4-8 1,3-10 2,3-9 2,3 2 0,3 17 2,3 15 1,4 16 1,1 10 6,0 7 11,0 6 11,0 7 12,-4 11 8,-5 20 8,-7 18 7,-5 20 8,-4 11 0,0 7-8,0 6-8,0 7-7,-4 7-6,-5 9-7,-7 10-4,-5 10-7,-4 2-2,0-3-1,0-3-2,0-2 0,1-11-6,4-15-12,3-15-11,3-16-13,9-16-10,16-16-10,15-15-10,17-15-11,3-12 2,-5-6 12,-7-6 11,-5-6 13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7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91850 53250 496,'23'-43'6,"-3"17"10,-3 15 13,-2 16 10,-3 12 6,1 9-3,-1 10 0,1 10-2,-3 8-1,-2 10-1,-3 10 0,-3 9-1,-7 4-4,-9 1-8,-10-1-6,-8 1-8,-6-3-7,1-2-5,-1-3-7,1-3-5,-1-6-3,1-5 2,-1-7 1,1-5 2,4-20-11,9-31-24,10-31-24,10-31-24,8-16 0,10 0 20,10 0 21,9 0 22,6 3 12,3 6 5,3 7 5,4 6 5,1 6 5,0 6 8,0 7 6,0 6 8,0 4 5,0 4 7,0 3 6,0 3 6,0 3-1,0 3-9,0 3-10,0 4-8,0 1-8,0 0-8,0 0-7,0 0-8,-4 0-3,-5 0 2,-7 0 1,-5 0 2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5672" units="cm"/>
      <inkml:brushProperty name="height" value="0.05672" units="cm"/>
      <inkml:brushProperty name="color" value="#00BFF3"/>
    </inkml:brush>
  </inkml:definitions>
  <inkml:trace contextRef="#ctx0" brushRef="#br0">92850 52800 387,'1'-141'0,"4"19"0,3 19 0,3 19 0,1 15 7,1 13 12,-1 12 12,1 13 14,-3 13 2,-2 17-7,-3 15-7,-3 16-7,-4 16-3,-3 20-1,-3 18 0,-2 20 0,-3 13 2,1 9 6,-1 10 6,1 10 5,-3 11-1,-2 17-6,-3 15-6,-3 16-6,-1 13-8,4 14-8,3 11-8,3 14-8,-1 2-7,-2-6-3,-3-6-4,-3-6-3,-1-24-12,4-41-20,3-40-21,3-40-19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94150 52750 601,'6'-46'0,"13"10"0,12 10 0,13 9 0,12 9 10,13 9 21,12 10 19,13 10 21,-4 2 4,-18-3-14,-19-3-13,-18-2-14,-12 2-16,-3 9-19,-3 10-19,-2 10-20,-8 2-12,-8-3-4,-10-3-4,-9-2-5,-4-5 4,4-2 12,3-3 12,3-3 11,-2-4 8,-6-3 2,-6-3 4,-6-2 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93750 53650 588,'-193'90'54,"67"-18"1,65-19 1,66-18 0,43-14-4,22-5-10,22-7-10,23-5-9,0-4-7,-18 0-4,-19 0-3,-18 0-5,-9 0-4,4 0-10,3 0-7,3 0-8,4 0-6,7 0 0,6 0-3,7 0-1,-3-2-2,-8-3-1,-10-3-1,-9-2-1,-10-3 1,-9 1 3,-10-1 4,-8 1 4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0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96550 51350 493,'53'-47'7,"6"6"14,7 7 14,6 6 14,3 9 5,0 13-3,0 12-4,0 13-2,0 7-6,0 4-9,0 3-8,0 3-9,-4 3-9,-5 3-10,-7 3-11,-5 4-10,-11 1-4,-11 0 0,-14 0 2,-11 0 2,-18 4-3,-22 10-4,-22 10-5,-21 9-5,-17 1 0,-8-6 5,-10-6 6,-9-6 5,-2-7 4,6-6 7,7-6 4,6-6 5,6-6 4,6-2 2,7-3 1,6-3 3,9-6 4,13-5 8,12-7 8,13-5 6,13-3 7,17 4 2,15 3 3,16 3 4,16-2-1,20-6-6,18-6-5,20-6-5,10-6-6,3-2-8,3-3-7,4-3-7,-4-2-6,-9 0-2,-10 0-4,-8 0-2,-12 1-4,-12 4-3,-13 3-4,-12 3-3,-15 3 1,-15 3 3,-15 3 5,-16 4 4,-15 4 4,-11 6 3,-14 7 2,-11 6 4,-6 3 5,4 0 9,3 0 7,3 0 9,6 1 5,9 4 4,10 3 3,10 3 4,7 3-1,6 3-3,7 3-5,6 4-3,4 2-5,4 4-2,3 3-3,3 3-4,1 1-5,1 1-7,-1-1-9,1 1-7,-4-1-5,-6 1-3,-6-1-4,-6 1-2,-9-4-2,-8-6-1,-10-6-1,-9-6 0,-1-16-2,10-25-1,10-25-3,9-25-1,15-16 1,22-6 8,22-6 6,23-6 8,10-1 4,0 7 4,0 6 3,0 7 4,-7 8 1,-11 14 0,-14 11 1,-11 14-1,-22 14 6,-27 20 9,-28 18 11,-28 20 10,-15 5 1,1-6-8,-1-6-7,1-6-7,8-6-7,20-2-6,18-3-5,20-3-6,24-10-4,31-16-3,32-15-4,31-15-2,12-6 0,-6 7 4,-6 6 4,-6 7 5,-10 5 1,-12 7 2,-13 6-1,-12 7 1,-15 5-1,-15 7-2,-15 6-1,-16 7-2,-16 4-1,-16 3-2,-15 3-2,-15 4-1,-9 1-1,1 0 3,-1 0 0,1 0 2,-3 0 2,-2 0 0,-3 0 0,-3 0 2,1-2 2,6-3 5,7-3 4,6-2 4,7-8 5,10-8 7,10-10 6,9-9 7,13-5 0,20 0-3,18 0-5,20 0-3,21-7-4,25-11 0,25-14-2,25-11 0,15-6-3,7 4-3,6 3-2,7 3-4,-4 4-1,-12 7 0,-13 6 0,-12 7-1,-13 4 2,-12 3 6,-13 3 4,-12 4 4,-13 5 3,-12 10-1,-13 10-1,-12 9-1,-16 6 0,-19 3-2,-18 3-2,-19 4-2,-15 2-2,-8 4-5,-10 3-4,-9 3-4,-7-1-7,-3-2-9,-3-3-10,-2-3-9,0-9-5,7-11 2,6-14 2,7-11 0,7-11 2,9-5 2,10-7 2,10-5 2,10-8 3,13-5 3,12-7 3,13-5 4,7-3 4,4 4 5,3 3 5,3 3 5,4 6 4,7 9 3,6 10 1,7 10 3,5 7 6,7 6 9,6 7 10,7 6 11,2 7 1,1 10-4,-1 10-5,1 9-6,1 2-5,3-2-9,3-3-6,4-3-8,-1-9-7,-3-11-6,-3-14-5,-2-11-6,-1-14-7,3-11-6,3-14-7,4-11-7,-1-12-3,-3-9 1,-3-10 2,-2-8 1,-9 0 5,-12 14 7,-13 11 8,-12 14 8,-7 7 4,1 3 3,-1 3 3,1 4 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0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107500 48150 541,'1'-41'11,"4"19"22,3 19 22,3 19 22,6 9 3,9 0-15,10 0-15,10 0-15,2 0-12,-3 0-6,-3 0-7,-2 0-7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0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98700 53300 388,'26'-55'0,"4"-9"0,3-10 0,3-8 0,-2 0 2,-6 14 5,-6 11 4,-6 14 4,-15 19 8,-21 29 11,-22 28 11,-22 28 12,-13 15-1,-3 4-15,-3 3-13,-2 3-13,3-4-11,14-8-6,11-10-6,14-9-6,19-10-7,29-9-8,28-10-9,28-8-8,9-6 3,-9 1 12,-10-1 14,-8 1 12,-11 4 8,-8 9 1,-10 10 2,-9 10 2,-12 8 3,-11 10 6,-14 10 6,-11 9 4,-7 2 2,0-2-6,0-3-4,0-3-5,12-18-6,26-31-7,24-31-7,26-31-6,21-21-4,19-9 0,19-10 0,19-8 0,10-3 2,4 7 5,3 6 5,3 7 5,-4 5 3,-8 7 0,-10 6 2,-9 7 0,-12 5 2,-11 7 3,-14 6 2,-11 7 3,-26 4-6,-37 3-14,-38 3-15,-37 4-15,-13-4-5,13-9 5,12-10 6,13-8 5,10-8 4,10-2 2,10-3 2,9-3 2,4-1 3,1 4 5,-1 3 4,1 3 5,1 3 2,3 3 3,3 3 2,4 4 2,-1 13 8,-3 26 14,-3 24 16,-2 26 14,-5 13 3,-2 4-10,-3 3-9,-3 3-11,-2 4-6,0 7-5,0 6-4,0 7-3,1 5-5,4 7-1,3 6-3,3 7-3,4-1 0,7-6 0,6-6 1,7-6 0,5-10-1,7-12-4,6-13-2,7-12-5,7-13-3,9-12-5,10-13-6,10-12-5,7-15-5,6-15-4,7-15-6,6-16-5,3-13-2,0-9 0,0-10 1,0-8-1,-8-1 5,-16 9 6,-15 10 8,-15 10 7,-11 5 1,-2 4-6,-3 3-6,-3 3-7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101400 51550 399,'-55'-24'9,"41"4"16,40 3 18,42 3 17,24-1 4,9-2-8,10-3-8,10-3-9,2-2-9,-3 0-10,-3 0-10,-2 0-11,-11 3-5,-15 6-3,-15 7-2,-16 6-2,-19 9-7,-22 13-13,-22 12-11,-21 13-13,-21 7-2,-19 4 10,-18 3 9,-19 3 9,-8-1 7,3-2 2,3-3 4,4-3 3,4-2 3,6 0 4,7 0 3,6 0 3,7-2 3,10-3 4,10-3 2,9-2 4,6 0 3,3 7 5,3 6 5,4 7 4,2 7 3,4 9 1,3 10 3,3 10 1,3 0-2,3-5-3,3-7-4,4-5-3,2-9-5,4-9-3,3-10-3,3-8-3,3-8-4,3-2-3,3-3-2,4-3-4,5-6-2,10-5-4,10-7-3,9-5-3,4-8-2,1-5 2,-1-7 1,1-5 1,-6-3 0,-8 4-2,-10 3-1,-9 3-1,-7 6 2,-3 9 7,-3 10 6,-2 10 6,-1-3 2,3-11-4,3-14-4,4-11-5,4-17-2,6-18-2,7-19-3,6-18-1,-2-7 0,-9 6 3,-10 7 1,-8 6 2,-8-1 3,-2-5 2,-3-7 3,-3-5 2,-6 0 4,-5 10 2,-7 10 4,-5 9 3,-3 15 8,4 22 12,3 22 14,3 23 12,3 14 2,3 10-9,3 10-9,4 9-9,2 10-6,4 14-4,3 11-5,3 14-3,-1 5-4,-2 1-2,-3-1-1,-3 1-3,-4-3-1,-3-2-2,-3-3-1,-2-3-3,-6-4-1,-6-3-3,-6-3-2,-6-2-4,-10-6-2,-12-6-3,-13-6-3,-12-6-2,-10-9-3,-6-8 0,-6-10-2,-6-9-1,-2-9-2,3-5-1,3-7-3,4-5-1,5-12-1,10-16 0,10-15-1,9-15 1,7-12 2,7-6 5,6-6 4,7-6 6,5-2 3,7 3 4,6 3 3,7 4 3,2 7 1,1 13-1,-1 12-3,1 13-1,7 15 9,16 19 18,15 19 18,17 19 19,13 12 5,13 6-7,12 7-9,13 6-7,10 7-7,10 10-6,10 10-5,9 9-5,7 4-7,7 1-6,6-1-7,7 1-7,5-7-9,7-12-12,6-13-13,7-12-13,-15-13-3,-34-12 6,-35-13 6,-33-12 6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3"/>
    </inkml:context>
    <inkml:brush xml:id="br0">
      <inkml:brushProperty name="width" value="0.06202" units="cm"/>
      <inkml:brushProperty name="height" value="0.06202" units="cm"/>
      <inkml:brushProperty name="color" value="#00BFF3"/>
    </inkml:brush>
  </inkml:definitions>
  <inkml:trace contextRef="#ctx0" brushRef="#br0">103350 52350 354,'-21'-16'8,"10"19"14,10 19 14,9 19 16,2 16 4,-2 17-4,-3 15-5,-3 16-4,-7 5-6,-9-2-5,-10-3-8,-8-3-5,-4-7-5,3-9-2,3-10-2,4-8-3,11-17-9,23-21-17,22-22-17,22-22-16,13-18-4,7-11 6,6-14 8,7-11 7,0-6 7,-2 4 5,-3 3 4,-3 3 7,-9 7 4,-11 14 6,-14 11 4,-11 14 6,-12 11 5,-9 14 6,-10 11 5,-8 14 6,-11 10 2,-8 9-2,-10 10 0,-9 10-2,-4 4-2,4 0-1,3 0-2,3 0-1,3-4-3,3-5-2,3-7-4,4-5-4,13-19-11,26-27-20,24-28-21,26-28-19,8-20-5,-5-8 12,-7-10 10,-5-9 13,-4-2 7,0 6 7,0 7 5,0 6 6,-2 6 3,-3 6 0,-3 7-1,-2 6 0,-5 9 5,-2 13 8,-3 12 11,-3 13 8,-2 7 5,0 4 1,0 3 1,0 3 0,-2 7-1,-3 14-2,-3 11-2,-2 14-2,-8 7-4,-8 3-4,-10 3-5,-9 4-4,-10 1-3,-9 0-3,-10 0-1,-8 0-3,-6-4-2,1-5-4,-1-7-4,1-5-3,2-9-4,7-9-4,6-10-4,7-8-5,15-20-3,25-28-4,25-28-3,25-27-3,14-17 1,3-3 7,3-3 6,4-2 7,-1-1 3,-3 3 1,-3 3 1,-2 4 1,-5 2 2,-2 4 4,-3 3 3,-3 3 4,-6 7 1,-5 14 1,-7 11 1,-5 14 1,-3 11 8,4 14 16,3 11 16,3 14 15,-4 8 4,-8 7-8,-10 6-8,-9 7-9,-5 7-4,0 9-4,0 10-2,0 10-3,-5 7-2,-9 6-1,-10 7-2,-8 6-2,-6 1-1,1-3-1,-1-3-1,1-2-2,-1-8 0,1-8-3,-1-10-1,1-9-1,2-18-11,7-24-21,6-26-20,7-24-20,8-21-4,14-16 14,11-15 12,14-15 14,7-14 8,3-8 3,3-10 3,4-9 4,1-7 0,0-3-2,0-3-2,0-2-1,0 3 0,0 14 5,0 11 5,0 14 4,-2 14 3,-3 20 0,-3 18 0,-2 20 1,-8 16 9,-8 16 18,-10 15 19,-9 17 18,-2 8 5,6 4-8,7 3-8,6 3-9,4-1-10,4-2-14,3-3-13,3-3-12,1-6-7,1-5 1,-1-7 1,1-5 2,-7 0 2,-12 10 4,-13 10 3,-12 9 4,-5 6 3,3 3 4,3 3 3,4 4 4,1 2 1,0 4 0,0 3 0,0 3 0,0 3-1,0 3-3,0 3-3,0 4-2,1 2-2,4 4 0,3 3-2,3 3 0,-1 4-1,-2 7 0,-3 6 0,-3 7-1,-6 7 1,-5 9-1,-7 10 0,-5 10 0,-4 5-1,0 4 1,0 3 0,0 3-1,1 3 1,4 3-4,3 3-1,3 4-2,3-9-1,3-18-3,3-19 0,4-18-3,-1-17 0,-3-11-3,-3-14-2,-2-11-1,-8-28-6,-8-40-12,-10-40-10,-9-41-11,-4-26-1,4-8 10,3-10 8,3-9 11,-1-9 2,-2-5-1,-3-7-3,-3-5-2,1-3 1,6 4 2,7 3 2,6 3 4,6 9 3,6 16 5,7 15 4,6 17 5,6 11 2,6 10-2,7 10 0,6 9-2,9 6 7,13 3 15,12 3 16,13 4 14,9 2 5,6 4-6,7 3-7,6 3-6,1 6-4,-3 9-4,-3 10-2,-2 10-3,-12 13-3,-19 19-3,-18 19-4,-19 19-3,-21 13-2,-21 10-3,-22 10-3,-22 9-2,-22 2-1,-22-2-1,-22-3-1,-21-3 1,-4-7-1,16-9-1,15-10-1,17-8 0,38-17 0,63-21 1,62-22 1,63-22 1,38-16-4,17-9-9,15-10-8,16-8-9,-13 0-5,-41 14 0,-40 11 0,-40 14-1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5"/>
    </inkml:context>
    <inkml:brush xml:id="br0">
      <inkml:brushProperty name="width" value="0.05087" units="cm"/>
      <inkml:brushProperty name="height" value="0.05087" units="cm"/>
      <inkml:brushProperty name="color" value="#00BFF3"/>
    </inkml:brush>
  </inkml:definitions>
  <inkml:trace contextRef="#ctx0" brushRef="#br0">64600 56950 432,'1'-35'25,"4"32"15,3 31 16,3 32 15,-1 19 1,-2 10-15,-3 10-14,-3 9-15,-2 2-10,0-2-6,0-3-6,0-3-6,-2-9-4,-3-11-2,-3-14-2,-2-11-2,2-22-10,9-27-15,10-28-17,10-28-15,7-24-3,6-19 11,7-18 13,6-19 11,7-12 10,10-2 7,10-3 7,9-3 7,4 5 6,1 17 4,-1 15 6,1 16 4,-1 13 4,1 14 5,-1 11 4,1 14 4,-6 10 1,-8 9-1,-10 10-1,-9 10-1,-10 10-2,-9 13-5,-10 12-4,-8 13-3,-12 12-4,-12 13-1,-13 12-1,-12 13-3,-10 2-1,-6-5-1,-6-7-1,-6-5-2,-7-1-4,-6 6-5,-6 7-5,-6 6-5,1-4-4,9-11 0,10-14 0,10-11-1,8-17 0,10-18-2,10-19-1,9-18-1,7-18 1,7-16 2,6-15 3,7-15 3,7-6 3,9 7 1,10 6 4,10 7 2,0 8 1,-5 14 2,-7 11 2,-5 14 1,-6 10 1,-3 9 3,-3 10 3,-2 10 2,-11 11 2,-15 17 1,-15 15 2,-16 16 0,-13 10 1,-9 7-3,-10 6-2,-8 7-2,-4-3-3,3-8-2,3-10-3,4-9-2,5-12-1,10-11-2,10-14 0,9-11-2,18-17-2,29-18-3,28-19-4,28-18-3,15-12-1,4-3 3,3-3 2,3-2 3,-4 0 2,-8 7 3,-10 6 2,-9 7 3,-13 10 5,-16 16 8,-15 15 7,-15 17 7,-12 10 2,-6 6-1,-6 7-2,-6 6-2,1 4-1,9 4-1,10 3 0,10 3 0,4-1-2,0-2-1,0-3-2,0-3-2,3-2 0,6 0-2,7 0 1,6 0 0,1 1-4,-3 4-5,-3 3-5,-2 3-7,-6-2-2,-6-6-1,-6-6-1,-6-6 0,-9-6 0,-8-2 0,-10-3 0,-9-3 2,-7-6 0,-3-5 1,-3-7 2,-2-5 0,-3-6 1,1-3 0,-1-3-1,1-2-1,5-8 1,14-8 1,11-10 1,14-9 0,10-7 2,9-3 0,10-3 0,10-2 1,11-1 0,17 3 0,15 3 0,16 4 0,2 7 1,-8 13 2,-10 12 2,-9 13 1,-10 9 2,-9 6 3,-10 7 2,-8 6 3,-9 6 1,-6 6 1,-6 7 1,-6 6 0,-6 3 1,-2 0-2,-3 0-1,-3 0-1,12-11-8,28-22-12,28-22-12,29-21-14,16-15-5,7-6 4,6-6 3,7-6 3,0 1 5,-2 9 6,-3 10 6,-3 10 6,-10 7 5,-16 6 3,-15 7 4,-15 6 3,-15 7 4,-12 10 3,-13 10 3,-12 9 4,-13 7 1,-12 7-2,-13 6-2,-12 7-1,-9 0-2,-2-2-2,-3-3-3,-3-3-1,-2-1-2,0 4 0,0 3 0,0 3 0,-2-1-4,-3-2-8,-3-3-8,-2-3-9,-6-2-3,-6 0 1,-6 0 2,-6 0 0,-6 0 2,-2 0 2,-3 0 3,-3 0 2,-1-2 2,4-3 3,3-3 4,3-2 2,7-6 5,14-6 7,11-6 6,14-6 6,24-10 6,38-12 4,37-13 4,38-12 4,29-10-1,22-6-7,22-6-7,23-6-7,13 1-4,6 9-1,7 10-2,6 10-1,3 7-5,0 6-11,0 7-8,0 6-10,-5 6-5,-9 6 0,-10 7-2,-8 6-1,-14 6-3,-15 6-6,-15 7-6,-16 6-6,-18-1-3,-18-5 1,-19-7 0,-18-5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5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68850 59250 673,'23'25'119,"-3"0"-27,-3 0-26,-2 0-26,-6 0-31,-6 0-32,-6 0-34,-6 0-33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17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100000 21100 544,'25'-97'-13,"0"6"2,0 7 3,0 6 3,-4 7 5,-5 10 7,-7 10 8,-5 9 8,-8 6 3,-5 3 2,-7 3 2,-5 4 1,-9 4-2,-9 6-4,-10 7-4,-8 6-4,-8 3-3,-2 0-2,-3 0-1,-3 0-1,-7 1-1,-9 4-2,-10 3-2,-8 3-2,-8 4 0,-2 7 0,-3 6 1,-3 7 0,-1 4 1,4 3-1,3 3 0,3 4 0,1-1 0,1-3 0,-1-3-2,1-2 0,1-6 0,3-6 1,3-6-1,4-6 2,4-2 0,6 3 1,7 3 0,6 4 2,3 2-1,0 4 1,0 3 0,0 3-1,-2 9 1,-3 16-2,-3 15 0,-2 17-1,-5 16-1,-2 19 0,-3 19-1,-3 19-1,2 9-1,10 0 1,10 0-1,9 0 1,6-5-1,3-9 0,3-10 0,4-8-1,5-8 0,10-2 1,10-3 0,9-3 0,6-4 1,3-3 1,3-3-1,4-2 2,1-5-1,0-2-1,0-3 1,0-3-1,7-2 0,17 0 0,15 0 2,16 0 0,10-4 0,7-5 0,6-7-1,7-5 1,5-9-1,7-9-1,6-10 1,7-8-1,4-9 0,3-6-2,3-6 0,4-6-1,5-6 0,10-2-1,10-3 2,9-3-1,7-6 0,7-5 0,6-7-1,7-5-1,11-12 1,20-16-1,18-15 0,20-15 0,3-15 1,-8-12-2,-10-13 1,-9-12-1,-12-5-1,-11 3 0,-14 3-1,-11 4 0,-14 4-1,-11 6 2,-14 7 1,-11 6 2,-15 3 0,-16 0 0,-15 0 0,-15 0 0,-15-2 1,-12-3 1,-13-3 0,-12-2 2,-9-19-1,-2-30 1,-3-32-2,-3-30 1,-6-15-2,-5 3-3,-7 3-1,-5 4-4,-8 7 0,-5 13 2,-7 12 2,-5 13 1,-8 13 1,-5 17 0,-7 15 1,-5 16-1,-6 10 1,-3 7-1,-3 6 0,-2 7 0,-6 8-1,-6 14-1,-6 11 0,-6 14-1,-13 11-1,-19 14 0,-18 11-1,-19 14-1,-13 16-2,-6 22-3,-6 22-5,-6 23-4,9 6-1,25-5 1,25-7 0,25-5 1,18-8 0,14-5 0,11-7 0,14-5-1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71000 56900 544,'-40'-25'7,"23"0"13,22 0 15,22 0 14,13 6 3,7 13-5,6 12-6,7 13-6,2 7-5,1 4-5,-1 3-5,1 3-5,-3 4-6,-2 7-8,-3 6-7,-3 7-8,-9 2-2,-11 1 3,-14-1 4,-11 1 2,-14 5-6,-11 14-16,-14 11-18,-11 14-16,-11-1-3,-5-12 9,-7-13 11,-5-12 9,-3-13 8,4-12 7,3-13 6,3-12 7,4-7 3,7 1 3,6-1 1,7 1 1,10 2 10,16 7 15,15 6 17,17 7 16,5 2 2,-3 1-10,-3-1-12,-2 1-10,-3 4-8,1 9-4,-1 10-4,1 10-4,-4 4-3,-6 0-1,-6 0 0,-6 0-2,-6 0 1,-2 0 1,-3 0 0,-3 0 1,-1-7 1,4-11 2,3-14 2,3-11 2,3-15 3,3-16 4,3-15 3,4-15 5,10-20-5,19-21-10,19-22-11,19-22-12,10-15-4,4-5 3,3-7 2,3-5 3,3-8-5,3-5-14,3-7-15,4-5-13,-3-1-4,-5 6 7,-7 7 6,-5 6 7,-9 9 6,-9 13 7,-10 12 6,-8 13 6,-8 13 4,-2 17 2,-3 15 1,-3 16 2,-4 10 2,-3 7 0,-3 6 1,-2 7 0,-5 7 2,-2 9-1,-3 10 1,-3 10-1,-2 10 11,0 13 18,0 12 19,0 13 19,-2 9 4,-3 6-10,-3 7-11,-2 6-11,-6 4-8,-6 4-7,-6 3-6,-6 3-7,-1-4-6,7-8-6,6-10-4,7-9-7,10-30-6,16-50-8,15-50-9,17-50-8,10-29-2,6-5 8,7-7 6,6-5 8,1 0 5,-3 10 4,-3 10 6,-2 9 4,-5 13 5,-2 20 5,-3 18 4,-3 20 6,-10 24 5,-16 31 4,-15 32 5,-15 31 4,-14 18 0,-8 7-5,-10 6-6,-9 7-6,-5 2-4,0 1-4,0-1-3,0 1-4,1-9-4,4-15-2,3-15-3,3-16-2,7-18-5,14-18-4,11-19-5,14-18-5,7-12 0,3-3 7,3-3 4,4-2 7,1 0 2,0 7 1,0 6-1,0 7 0,-4 8 0,-5 14 1,-7 11 0,-5 14 1,-8 10 3,-5 9 4,-7 10 6,-5 10 5,-9 2 2,-9-3-2,-10-3 0,-8-2-2,-4-5-1,3-2-2,3-3-1,4-3-1,2-6-2,4-5-2,3-7-2,3-5-2,3-6-1,3-3 1,3-3-1,4-2 1,5-1 3,10 3 8,10 3 8,9 4 8,2 2 3,-2 4 0,-3 3-1,-3 3-1,-2 3-2,0 3-1,0 3-3,0 4-2,-2 2-2,-3 4-1,-3 3-1,-2 3-2,-5-2-3,-2-6-2,-3-6-3,-3-6-3,4-16-7,13-25-12,12-25-12,13-25-11,9-15-3,6-2 7,7-3 7,6-3 7,4 1 6,4 6 4,3 7 4,3 6 4,-1 6 2,-2 6 1,-3 7-1,-3 6 1,-4 4 2,-3 4 4,-3 3 6,-2 3 4,-5 3 2,-2 3-2,-3 3-3,-3 4-2,-6-3-6,-5-5-10,-7-7-10,-5-5-10,-4-6-1,0-3 9,0-3 10,0-2 9,-2-3 7,-3 1 4,-3-1 3,-2 1 4,-1 10 7,3 22 11,3 22 9,4 23 11,1 13 0,0 6-8,0 7-10,0 6-8,0 3-6,0 0-1,0 0-2,0 0-3,0 1-1,0 4-2,0 3-2,0 3-3,0-1-1,0-2-2,0-3-2,0-3-2,4-4-2,10-3-4,10-3-4,9-2-3,6-9-2,3-12 1,3-13 2,4-12 2,2-10-4,4-6-10,3-6-8,3-6-9,-1-12-5,-2-15-1,-3-15-1,-3-16 0,-7-2 3,-9 13 8,-10 12 8,-8 13 8,-4 6 5,3 0 0,3 0 2,4 0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73850 58100 686,'-4'-66'28,"-5"19"0,-7 19 1,-5 19 0,-3 15 1,4 13-2,3 12-1,3 13-1,-2 9-3,-6 6-2,-6 7-4,-6 6-3,-7 6-5,-6 6-4,-6 7-6,-6 6-5,-4 4-1,1 4 2,-1 3 4,1 3 3,5-10-6,14-21-12,11-22-13,14-22-13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75200 57000 616,'-46'70'60,"10"-9"-10,10-10-10,9-8-11,-1 0-4,-8 14 1,-10 11 0,-9 14 2,-9 8-2,-5 7-4,-7 6-4,-5 7-4,-4 0-4,0-2-4,0-3-3,0-3-3,3-9-7,6-11-9,7-14-9,6-11-10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74600 57300 603,'71'6'6,"-5"13"12,-7 12 11,-5 13 13,0 7 4,10 4-4,10 3-4,9 3-4,6-1-4,3-2-4,3-3-5,4-3-4,2-4-3,4-3-3,3-3-1,3-2-1,-5-3-5,-12 1-8,-13-1-7,-12 1-7,-12-3-6,-8-2-8,-10-3-7,-9-3-7,-12-2-3,-11 0-2,-14 0-2,-11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85800 700 679,'-27'-24'0,"-3"4"0,-3 3 0,-2 3 0,0 6 8,7 9 15,6 10 15,7 10 16,4 13 2,3 19-9,3 19-10,4 19-10,1 10-9,0 4-7,0 3-9,0 3-9,0 3-6,0 3-5,0 3-6,0 4-6,-2-10-6,-3-22-9,-3-22-8,-2-21-9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0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107950 49150 427,'21'26'0,"-5"4"0,-7 3 0,-5 3 0,-11 6 13,-11 9 29,-14 10 28,-11 10 27,-4 2 4,6-3-21,7-3-21,6-2-22,1-3-12,-3 1-6,-3-1-5,-2 1-4,0-3-6,7-2-2,6-3-5,7-3-3,0-2-7,-2 0-10,-3 0-11,-3 0-9,-2-4-7,0-5-4,0-7-4,0-5-3,3-11 0,6-11 6,7-14 6,6-11 5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1"/>
    </inkml:context>
    <inkml:brush xml:id="br0">
      <inkml:brushProperty name="width" value="0.02837" units="cm"/>
      <inkml:brushProperty name="height" value="0.02837" units="cm"/>
      <inkml:brushProperty name="color" value="#F2395B"/>
    </inkml:brush>
  </inkml:definitions>
  <inkml:trace contextRef="#ctx0" brushRef="#br0">75000 58550 775,'-68'23'0,"17"-3"0,15-3 0,16-2 0,10-3 4,7 1 8,6-1 7,7 1 9,5-1 3,7 1-1,6-1 0,7 1-1,2-1-5,1 1-10,-1-1-10,1 1-10,-4 2-4,-6 7 4,-6 6 4,-6 7 2,-6 4 0,-2 3-7,-3 3-5,-3 4-6,-7 4-2,-9 6 3,-10 7 3,-8 6 2,-3-1 3,7-5 3,6-7 2,7-5 3,0-4 5,-2 0 7,-3 0 7,-3 0 8,4-16 0,13-31-6,12-31-7,13-31-7,12-18-10,13-3-14,12-3-13,13-2-13,-1 3-6,-11 14 4,-14 11 2,-11 14 4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1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76600 57450 681,'23'95'120,"-3"-9"-31,-3-10-32,-2-8-32,-6-4-16,-6 3-2,-6 3-1,-6 4 0,-10 2-9,-12 4-12,-13 3-14,-12 3-14,-5-2-6,3-6-1,3-6 0,4-6 0,5-10 3,10-12 8,10-13 8,9-12 9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2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76100 58850 554,'21'28'2,"-5"6"4,-7 7 4,-5 6 4,-6 4 3,-3 4 3,-3 3 5,-2 3 2,-5 4 1,-2 7-1,-3 6-3,-3 7-1,1-1-2,6-6-2,7-6-2,6-6-2,3-7-2,0-6-2,0-6-2,0-6-2,12-21-9,26-34-12,24-35-15,26-33-14,8-22-5,-5-5 2,-7-7 3,-5-5 3,-3-8 2,4-5 5,3-7 3,3-5 5,1-4 4,1 0 4,-1 0 4,1 0 5,-6 3 4,-8 6 7,-10 7 6,-9 6 5,-9 13 7,-5 23 6,-7 22 6,-5 22 7,-12 19 4,-16 20 2,-15 18 1,-15 20 2,-12 16-6,-6 16-11,-6 15-11,-6 17-13,-4 5-5,1-3 0,-1-3 1,1-2-1,4-8-3,9-8-10,10-10-8,10-9-10,5-7-3,4-3 3,3-3 1,3-2 2,4-5 2,7-2-2,6-3-1,7-3 0,2-2 1,1 0 3,-1 0 4,1 0 3,-1 0 5,1 0 5,-1 0 6,1 0 7,1-4 1,3-5 0,3-7-1,4-5-2,5-9-1,10-9-3,10-10-3,9-8-4,6-8 0,3-2 1,3-3 1,4-3 1,-4 1 0,-9 6 0,-10 7-1,-8 6-1,-8 7 4,-2 10 7,-3 10 8,-3 9 7,-7 9 8,-9 9 6,-10 10 8,-8 10 7,-11 8-1,-8 10-6,-10 10-7,-9 9-6,-7 1-6,-3-6-5,-3-6-3,-2-6-5,-6-2-3,-6 3-3,-6 3-3,-6 4-3,-2-6-4,3-11-6,3-14-6,4-11-7,4-12-5,6-9-4,7-10-4,6-8-5,9-12 1,13-12 3,12-13 5,13-12 5,6-9 4,0-2 3,0-3 4,0-3 5,6 1 2,13 6 4,12 7 2,13 6 3,9 7 1,6 10-1,7 10-1,6 9-1,3 7 3,0 7 8,0 6 9,0 7 8,-5 5 2,-9 7-4,-10 6-3,-8 7-4,-9 4-4,-6 3-4,-6 3-5,-6 4-4,-9 2-5,-8 4-3,-10 3-4,-9 3-3,-9-1-5,-5-2-7,-7-3-5,-5-3-6,-8-7 0,-5-9 5,-7-10 5,-5-8 7,-6-8 4,-3-2 3,-3-3 5,-2-3 3,-3-4 3,1-3 0,-1-3 1,1-2 1,2-6 1,7-6 1,6-6 1,7-6 2,8-1 3,14 7 8,11 6 5,14 7 8,18 8 6,25 14 5,25 11 6,25 14 5,15 7-1,7 3-9,6 3-9,7 4-8,4 2-6,3 4-2,3 3-2,4 3-2,2 1-10,4 1-17,3-1-16,3 1-16,-10-6-6,-21-8 7,-22-10 6,-22-9 5,-15-9 6,-5-5 1,-7-7 4,-5-5 1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3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79150 58750 747,'50'1'6,"0"4"13,0 3 12,0 3 13,-4 1 2,-5 1-7,-7-1-7,-5 1-8,-4 2-12,0 7-18,0 6-17,0 7-16,-4 2-9,-5 1 4,-7-1 2,-5 1 3,-11-1 3,-11 1 3,-14-1 4,-11 1 4,-6-3 4,4-2 4,3-3 6,3-3 4,4-4 2,7-3 2,6-3 1,7-2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3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79150 59450 649,'-68'23'0,"17"-3"0,15-3 0,16-2 0,2-3 0,-8 1 0,-10-1 0,-9 1 0,-4 1 1,4 3 2,3 3 2,3 4 2,9-3 6,16-5 11,15-7 9,17-5 10,14-6 3,17-3-7,15-3-7,16-2-6,9-3-5,3 1-5,3-1-5,4 1-5,1 1-2,0 3 2,0 3 1,0 4 0,-2 2-8,-3 4-20,-3 3-20,-2 3-20,-9-1-4,-12-2 12,-13-3 10,-12-3 11,-9-2 5,-2 0 0,-3 0 0,-3 0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81750 58850 495,'42'-40'8,"-16"23"18,-15 22 18,-15 22 16,-15 12 4,-12 3-11,-13 3-12,-12 4-10,-9 2-8,-2 4-3,-3 3-4,-3 3-2,-1 3-2,4 3-2,3 3 1,3 4-2,6-4-2,9-9-2,10-10-3,10-8-2,11-6-3,17 1-1,15-1-2,16 1-1,12-7-1,9-12-2,10-13-3,10-12-1,2-10 0,-3-6 2,-3-6 1,-2-6 1,-5-2 4,-2 3 2,-3 3 4,-3 4 3,-4 1 4,-3 0 4,-3 0 5,-2 0 5,-9-4 2,-12-5 0,-13-7 0,-12-5 0,-9-6-6,-2-3-14,-3-3-11,-3-2-14,1-6-5,6-6 1,7-6 1,6-6 2,1 1-8,-3 9-17,-3 10-16,-2 10-18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82800 58100 526,'23'-25'1,"-3"0"3,-3 0 2,-2 0 3,-1 1 1,3 4-1,3 3-2,4 3-1,4 1 4,6 1 7,7-1 8,6 1 8,4 2 3,4 7-2,3 6-2,3 7-1,-2 8-3,-6 14-4,-6 11-2,-6 14-4,-7 7-2,-6 3-2,-6 3-1,-6 4-2,-9 2-2,-8 4 0,-10 3-2,-9 3 0,-10-1-3,-9-2-4,-10-3-3,-8-3-4,-4-6-1,3-5 0,3-7 2,4-5 1,2-9-5,4-9-12,3-10-12,3-8-12,3-9-4,3-6 2,3-6 3,4-6 2,2-9 4,4-8 5,3-10 6,3-9 6,3-5 3,3 0 5,3 0 3,4 0 3,1 0 4,0 0 3,0 0 4,0 0 2,0 3 6,0 6 8,0 7 7,0 6 7,1 12 8,4 19 7,3 19 6,3 19 8,1 10-2,1 4-10,-1 3-10,1 3-9,-3 4-9,-2 7-6,-3 6-5,-3 7-6,-4 7-7,-3 9-7,-3 10-7,-2 10-7,-5 7-4,-2 6-3,-3 7-3,-3 6-3,-1-13 2,4-31 7,3-31 6,3-31 7,1-16-4,1 0-12,-1 0-13,1 0-12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84250 58300 509,'23'-68'0,"-3"17"0,-3 15 0,-2 16 0,-3 12 10,1 9 20,-1 10 20,1 10 19,-3 11 5,-2 17-13,-3 15-11,-3 16-13,-6 7-8,-5 1-7,-7-1-7,-5 1-5,-4-3-4,0-2 2,0-3 0,0-3 2,0-6-8,0-5-18,0-7-16,0-5-17,1-14-11,4-18-6,3-19-6,3-18-5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5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84150 59050 668,'48'-113'4,"-3"26"6,-3 24 8,-2 26 6,-3 13 5,1 4 1,-1 3 2,1 3 2,1 3-1,3 3-3,3 3-3,4 4-3,1 1-4,0 0-8,0 0-8,0 0-6,-2 0-15,-3 0-18,-3 0-20,-2 0-19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5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85150 57900 487,'0'-118'1,"0"17"0,0 15 0,0 16 2,1 10 2,4 7 5,3 6 4,3 7 6,-2 18 9,-6 31 14,-6 32 14,-6 31 14,-4 23 0,1 16-13,-1 15-14,1 17-12,-3 10-11,-2 6-5,-3 7-5,-3 6-6,-1 10-9,4 17-12,3 15-12,3 16-12,-1 13-6,-2 14 1,-3 11 1,-3 14-1,-1-20 0,4-49-3,3-51-3,3-49-3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1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106050 48400 556,'25'-46'6,"0"10"8,0 10 8,0 9 8,0 4 4,0 1-2,0-1-2,0 1-2,1 1-2,4 3-2,3 3-2,3 4-2,1 1-2,1 0-2,-1 0-3,1 0-2,-3 3-2,-2 6 1,-3 7-2,-3 6 1,-2 6-3,0 6-6,0 7-6,0 6-4,-5 1-3,-9-3 1,-10-3 3,-8-2 0,-9-3 2,-6 1 0,-6-1 1,-6 1 0,-6-1 1,-2 1-2,-3-1 1,-3 1-1,-1-4 0,4-6 1,3-6 2,3-6 0,3-4 1,3 1 2,3-1 2,4 1 0,10-1 4,19 1 5,19-1 5,19 1 5,9-1 1,0 1-3,0-1-4,0 1-3,-4 2-3,-5 7 0,-7 6-1,-5 7-2,-4 0 0,0-2-1,0-3-1,0-3 0,-2 1 0,-3 6 0,-3 7 1,-2 6 1,-9 3-1,-12 0 0,-13 0 0,-12 0-1,-10-2-1,-6-3-3,-6-3-1,-6-2-1,-6-3-4,-2 1-4,-3-1-5,-3 1-4,1-3-2,6-2-3,7-3-1,6-3-2,7-2-3,10 0-6,10 0-4,9 0-6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6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86700 57400 485,'40'-46'6,"32"10"14,31 10 12,32 9 13,2 6 4,-24 3-6,-26 3-5,-24 4-6,-15 1-6,-3 0-5,-3 0-5,-2 0-5,2 0-5,9 0-7,10 0-5,10 0-5,2-2-7,-3-3-6,-3-3-7,-2-2-7,-17 3-4,-28 14-3,-28 11-2,-27 14-2,-19 5 4,-5 1 10,-7-1 9,-5 1 11,-3-3 6,4-2 2,3-3 2,3-3 2,3-2 4,3 0 7,3 0 6,4 0 6,4 1 3,6 4-3,7 3-1,6 3-2,4 4 3,4 7 7,3 6 8,3 7 8,1 4 0,1 3-5,-1 3-5,1 4-6,1-3-6,3-5-3,3-7-6,4-5-3,1-6-4,0-3-1,0-3-2,0-2 0,9-8-8,19-8-12,19-10-12,19-9-13,4-10-4,-9-9 5,-10-10 5,-8-8 4,-8-4 5,-2 3 3,-3 3 4,-3 4 4,-6 1 4,-5 0 3,-7 0 3,-5 0 4,-4 0 6,0 0 11,0 0 10,0 0 10,-5 0-1,-9 0-13,-10 0-14,-8 0-12,-4 1-8,3 4 1,3 3-1,4 3 0,1-4 0,0-8 0,0-10 0,0-9 0,3-7 3,6-3 4,7-3 4,6-2 4,3 2 3,0 9-1,0 10-1,0 10 1,3 7 3,6 6 10,7 7 9,6 6 9,3 4 4,0 4-1,0 3-2,0 3 0,0 9-3,0 16 0,0 15-2,0 17 0,0 7-3,0 0-1,0 0-3,0 0-2,-4 3-2,-5 6-3,-7 7-3,-5 6-3,-6 1-1,-3-3-2,-3-3-1,-2-2-1,-8-3-1,-8 1-3,-10-1-3,-9 1-3,-9-1-2,-5 1-4,-7-1-3,-5 1-3,-6-7-3,-3-12-5,-3-13-2,-2-12-4,-3-13-1,1-12 3,-1-13 1,1-12 3,1-13-1,3-12-1,3-13-2,4-12-2,4-7 3,6 1 4,7-1 7,6 1 5,9 2 3,13 7 0,12 6 0,13 7 1,7 4 2,4 3 9,3 3 6,3 4 7,7 4 6,14 6 4,11 7 4,14 6 4,11 7 0,14 10-3,11 10-4,14 9-3,8 7-5,7 7-7,6 6-6,7 7-6,4 5-5,3 7-3,3 6-3,4 7-4,-1-3-6,-3-8-11,-3-10-12,-2-9-11,-17-12 1,-28-11 9,-28-14 12,-27-11 9,-14-7 8,4 0 2,3 0 3,3 0 2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89050 57850 498,'21'225'115,"-5"-50"-28,-7-50-28,-5-50-27,-4-24-16,0 4-2,0 3-3,0 3-2,-2-1-3,-3-2-2,-3-3-2,-2-3-2,5-18-10,16-31-16,15-31-16,17-31-16,8-20-3,4-5 10,3-7 11,3-5 10,-2 2 9,-6 13 8,-6 12 8,-6 13 9,-9 18 8,-8 26 10,-10 24 9,-9 26 10,-7 15 2,-3 6-3,-3 7-4,-2 6-3,-5 1-6,-2-3-5,-3-3-7,-3-2-6,1-6-4,6-6-3,7-6-2,6-6-2,13-21-11,23-34-19,22-35-19,22-33-19,7-17-3,-6 4 13,-6 3 13,-6 3 14,-2 1 9,3 1 5,3-1 6,4 1 5,-3 5 4,-5 14 3,-7 11 4,-5 14 2,-3 7 6,4 3 9,3 3 8,3 4 9,-4 5 3,-8 10 0,-10 10 0,-9 9 0,-9 9-2,-5 9-4,-7 10-4,-5 10-3,-6 8-2,-3 10 0,-3 10-1,-2 9 1,-6 2-2,-6-2-3,-6-3-4,-6-3-3,-7-1-2,-6 4-1,-6 3 0,-6 3 0,-4-1-4,1-2-6,-1-3-5,1-3-6,1-9-6,3-11-6,3-14-6,4-11-6,5-23-8,10-31-12,10-31-10,9-31-10,6-7 1,3 19 16,3 19 15,4 19 15,2 7 10,4-3 3,3-3 5,3-2 4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8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90750 57050 476,'92'-22'3,"-16"6"4,-15 7 5,-15 6 4,-11 7 3,-2 10 1,-3 10-1,-3 9 1,-4 6 0,-3 3-3,-3 3 0,-2 4-3,-3 2 1,1 4 0,-1 3 2,1 3 2,-1 4 0,1 7 0,-1 6 0,1 7 1,-3 0-1,-2-2 0,-3-3 1,-3-3-1,-2 1 0,0 6-3,0 7 0,0 6-2,0 1-2,0-3 0,0-3-2,0-2-1,0-6-3,0-6-2,0-6-3,0-6-2,0-7-4,0-6-2,0-6-4,0-6-2,-5-9-5,-9-8-7,-10-10-5,-8-9-8,-4-12-1,3-11 1,3-14 3,4-11 1,-1-14 2,-3-11 1,-3-14 1,-2-11 2,0-9 2,7-3 3,6-3 5,7-2 3,7 0 4,9 7 3,10 6 4,10 7 4,4 8 4,0 14 1,0 11 3,0 14 1,0 10 3,0 9 3,0 10 2,0 10 2,-2 11 1,-3 17-2,-3 15-1,-2 16-2,-8 10-1,-8 7 0,-10 6 0,-9 7 0,-10 2-1,-9 1 0,-10-1 0,-8 1-1,-1-4-1,9-6 0,10-6-1,10-6-1,22-26-9,39-43-20,36-44-18,39-43-20,8-17-4,-18 14 9,-19 11 9,-18 14 9,-12 8 7,-3 7 4,-3 6 6,-2 7 5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9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92350 57100 444,'23'-24'0,"-3"4"0,-3 3 0,-2 3 0,-1 3 2,3 3 7,3 3 5,4 4 6,2 2 5,4 4 7,3 3 5,3 3 6,-1 4 0,-2 7-6,-3 6-6,-3 7-7,-6 4-4,-5 3-6,-7 3-4,-5 4-5,-8 1-5,-5 0-2,-7 0-3,-5 0-3,-4-4-4,0-5-7,0-7-7,0-5-6,3-12-3,6-16 1,7-15 2,6-15 1,9-15 2,13-12 3,12-13 1,13-12 4,6-2 1,0 9 2,0 10 3,0 10 1,-2 8 3,-3 10 4,-3 10 4,-2 9 4,-6 7 4,-6 7 7,-6 6 5,-6 7 6,-7 8 4,-6 14 1,-6 11 2,-6 14 1,-7 7-1,-6 3-3,-6 3-4,-6 4-3,-4-3-3,1-5-3,-1-7-3,1-5-2,10-14-8,22-18-16,22-19-15,23-18-15,-1-1-4,-22 19 8,-22 19 8,-21 19 8,-15 10 7,-6 4 5,-6 3 6,-6 3 5,-4-1 3,1-2 0,-1-3 1,1-3-1,1-6 2,3-5 5,3-7 5,4-5 4,13-8 2,26-5 2,24-7 1,26-5 1,12-9-2,0-9-6,0-10-4,0-8-5,-2-3-6,-3 7-7,-3 6-5,-2 7-7,-5 4-2,-2 3 1,-3 3 1,-3 4 2,-7 4 5,-9 6 8,-10 7 8,-8 6 9,-6 3 5,1 0 5,-1 0 3,1 0 4,-1 0 0,1 0-4,-1 0-4,1 0-3,-1 3-3,1 6-2,-1 7-1,1 6-2,1 3-4,3 0-6,3 0-5,4 0-7,11-15-6,23-27-7,22-28-8,22-28-7,4-12-1,-12 7 3,-13 6 4,-12 7 3,-2 0 5,9-2 4,10-3 3,10-3 4,-3 1 6,-11 6 6,-14 7 8,-11 6 7,-12 10 7,-9 17 8,-10 15 7,-8 16 8,-9 7 0,-6 1-6,-6-1-7,-6 1-6,-6-1-5,-2 1-2,-3-1-3,-3 1-3,-2 1-2,0 3-1,0 3-3,0 4-2,0 1-1,0 0-2,0 0-1,0 0-2,-2-2-1,-3-3-3,-3-3-1,-2-2-2,-5-1-2,-2 3 0,-3 3-1,-3 4-1,-1-4 1,4-9 3,3-10 1,3-8 3,-1-4 3,-2 3 1,-3 3 2,-3 4 2,-1-1 1,4-3-1,3-3-1,3-2 0,6-3 2,9 1 3,10-1 3,10 1 4,13-3 6,19-2 8,19-3 7,19-3 9,18-4-1,19-3-6,19-3-8,19-2-7,12-1-5,6 3 0,7 3-2,6 4-1,9 5-7,13 10-13,12 10-13,13 9-14,6 7-4,0 7 1,0 6 3,0 7 2,-7 0-2,-11-2-5,-14-3-7,-11-3-6,-22-7 0,-27-9 4,-28-10 5,-28-8 4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5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79100 20400 729,'0'157'109,"0"-33"-28,0-35-29,0-34-29,0-16-18,0 3-5,0 3-7,0 4-6,0 4-7,0 6-6,0 7-6,0 6-7,-2-2-1,-3-9 7,-3-10 5,-2-8 6,-1-6 1,3 1-2,3-1-3,4 1-2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79100 22750 678,'0'46'0,"0"-5"1,0-7 1,0-5 0,0-4 4,0 0 6,0 0 5,0 0 7,0 3 2,0 6-2,0 7-1,0 6-1,-2 4-2,-3 4 1,-3 3 0,-2 3 0,-1 1-3,3 1-3,3-1-5,4 1-5,1-1-5,0 1-6,0-1-7,0 1-7,-2 1-3,-3 3-3,-3 3-3,-2 4-1,-1-3-3,3-5-3,3-7-3,4-5-4,1-4 3,0 0 7,0 0 8,0 0 8,0-4 4,0-5 4,0-7 2,0-5 3,-2-4 2,-3 0 0,-3 0 1,-2 0 0,-1 1 0,3 4 1,3 3-1,4 3 1,-1 1 7,-3 1 13,-3-1 14,-2 1 14,-1-1 5,3 1-6,3-1-6,4 1-4,1-1-5,0 1-2,0-1-3,0 1-2,0 1-3,0 3-4,0 3-4,0 4-4,0 2-2,0 4-2,0 3-2,0 3-1,0-1-8,0-2-11,0-3-13,0-3-11,0-1-5,0 4 3,0 3 3,0 3 2,-2 1 2,-3 1 1,-3-1 0,-2 1 1,-1-3 4,3-2 6,3-3 7,4-3 6,1-2 4,0 0 1,0 0 2,0 0 1,-2-2 1,-3-3 0,-3-3 0,-2-2 1,-1-1 5,3 3 11,3 3 10,4 4 11,-1-1 3,-3-3-2,-3-3-4,-2-2-3,-1 0-5,3 7-5,3 6-5,4 7-5,-1 2-5,-3 1-3,-3-1-2,-2 1-4,-1-1-5,3 1-6,3-1-5,4 1-7,1-6-3,0-8-3,0-10-2,0-9-2,1-7 3,4-3 7,3-3 8,3-2 6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78850 28900 999,'-2'68'-24,"-3"-11"8,-3-14 8,-2-11 8,-1-6 3,3 4-1,3 3-1,4 3-2,1-1-2,0-2-4,0-3-5,0-3-3,1-1-2,4 4 0,3 3 1,3 3-1,-1 1 2,-2 1 0,-3-1 1,-3 1 1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78800 30550 730,'0'48'2,"0"-3"3,0-3 3,0-2 4,0-3 3,0 1 4,0-1 2,0 1 4,0-1 0,0 1-2,0-1-2,0 1-2,1-3-2,4-2-2,3-3-1,3-3-3,1 1-2,1 6-3,-1 7-4,1 6-2,-1 4-8,1 4-10,-1 3-10,1 3-10,-3 1-2,-2 1 7,-3-1 5,-3 1 7,-2-6 1,0-8-6,0-10-5,0-9-6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874" units="cm"/>
      <inkml:brushProperty name="height" value="0.02874" units="cm"/>
      <inkml:brushProperty name="color" value="#F2395B"/>
    </inkml:brush>
  </inkml:definitions>
  <inkml:trace contextRef="#ctx0" brushRef="#br0">78850 33100 765,'-24'48'46,"4"-3"-5,3-3-5,3-2-5,3-1-5,3 3-4,3 3-6,4 4-4,2 1-8,4 0-8,3 0-8,3 0-10,1 1-5,1 4-5,-1 3-3,1 3-3,-3-4-1,-2-8 6,-3-10 5,-3-9 4,-1-7 4,4-3 0,3-3 2,3-2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758" units="cm"/>
      <inkml:brushProperty name="height" value="0.02758" units="cm"/>
      <inkml:brushProperty name="color" value="#F2395B"/>
    </inkml:brush>
  </inkml:definitions>
  <inkml:trace contextRef="#ctx0" brushRef="#br0">78950 34900 797,'-24'45'2,"4"-9"3,3-10 3,3-8 4,1-3 3,1 7 2,-1 6 4,1 7 3,1 0 0,3-2-1,3-3-1,4-3-2,1 1-11,0 6-18,0 7-18,0 6-20,0-1-8,0-5 5,0-7 4,0-5 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2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107250 48350 586,'23'-24'3,"-3"4"8,-3 3 6,-2 3 7,2 6 5,9 9 1,10 10 3,10 10 2,4 5-3,0 4-7,0 3-6,0 3-8,-4-1-6,-5-2-3,-7-3-4,-5-3-5,-4-2-1,0 0 1,0 0 0,0 0 1,-4 0 0,-5 0 1,-7 0 1,-5 0 1,-4 0 3,0 0 5,0 0 5,0 0 4,-2 4 4,-3 10 3,-3 10 2,-2 9 4,-5 2-2,-2-2-5,-3-3-5,-3-3-6,-6 5-4,-5 17-4,-7 15-6,-5 16-5,-4 7-6,0 1-8,0-1-10,0 1-8,0-6-2,0-8 8,0-10 6,0-9 7,3-12 0,6-11-8,7-14-8,6-11-8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7"/>
    </inkml:context>
    <inkml:brush xml:id="br0">
      <inkml:brushProperty name="width" value="0.0293" units="cm"/>
      <inkml:brushProperty name="height" value="0.0293" units="cm"/>
      <inkml:brushProperty name="color" value="#F2395B"/>
    </inkml:brush>
  </inkml:definitions>
  <inkml:trace contextRef="#ctx0" brushRef="#br0">78800 36650 750,'-2'45'1,"-3"-9"0,-3-10 0,-2-8 1,-3-1 6,1 9 11,-1 10 10,1 10 12,1 2 1,3-3-8,3-3-7,4-2-7,1-5-7,0-2-4,0-3-7,0-3-4,0-2-5,0 0-7,0 0-5,0 0-6,1 4-5,4 10-1,3 10-2,3 9-2,-1 4 0,-2 1 1,-3-1 2,-3 1 1,-2-1 4,0 1 5,0-1 6,0 1 4,0 1 5,0 3 1,0 3 1,0 4 3,0-1 1,0-3 5,0-3 2,0-2 3,0-6 4,0-6 1,0-6 3,0-6 3,0-4 0,0 1-2,0-1 0,0 1-2,0-3-1,0-2 0,0-3-1,0-3 0,0-2-7,0 0-12,0 0-12,0 0-13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0"/>
    </inkml:context>
    <inkml:brush xml:id="br0">
      <inkml:brushProperty name="width" value="0.04848" units="cm"/>
      <inkml:brushProperty name="height" value="0.04848" units="cm"/>
      <inkml:brushProperty name="color" value="#6ADCAB"/>
    </inkml:brush>
  </inkml:definitions>
  <inkml:trace contextRef="#ctx0" brushRef="#br0">79100 21900 453,'-21'-141'4,"10"19"6,10 19 8,9 19 6,4 15 4,1 13-1,-1 12-2,1 13 0,-1 13 1,1 17 3,-1 15 3,1 16 4,-4 13 0,-6 14-3,-6 11-3,-6 14-2,-4 11-4,1 14-2,-1 11-4,1 14-2,-1 5-3,1 1-3,-1-1-3,1 1-3,1-3-1,3-2 1,3-3 0,4-3 2,1-4-2,0-3-4,0-3-3,0-2-5,0-5-4,0-2-4,0-3-4,0-3-5,0-2 1,0 0 4,0 0 4,0 0 4,0-2 4,0-3 3,0-3 2,0-2 3,0-1 2,0 3 1,0 3 2,0 4 1,-2-1 2,-3-3 1,-3-3 2,-2-2 2,-1-5 0,3-2-3,3-3-2,4-3-3,1-2-1,0 0-1,0 0-1,0 0 0,-2 0-1,-3 0 0,-3 0 1,-2 0 1,-1 0-3,3 0-5,3 0-6,4 0-4,1 1-3,0 4-2,0 3-1,0 3-2,0 1 0,0 1 0,0-1 0,0 1 0,-2-1 1,-3 1 3,-3-1 2,-2 1 2,-1-3 3,3-2 1,3-3 2,4-3 1,-1-6 2,-3-5 2,-3-7 2,-2-5 1,-1-4 2,3 0 0,3 0 0,4 0 1,1 0 0,0 0 0,0 0-1,0 0 0,0 1 0,0 4 0,0 3 0,0 3-1,0 4-3,0 7-5,0 6-5,0 7-5,0 7-4,0 9-1,0 10-3,0 10-1,-2-7 1,-3-22 2,-3-22 3,-2-21 3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2"/>
    </inkml:context>
    <inkml:brush xml:id="br0">
      <inkml:brushProperty name="width" value="0.0541" units="cm"/>
      <inkml:brushProperty name="height" value="0.0541" units="cm"/>
      <inkml:brushProperty name="color" value="#6ADCAB"/>
    </inkml:brush>
  </inkml:definitions>
  <inkml:trace contextRef="#ctx0" brushRef="#br0">78850 30450 406,'0'70'2,"0"-9"2,0-10 4,0-8 3,0-6 2,0 1-1,0-1 0,0 1-1,0 2 0,0 7 0,0 6 0,0 7-1,0 2-1,0 1-4,0-1-3,0 1-3,1 2-2,4 7 0,3 6-1,3 7-1,-1-1-1,-2-6-3,-3-6-4,-3-6-2,-1-4-1,4 1 0,3-1 2,3 1 0,-1-1 2,-2 1 0,-3-1 1,-3 1 1,-2-1 1,0 1 1,0-1 0,0 1 0,0 1 3,0 3 1,0 3 3,0 4 3,0-3 2,0-5 4,0-7 3,0-5 4,-2-4 2,-3 0 2,-3 0 1,-2 0 0,-1 1 2,3 4-1,3 3 0,4 3 0,1-1 0,0-2-1,0-3-1,0-3 0,-2-1-1,-3 4-2,-3 3-1,-2 3-1,-1-1-1,3-2-1,3-3 0,4-3-1,1-2 0,0 0-2,0 0-2,0 0 0,0 0-2,0 0-1,0 0-1,0 0 0,0 1-2,0 4 0,0 3-1,0 3 0,0-2-1,0-6 1,0-6 0,0-6 1,0-4 0,0 1 1,0-1 2,0 1 0,0-1 1,0 1 1,0-1 0,0 1 1,0-1 0,0 1 0,0-1 1,0 1-1,0 1 0,0 3 0,0 3 0,0 4-1,-2-1 1,-3-3 0,-3-3 1,-2-2 1,-1-1 0,3 3 0,3 3-2,4 4-1,1 5 0,0 10-1,0 10 1,0 9-1,0 1-1,0-6 0,0-6-1,0-6-1,0-1-1,0 7 2,0 6-1,0 7 1,0-1 0,0-6-1,0-6 1,0-6-1,0-6 0,0-2 0,0-3-1,0-3-1,0 2 1,0 10-2,0 10 0,0 9 0,0-1-1,0-8 1,0-10 0,0-9 0,0-1 1,0 10-1,0 10 1,0 9-1,0 1 1,0-6 1,0-6 2,0-6 1,0-6 1,0-2-2,0-3-1,0-3 0,0-2-2,0 0 1,0 0 0,0 0-1,-2 3 0,-3 6 1,-3 7-1,-2 6 0,-1-1 0,3-5 0,3-7 0,4-5 0,1 0 1,0 10-2,0 10 1,0 9 0,0 1-1,0-6-2,0-6-1,0-6-1,0-1 0,0 7 1,0 6 2,0 7 2,0-3 1,0-8 0,0-10 0,0-9 1,0-2 0,0 6-1,0 7 0,0 6 0,0 4 0,0 4-2,0 3-1,0 3-2,0-2 1,0-6 0,0-6 0,0-6 1,-2-6 0,-3-2 1,-3-3 0,-2-3 1,-1-2 0,3 0 0,3 0-1,4 0 1,1 4 0,0 10-1,0 10-1,0 9 0,0-1 0,0-8 0,0-10 0,0-9 0,0-5-1,0 0 2,0 0-1,0 0 0,0 1 0,0 4 1,0 3-1,0 3 1,0 1-1,0 1 1,0-1 0,0 1 0,0-1 0,0 1 0,0-1 0,0 1 0,0-1 0,0 1 0,0-1-1,0 1 1,0-3-1,0-2 2,0-3 0,0-3 1,0-2-1,0 0 1,0 0 0,0 0 0,0 0 0,0 0 0,0 0-1,0 0 1,0 4-1,0 10 1,0 10-1,0 9 0,-2 4 0,-3 1 0,-3-1-1,-2 1 0,-3-3 0,1-2-2,-1-3 0,1-3-1,-3-17-15,-2-27-29,-3-28-28,-3-28-29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6"/>
    </inkml:context>
    <inkml:brush xml:id="br0">
      <inkml:brushProperty name="width" value="0.03515" units="cm"/>
      <inkml:brushProperty name="height" value="0.03515" units="cm"/>
      <inkml:brushProperty name="color" value="#6ADCAB"/>
    </inkml:brush>
  </inkml:definitions>
  <inkml:trace contextRef="#ctx0" brushRef="#br0">83000 19850 625,'15'-43'9,"32"17"19,31 15 17,32 16 18,7 9 3,-16 3-14,-15 3-13,-15 4-13,-14 1-8,-8 0-5,-10 0-3,-9 0-5,-7 6-11,-3 13-23,-3 12-21,-2 13-22,-8 1-4,-8-9 12,-10-10 13,-9-8 13,-5-8 8,0-2 4,0-3 5,0-3 4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6"/>
    </inkml:context>
    <inkml:brush xml:id="br0">
      <inkml:brushProperty name="width" value="0.03366" units="cm"/>
      <inkml:brushProperty name="height" value="0.03366" units="cm"/>
      <inkml:brushProperty name="color" value="#6ADCAB"/>
    </inkml:brush>
  </inkml:definitions>
  <inkml:trace contextRef="#ctx0" brushRef="#br0">82600 20750 653,'-47'1'2,"6"4"5,7 3 4,6 3 4,6 4 4,6 7 4,7 6 3,6 7 4,4 2 1,4 1-3,3-1-1,3 1-3,3 2-2,3 7-2,3 6-3,4 7-2,-3 0-2,-5-2-5,-7-3-2,-5-3-3,-4-1-5,0 4-4,0 3-4,0 3-5,6-18-9,13-36-16,12-39-14,13-36-16,4-18 0,-3 3 14,-3 3 14,-2 4 13,2 2 11,9 4 5,10 3 6,10 3 6,2 3 4,-3 3 1,-3 3 2,-2 4 1,-3 4 2,1 6 4,-1 7 4,1 6 3,-6 6 3,-8 6 2,-10 7 1,-9 6 3,-7 7 0,-3 10-2,-3 10-1,-2 9-2,-8 7-1,-8 7-1,-10 6-2,-9 7 0,-9 4-4,-5 3-5,-7 3-5,-5 4-5,-6-1-5,-3-3-3,-3-3-4,-2-2-4,-1-6-1,3-6 0,3-6 1,4-6 0,4-9 1,6-8 1,7-10 1,6-9 0,3-5 2,0 0 3,0 0 2,0 0 2,0 0 4,0 0 6,0 0 6,0 0 6,-4 6 2,-5 13-4,-7 12-2,-5 13-4,-3 6-3,4 0-2,3 0-3,3 0-1,4-4-8,7-5-9,6-7-10,7-5-10,10-14-6,16-18-2,15-19-2,17-18-3,3-7 5,-5 6 9,-7 7 10,-5 6 9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3523" units="cm"/>
      <inkml:brushProperty name="height" value="0.03523" units="cm"/>
      <inkml:brushProperty name="color" value="#6ADCAB"/>
    </inkml:brush>
  </inkml:definitions>
  <inkml:trace contextRef="#ctx0" brushRef="#br0">83200 21450 624,'139'-44'2,"-22"13"5,-22 12 5,-21 13 4,-15 6 2,-6 0 2,-6 0 1,-6 0 0,-9 4 1,-8 10-2,-10 10-1,-9 9-2,-10 10-6,-9 14-10,-10 11-11,-8 14-10,-14 7-4,-15 3 1,-15 3 2,-16 4 2,-10-1 0,-3-3 0,-3-3-1,-2-2-1,-3-8 3,1-8 3,-1-10 5,1-9 5,2-9 2,7-5 3,6-7 2,7-5 2,10-6 3,16-3 5,15-3 3,17-2 5,27-9 6,41-12 8,40-13 6,42-12 9,19-7-1,1 1-7,-1-1-8,1 1-6,-1-1-7,1 1-4,-1-1-4,1 1-4,-6-1-7,-8 1-6,-10-1-8,-9 1-7,-13 2-5,-16 7-1,-15 6-2,-15 7-2,-11 2-2,-2 1-2,-3-1-1,-3 1-2,-12-1 0,-18 1 3,-19-1 3,-18 1 2,-14-4 4,-5-6 5,-7-6 4,-5-6 4,-1-2 4,6 3 1,7 3 1,6 4 1,4 2 2,4 4 3,3 3 2,3 3 2,4 4 1,7 7 1,6 6-1,7 7 0,2 7 7,1 9 13,-1 10 14,1 10 13,-4 8 3,-6 10-6,-6 10-7,-6 9-7,-6 6-4,-2 3-4,-3 3-3,-3 4-3,-9 2-5,-11 4-7,-14 3-7,-11 3-6,-7-2-6,0-6-6,0-6-6,0-6-6,6-10-5,13-12-5,12-13-7,13-12-4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2841" units="cm"/>
      <inkml:brushProperty name="height" value="0.02841" units="cm"/>
      <inkml:brushProperty name="color" value="#6ADCAB"/>
    </inkml:brush>
  </inkml:definitions>
  <inkml:trace contextRef="#ctx0" brushRef="#br0">83250 23150 774,'115'1'0,"-18"4"0,-19 3 0,-18 3 0,-12-1 4,-3-2 7,-3-3 9,-2-3 7,0 1 3,7 6 0,6 7-1,7 6-1,0 3-5,-2 0-7,-3 0-8,-3 0-9,-6 0-8,-5 0-9,-7 0-8,-5 0-9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3217" units="cm"/>
      <inkml:brushProperty name="height" value="0.03217" units="cm"/>
      <inkml:brushProperty name="color" value="#6ADCAB"/>
    </inkml:brush>
  </inkml:definitions>
  <inkml:trace contextRef="#ctx0" brushRef="#br0">83650 21300 683,'25'46'50,"0"-5"0,0-7 1,0-5 1,0-3-5,0 4-13,0 3-12,0 3-12,-2 1-11,-3 1-12,-3-1-12,-2 1-11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8"/>
    </inkml:context>
    <inkml:brush xml:id="br0">
      <inkml:brushProperty name="width" value="0.04315" units="cm"/>
      <inkml:brushProperty name="height" value="0.04315" units="cm"/>
      <inkml:brushProperty name="color" value="#6ADCAB"/>
    </inkml:brush>
  </inkml:definitions>
  <inkml:trace contextRef="#ctx0" brushRef="#br0">84700 20100 509,'3'-57'22,"6"39"12,7 36 11,6 39 12,-1 18 1,-5 0-11,-7 0-10,-5 0-11,-4 0-7,0 0-4,0 0-4,0 0-3,-2-2-3,-3-3 1,-3-3 1,-2-2-1,-1-6-6,3-6-11,3-6-12,4-6-12,1-15-9,0-21-9,0-22-8,0-22-7,3-16 2,6-9 14,7-10 15,6-8 12,4-6 10,4 1 3,3-1 3,3 1 4,1 4 2,1 9 2,-1 10 0,1 10 2,-3 8 4,-2 10 7,-3 10 7,-3 9 7,-6 15 6,-5 22 4,-7 22 5,-5 23 4,-9 10-2,-9 0-9,-10 0-9,-8 0-8,-6-4-8,1-5-4,-1-7-6,1-5-4,4-8-3,9-5-1,10-7 0,10-5-1,8-8-3,10-5-4,10-7-6,9-5-5,4-4-1,1 0 6,-1 0 4,1 0 5,-7 7 3,-12 17 2,-13 15 2,-12 16 2,-15 9 2,-15 3 0,-15 3-1,-16 4 2,-7 1-1,4 0 1,3 0 1,3 0 0,4-4 0,7-5 1,6-7 1,7-5 1,5-9 0,7-9 1,6-10-1,7-8 2,8-15-1,14-19 1,11-18 0,14-19 1,5-7-1,1 7-1,-1 6-1,1 7-2,-4 11 2,-6 20 3,-6 18 3,-6 20 3,-9 10 2,-8 3 0,-10 3 1,-9 4 0,-4 1 1,4 0 0,3 0 2,3 0 0,1 3 1,1 6 0,-1 7 2,1 6 0,1 1 1,3-3-2,3-3 0,4-2-2,1-5 0,0-2 0,0-3 0,0-3 0,1-4-1,4-3 0,3-3-1,3-2-1,3-5 0,3-2-2,3-3 0,4-3-1,2-13-5,4-22-12,3-22-11,3-21-11,1-18-9,1-12-6,-1-13-6,1-12-7,-1-15 0,1-15 7,-1-15 7,1-16 6,-6 7 7,-8 32 6,-10 31 5,-9 32 7,-4 15 1,4 0-3,3 0-3,3 0-2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9"/>
    </inkml:context>
    <inkml:brush xml:id="br0">
      <inkml:brushProperty name="width" value="0.04147" units="cm"/>
      <inkml:brushProperty name="height" value="0.04147" units="cm"/>
      <inkml:brushProperty name="color" value="#6ADCAB"/>
    </inkml:brush>
  </inkml:definitions>
  <inkml:trace contextRef="#ctx0" brushRef="#br0">85500 20700 530,'6'-54'0,"13"-5"1,12-7 0,13-5 1,6 0 2,0 10 6,0 10 6,0 9 5,-2 7 3,-3 7 0,-3 6 0,-2 7 0,-5 7 2,-2 9 1,-3 10 2,-3 10 2,-6 7-1,-5 6-2,-7 7-5,-5 6-2,-4 6-2,0 6-2,0 7-2,0 6-1,-4 1-4,-5-3-7,-7-3-7,-5-2-6,-6-3-6,-3 1-4,-3-1-4,-2 1-4,-6-3-2,-6-2-2,-6-3 1,-6-3-2,-4-4 3,1-3 4,-1-3 6,1-2 4,1-5 4,3-2 1,3-3 2,4-3 1,10-4 6,19-3 11,19-3 9,19-2 11,18-9 3,19-12-3,19-13-4,19-12-2,9-7-6,0 1-7,0-1-7,0 1-6,-4-1-6,-5 1-3,-7-1-2,-5 1-3,-11 4-4,-11 9-2,-14 10-3,-11 10-3,-20 4-2,-24 0-3,-26 0-1,-24 0-2,-13 0 3,0 0 7,0 0 8,0 0 7,3-2 6,6-3 0,7-3 3,6-2 1,10 6 13,17 20 24,15 18 25,16 20 24,7 10 4,1 3-16,-1 3-15,1 4-16,-4 4-10,-6 6-4,-6 7-3,-6 6-4,-9 6-4,-8 6-3,-10 7-5,-9 6-3,-10-2-5,-9-9-4,-10-10-5,-8-8-6,-6-9-5,1-6-9,-1-6-8,1-6-8,5-9-3,14-8 5,11-10 4,14-9 3,7-9 1,3-5-1,3-7-2,4-5-2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1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56300 50400 625,'0'-47'4,"0"6"10,0 7 9,0 6 8,7 1 5,17-3-1,15-3-2,16-2-1,10-1-2,7 3-5,6 3-4,7 4-4,-1 2-4,-6 4-3,-6 3-3,-6 3-2,-7 4-3,-6 7 1,-6 6-2,-6 7 1,-7 5-1,-6 7 1,-6 6 1,-6 7-1,-6 4 1,-2 3 1,-3 3-1,-3 4 1,-2-1 0,0-3-1,0-3-2,0-2-1,-2-3-1,-3 1-2,-3-1-2,-2 1-1,-3-3-2,1-2 3,-1-3 0,1-3 1,-3-2 2,-2 0 0,-3 0 1,-3 0 1,-4 1 0,-3 4 0,-3 3 1,-2 3-1,-3 3 0,1 3 0,-1 3 0,1 4-2,-1-1 1,1-3-2,-1-3 0,1-2-1,-1-3-2,1 1 0,-1-1-3,1 1 0,-1-4-2,1-6-1,-1-6-1,1-6 0,-1-4-1,1 1 0,-1-1-1,1 1 0,-1-1 0,1 1 0,-1-1 1,1 1 0,1-3-3,3-2-5,3-3-6,4-3-7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9"/>
    </inkml:context>
    <inkml:brush xml:id="br0">
      <inkml:brushProperty name="width" value="0.0409" units="cm"/>
      <inkml:brushProperty name="height" value="0.0409" units="cm"/>
      <inkml:brushProperty name="color" value="#6ADCAB"/>
    </inkml:brush>
  </inkml:definitions>
  <inkml:trace contextRef="#ctx0" brushRef="#br0">86000 22650 537,'89'1'0,"-22"4"0,-22 3 0,-21 3 0,4 9 9,31 16 17,32 15 17,31 17 17,9 3 6,-12-5-9,-13-7-6,-12-5-8,-12-3-8,-8 4-6,-10 3-7,-9 3-7,-9-4-9,-5-8-7,-7-10-10,-5-9-8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3962" units="cm"/>
      <inkml:brushProperty name="height" value="0.03962" units="cm"/>
      <inkml:brushProperty name="color" value="#6ADCAB"/>
    </inkml:brush>
  </inkml:definitions>
  <inkml:trace contextRef="#ctx0" brushRef="#br0">13200 33050 555,'-83'1'2,"34"4"5,35 3 5,35 3 5,19-1 5,7-2 6,6-3 7,7-3 6,13-6 3,22-5 0,22-7-2,23-5 0,13-9-4,6-9-9,7-10-7,6-8-9,-4-4-7,-11 3-6,-14 3-7,-11 4-7,-17 5-4,-18 10-3,-19 10-1,-18 9-2,-21 9-8,-22 9-14,-22 10-13,-21 10-15,-10 0 1,3-5 15,3-7 15,4-5 16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4063" units="cm"/>
      <inkml:brushProperty name="height" value="0.04063" units="cm"/>
      <inkml:brushProperty name="color" value="#6ADCAB"/>
    </inkml:brush>
  </inkml:definitions>
  <inkml:trace contextRef="#ctx0" brushRef="#br0">14550 31900 541,'-46'50'47,"10"0"-1,10 0 1,9 0-1,1 6-2,-6 13-4,-6 12-5,-6 13-4,-7 16-4,-6 23-4,-6 22-3,-6 22-3,-6 12-4,-2 3-2,-3 3-4,-3 4-2,-2-3-6,0-5-5,0-7-7,0-5-7,4-12-2,10-16 1,10-15 1,9-15 1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3829" units="cm"/>
      <inkml:brushProperty name="height" value="0.03829" units="cm"/>
      <inkml:brushProperty name="color" value="#6ADCAB"/>
    </inkml:brush>
  </inkml:definitions>
  <inkml:trace contextRef="#ctx0" brushRef="#br0">14000 34300 574,'23'-15'20,"-3"23"13,-3 22 15,-2 22 15,-5 10 1,-2 1-11,-3-1-9,-3 1-11,-2 1-8,0 3-6,0 3-6,0 4-5,-2-1-6,-3-3-5,-3-3-7,-2-2-6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4"/>
    </inkml:context>
    <inkml:brush xml:id="br0">
      <inkml:brushProperty name="width" value="0.05207" units="cm"/>
      <inkml:brushProperty name="height" value="0.05207" units="cm"/>
      <inkml:brushProperty name="color" value="#6ADCAB"/>
    </inkml:brush>
  </inkml:definitions>
  <inkml:trace contextRef="#ctx0" brushRef="#br0">14350 33700 422,'26'-93'0,"4"17"0,3 15 0,3 16 0,-2 10 3,-6 7 7,-6 6 6,-6 7 7,1 2 2,9 1-1,10-1-2,10 1-2,2 2-1,-3 7-2,-3 6-3,-2 7-2,-5 7 0,-2 9-1,-3 10 1,-3 10 1,-4 5 1,-3 4 1,-3 3 3,-2 3 1,-5 4 2,-2 7 1,-3 6 1,-3 7 1,-2 5-1,0 7-1,0 6-3,0 7-2,1 2-2,4 1-2,3-1-3,3 1-2,-1 1-1,-2 3 1,-3 3 1,-3 4 0,-2-6-2,0-11-6,0-14-5,0-11-7,-10-18-8,-18-22-11,-19-22-12,-18-21-11,-7-24-2,6-25 7,7-25 7,6-25 8,3-15 4,0-2 1,0-3 1,0-3 2,4 1 3,10 6 5,10 7 4,9 6 4,6 9 4,3 13 3,3 12 3,4 13 3,1 20 6,0 28 10,0 28 8,0 29 9,-4 16 1,-5 7-6,-7 6-7,-5 7-6,-6 4-5,-3 3 0,-3 3-2,-2 4 0,17-24-12,42-50-19,40-50-21,41-50-20,9-19-4,-22 13 13,-22 12 12,-21 13 13,-14 7 7,-2 4-1,-3 3 1,-3 3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4"/>
    </inkml:context>
    <inkml:brush xml:id="br0">
      <inkml:brushProperty name="width" value="0.04159" units="cm"/>
      <inkml:brushProperty name="height" value="0.04159" units="cm"/>
      <inkml:brushProperty name="color" value="#6ADCAB"/>
    </inkml:brush>
  </inkml:definitions>
  <inkml:trace contextRef="#ctx0" brushRef="#br0">16050 32150 528,'46'-25'1,"-5"0"2,-7 0 1,-5 0 3,-4 0 5,0 0 9,0 0 10,0 0 9,3 1 5,6 4-2,7 3-1,6 3-1,3 3-3,0 3-3,0 3-5,0 4-4,-2 4-5,-3 6-6,-3 7-8,-2 6-5,-6 7-5,-6 10-3,-6 10-2,-6 9-3,-12 10-5,-15 14-10,-15 11-10,-16 14-9,-15 8-5,-11 7 1,-14 6 0,-11 7 0,-9-4 3,-3-12 5,-3-13 4,-2-12 5,2-12 6,9-8 5,10-10 7,10-9 5,10-10 6,13-9 7,12-10 5,13-8 8,18-12 7,26-12 10,24-13 10,26-12 10,13-10 0,4-6-10,3-6-10,3-6-11,3-6-7,3-2-4,3-3-5,4-3-6,-3-1-5,-5 4-7,-7 3-8,-5 3-7,-9 4-4,-9 7-2,-10 6-1,-8 7-2,-11 4 1,-8 3 2,-10 3 4,-9 4 2,-12 2 3,-11 4 5,-14 3 5,-11 3 4,-7 1 5,0 1 4,0-1 4,0 1 5,1-1 3,4 1 5,3-1 4,3 1 3,4 7 6,7 16 8,6 15 6,7 17 7,4 13 2,3 13-4,3 12-5,4 13-3,1 9-5,0 6-6,0 7-4,0 6-6,3 6-4,6 6-5,7 7-4,6 6-5,-1 3-6,-5 0-7,-7 0-6,-5 0-8,-3-8-6,4-16-8,3-15-7,3-15-7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5"/>
    </inkml:context>
    <inkml:brush xml:id="br0">
      <inkml:brushProperty name="width" value="0.05215" units="cm"/>
      <inkml:brushProperty name="height" value="0.05215" units="cm"/>
      <inkml:brushProperty name="color" value="#6ADCAB"/>
    </inkml:brush>
  </inkml:definitions>
  <inkml:trace contextRef="#ctx0" brushRef="#br0">16800 33350 421,'-5'-44'0,"-9"13"0,-10 12 0,-8 13 0,-8 10 5,-2 10 10,-3 10 10,-3 9 9,-2 9 4,0 9-4,0 10-4,0 10-3,-2 7-4,-3 6-2,-3 7-1,-2 6-3,2-2-1,9-9-1,10-10-1,10-8-1,10-11-4,13-8-9,12-10-9,13-9-8,15-18-4,19-24-1,19-26 1,19-24-1,9-18 0,0-9-2,0-10-1,0-8-2,-4-4 2,-5 3 3,-7 3 3,-5 4 5,-8 5 4,-5 10 5,-7 10 4,-5 9 6,-8 9 3,-5 9 1,-7 10 2,-5 10 2,-4 10 8,0 13 14,0 12 13,0 13 14,0 10 2,0 10-12,0 10-11,0 9-11,1-5-21,4-19-27,3-18-29,3-19-28,-1-24-7,-2-28 14,-3-28 15,-3-27 14,-4-20 9,-3-9 1,-3-10 3,-2-8 2,-5 3 5,-2 20 6,-3 18 8,-3 20 7,-4 16 3,-3 16-1,-3 15 0,-2 17-1,-3 8 4,1 4 10,-1 3 10,1 3 10,1 10 8,3 20 6,3 18 7,4 20 6,2 14-1,4 14-9,3 11-9,3 14-8,4 14-7,7 20-3,6 18-5,7 20-3,0 17-5,-2 20-5,-3 18-4,-3 20-6,-1 13-7,4 9-8,3 10-9,3 10-8,3 7-8,3 6-6,3 7-6,4 6-6,-3-32-3,-5-68 3,-7-69 1,-5-68 3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5"/>
    </inkml:context>
    <inkml:brush xml:id="br0">
      <inkml:brushProperty name="width" value="0.05217" units="cm"/>
      <inkml:brushProperty name="height" value="0.05217" units="cm"/>
      <inkml:brushProperty name="color" value="#6ADCAB"/>
    </inkml:brush>
  </inkml:definitions>
  <inkml:trace contextRef="#ctx0" brushRef="#br0">19100 31650 421,'1'-46'0,"4"10"0,3 10 0,3 9 0,4 6 7,7 3 15,6 3 13,7 4 15,5 5 2,7 10-10,6 10-10,7 9-10,-1 6-9,-6 3-8,-6 3-10,-6 4-8,-9 2-5,-8 4-1,-10 3 0,-9 3-2,-12 3 0,-11 3-1,-14 3-2,-11 4-1,-11 1-1,-5 0-1,-7 0 0,-5 0-2,-6-2 3,-3-3 6,-3-3 6,-2-2 5,2-5 5,9-2 4,10-3 3,10-3 3,7-7 5,6-9 5,7-10 6,6-8 6,9-6 2,13 1 1,12-1 1,13 1 1,13-6-2,17-8-3,15-10-4,16-9-4,10-12-3,7-11-3,6-14-2,7-11-4,-1-7-3,-6 0-5,-6 0-5,-6 0-5,-6 3-6,-2 6-9,-3 7-8,-3 6-9,-10 6-2,-16 6 4,-15 7 4,-15 6 5,-15 4 4,-12 4 5,-13 3 6,-12 3 6,-9 3 4,-2 3 4,-3 3 3,-3 4 4,-1 1 4,4 0 4,3 0 4,3 0 4,3 3 3,3 6 4,3 7 2,4 6 4,4 9 0,6 13-1,7 12-2,6 13-1,3 10-2,0 10 0,0 10-1,0 9 0,3 7 0,6 7-2,7 6 1,6 7-1,3-1-2,0-6-2,0-6-3,0-6-3,-2-9-2,-3-8 0,-3-10-1,-2-9-1,-6-7-2,-6-3-6,-6-3-4,-6-2-5,-9-11-5,-8-15-3,-10-15-3,-9-16-5,-10-10-1,-9-3-2,-10-3-1,-8-2-2,-14-9 1,-15-12 2,-15-13 2,-16-12 2,2-2-6,23 9-13,22 10-14,22 10-13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6"/>
    </inkml:context>
    <inkml:brush xml:id="br0">
      <inkml:brushProperty name="width" value="0.05466" units="cm"/>
      <inkml:brushProperty name="height" value="0.05466" units="cm"/>
      <inkml:brushProperty name="color" value="#6ADCAB"/>
    </inkml:brush>
  </inkml:definitions>
  <inkml:trace contextRef="#ctx0" brushRef="#br0">29900 32700 402,'-4'51'93,"-5"4"-17,-7 3-19,-5 3-17,-6-1-7,-3-2 0,-3-3 3,-2-3 1,-3 2-2,1 10-4,-1 10-6,1 9-5,-7 12-3,-12 16-1,-13 15-1,-12 17-1,-9 5-2,-2-3-6,-3-3-4,-3-2-6,4-9-2,13-12 1,12-13-1,13-12 1,12-26-16,13-36-32,12-39-31,13-36-32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6"/>
    </inkml:context>
    <inkml:brush xml:id="br0">
      <inkml:brushProperty name="width" value="0.053" units="cm"/>
      <inkml:brushProperty name="height" value="0.053" units="cm"/>
      <inkml:brushProperty name="color" value="#6ADCAB"/>
    </inkml:brush>
  </inkml:definitions>
  <inkml:trace contextRef="#ctx0" brushRef="#br0">28300 32850 415,'-69'-25'5,"13"0"10,12 0 11,13 0 10,12 9 6,13 19 3,12 19 3,13 19 3,10 18 0,10 19-1,10 19-3,9 19-1,9 13-5,9 10-9,10 10-8,10 9-8,8 4-8,10 1-6,10-1-7,9 1-6,1-3-9,-6-2-13,-6-3-14,-6-3-12,-13-15-1,-19-24 9,-18-26 11,-19-24 9,-12-13 2,-2 0-8,-3 0-7,-3 0-8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56350 50800 505,'0'-69'31,"0"13"1,0 12 3,0 13 2,0 12 0,0 13 1,0 12-1,0 13 0,1 10-2,4 10-4,3 10-5,3 9-3,-1 7-4,-2 7 0,-3 6-3,-3 7 0,-2 10-4,0 16-3,0 15-5,0 17-4,-2 13-4,-3 13-5,-3 12-6,-2 13-5,-3 6-4,1 0-7,-1 0-5,1 0-6,1-11-2,3-22-1,3-22 1,4-21 1,-1-23 0,-3-21 3,-3-22 2,-2-22 2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04"/>
    </inkml:context>
    <inkml:brush xml:id="br0">
      <inkml:brushProperty name="width" value="0.05785" units="cm"/>
      <inkml:brushProperty name="height" value="0.05785" units="cm"/>
      <inkml:brushProperty name="color" value="#6ADCAB"/>
    </inkml:brush>
  </inkml:definitions>
  <inkml:trace contextRef="#ctx0" brushRef="#br0">700 35500 380,'53'-85'98,"6"32"-18,7 31-20,6 32-18,-1 22-12,-5 17-4,-7 15-4,-5 16-3,-4 12-3,0 9-1,0 10-2,0 10-2,0 0-1,0-5-1,0-7-2,0-5-1,0-12-1,0-16-1,0-15-2,0-15 0,1-14-1,4-8 1,3-10 0,3-9 1,6-13 1,9-16 1,10-15 3,10-15 1,10-25 0,13-30 1,12-32 0,13-30-1,16-26 2,23-19 1,22-18 1,22-19 3,15-13-4,9-6-5,10-6-8,10-6-6,-7 5-8,-22 20-12,-22 18-9,-21 20-12,-21 28-6,-19 42-2,-18 40-2,-19 41-2,-19 24 0,-19 10 5,-18 10 3,-19 9 5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05"/>
    </inkml:context>
    <inkml:brush xml:id="br0">
      <inkml:brushProperty name="width" value="0.0629" units="cm"/>
      <inkml:brushProperty name="height" value="0.0629" units="cm"/>
      <inkml:brushProperty name="color" value="#6ADCAB"/>
    </inkml:brush>
  </inkml:definitions>
  <inkml:trace contextRef="#ctx0" brushRef="#br0">2250 54600 349,'-19'29'153,"13"10"-38,12 10-37,13 9-38,7 10-20,4 14-4,3 11-3,3 14-4,1 3-2,1-2-2,-1-3 0,1-3-1,1-2-1,3 0 0,3 0 0,4 0 0,1-2-1,0-3 0,0-3 0,0-2-1,0-3 0,0 1 0,0-1 0,0 1-1,-2-1 0,-3 1 0,-3-1 0,-2 1 1,-5-7-1,-2-12 1,-3-13 0,-3-12 0,2-24 0,10-34 1,10-35 0,9-33 0,-2-20 1,-12-3 3,-13-3 1,-12-2 3,-4-1 0,7 3 0,6 3 0,7 4 0,5-4-1,7-9 1,6-10-1,7-8 1,7-12-1,9-12-2,10-13 0,10-12-3,5-13 1,4-12-1,3-13 1,3-12 0,6-13-3,9-12-4,10-13-6,10-12-4,4-18-8,0-21-8,0-22-10,0-22-8,-8 6 0,-16 34 6,-15 35 9,-15 35 7,-17 39-4,-15 48-15,-15 47-14,-16 47-16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19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44550 40600 426,'25'23'107,"0"-3"-23,0-3-25,0-2-24,0 0-12,0 7-1,0 6-2,0 7-2,1 0 0,4-2-2,3-3 0,3-3-1,-2 1 0,-6 6-2,-6 7 0,-6 6-1,1 1 0,9-3-1,10-3 0,10-2-1,2-12 0,-3-19-2,-3-18-2,-2-19-1,-3-13-1,1-6 0,-1-6-1,1-6 0,7-10-3,16-12-5,15-13-5,17-12-6,3-5-4,-5 3-3,-7 3-2,-5 4-2,-9 7-4,-9 13-2,-10 12-3,-8 13-3,-8 7-4,-2 4-7,-3 3-7,-3 3-6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3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57550 33700 551,'-16'23'101,"19"-3"-20,19-3-19,19-2-20,9-5-13,0-2-5,0-3-5,0-3-5,1-2-5,4 0-2,3 0-3,3 0-3,-2 4-3,-6 10-3,-6 10-3,-6 9-4,-10 4 0,-12 1 3,-13-1 4,-12 1 3,-13 2 2,-12 7 0,-13 6 0,-12 7 0,-12 7 0,-8 9 1,-10 10-1,-9 10 1,-1 0 0,10-5 0,10-7 2,9-5 1,4-4 0,1 0 0,-1 0 0,1 0-1,18-19-2,38-37-8,37-38-6,38-37-7,15-13-3,-6 13 3,-6 12 2,-6 13 3,-9 9 1,-8 6 3,-10 7 2,-9 6 2,-7 9 3,-3 13 4,-3 12 4,-2 13 4,-9 9 3,-12 6 1,-13 7 2,-12 6 1,-5-1 0,3-5 0,3-7 0,4-5 0,8-8-5,17-5-7,15-7-8,16-5-8,7-8-3,1-5-1,-1-7 1,1-5-1,-6-11-2,-8-11-6,-10-14-4,-9-11-6,-1-15 0,10-16 3,10-15 5,9-15 3,6-6 2,3 7 0,3 6-1,4 7-2,1 5 4,0 7 3,0 6 6,0 7 5,-4 5 3,-5 7 0,-7 6 2,-5 7 0,-6 5 4,-3 7 7,-3 6 6,-2 7 6,-3 2 9,1 1 9,-1-1 11,1 1 10,-3 5 1,-2 14-9,-3 11-9,-3 14-8,-2 10-7,0 9-4,0 10-4,0 10-5,-4 5-2,-5 4 1,-7 3-1,-5 3 1,-6 3-2,-3 3-5,-3 3-5,-2 4-3,-1-3-7,3-5-5,3-7-7,4-5-6,1-12-5,0-16-5,0-15-4,0-15-4,1-17-4,4-15-2,3-15-1,3-16-2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58750 34000 539,'45'3'48,"-9"6"-10,-10 7-9,-8 6-9,-6 3-6,1 0-2,-1 0-1,1 0-2,-3 1 1,-2 4 3,-3 3 1,-3 3 3,-1 3 1,4 3-2,3 3-1,3 4-1,-1 4-2,-2 6 0,-3 7-1,-3 6-1,-2 6-1,0 6-1,0 7 0,0 6-1,0 3-2,0 0-1,0 0-3,0 0-1,0-4-2,0-5-1,0-7-1,0-5 0,-4-11-4,-5-11-5,-7-14-5,-5-11-5,-4-18-4,0-22-1,0-22-2,0-21-1,1-21 0,4-19 2,3-18 1,3-19 2,3-10 1,3 1 1,3-1 2,4 1 1,4 10 4,6 22 3,7 22 4,6 23 5,-4 27 6,-11 34 11,-14 35 10,-11 35 10,-7 14 6,0-2-1,0-3 2,0-3-1,1-6-2,4-5-5,3-7-6,3-5-4,12-17-8,22-24-7,22-26-9,23-24-8,11-20-11,4-11-14,3-14-16,3-11-13,-4-3-1,-8 10 13,-10 10 15,-9 9 14,-9 10 9,-5 14 6,-7 11 6,-5 14 6,-6 8 10,-3 7 16,-3 6 14,-2 7 16,-5 5 2,-2 7-8,-3 6-8,-3 7-10,-2 7-4,0 9-3,0 10-1,0 10-2,-4 5-2,-5 4-4,-7 3-4,-5 3-4,-3 1-1,4 1 0,3-1 0,3 1 0,-1-4-6,-2-6-12,-3-6-12,-3-6-13,-1-20-8,4-30-4,3-32-6,3-30-4,4-17-1,7 1 3,6-1 4,7 1 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4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59750 33750 497,'45'46'65,"-9"-5"-14,-10-7-14,-8-5-15,-8-4-7,-2 0-1,-3 0 0,-3 0-1,-2 3 1,0 6 2,0 7 0,0 6 3,0 4 0,0 4-1,0 3 0,0 3 0,0 4 0,0 7-3,0 6-1,0 7-1,0 8-2,0 14 0,0 11-1,0 14-2,0 3 0,0-2 0,0-3-2,0-3 0,0-7-2,0-9-2,0-10-3,0-8-2,0-11-2,0-8-1,0-10-1,0-9-1,-7-20-7,-11-27-13,-14-28-12,-11-28-13,-3-29-5,10-28 5,10-28 4,9-27 4,4-12 4,1 6 7,-1 7 4,1 6 7,1 10 3,3 17 1,3 15 2,4 16 2,2 13 3,4 14 6,3 11 6,3 14 6,-1 13 7,-2 16 10,-3 15 10,-3 17 8,-4 13 4,-3 13-5,-3 12-4,-2 13-4,-5 6-5,-2 0-2,-3 0-5,-3 0-2,1-4-4,6-5-1,7-7-2,6-5-2,9-11-7,13-11-11,12-14-12,13-11-11,2-12-9,-5-9-6,-7-10-6,-5-8-5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60650 33900 474,'50'-24'109,"0"4"-24,0 3-24,0 3-24,0 3-14,0 3-5,0 3-4,0 4-5,-2 1-4,-3 0-2,-3 0-3,-2 0-3,-8 4-5,-8 10-7,-10 10-7,-9 9-7,-10 6-3,-9 3 1,-10 3 1,-8 4 2,-8-1 1,-2-3 4,-3-3 2,-3-2 4,-1-5 2,4-2 1,3-3 3,3-3 2,1-1 2,1 4 4,-1 3 5,1 3 3,2 1 5,7 1 6,6-1 6,7 1 5,2-1 3,1 1 3,-1-1 1,1 1 2,1 1 0,3 3-3,3 3-2,4 4-3,-1 2-2,-3 4 0,-3 3-2,-2 3 0,-1-1-3,3-2-3,3-3-4,4-3-4,5-10-10,10-16-18,10-15-19,9-15-17,6-21-7,3-25 5,3-25 5,4-25 4,-1-8 6,-3 9 6,-3 10 5,-2 10 7,-5 10 4,-2 13 3,-3 12 3,-3 13 3,-4 7 11,-3 4 17,-3 3 17,-2 3 19,-3 7 5,1 14-6,-1 11-5,1 14-6,-3 7-6,-2 3-4,-3 3-5,-3 4-6,-2 4-4,0 6-2,0 7-4,0 6-3,-4 4-3,-5 4-2,-7 3-2,-5 3-3,-3-4-1,4-8 0,3-10 0,3-9-1,3-18-9,3-24-20,3-26-19,4-24-19,-1-13-2,-3 0 13,-3 0 15,-2 0 15,-3-2 7,1-3 4,-1-3 2,1-2 3,-3 0 3,-2 7 3,-3 6 4,-3 7 3,-2 5 3,0 7 6,0 6 4,0 7 6,-2 8 4,-3 14 5,-3 11 6,-2 14 5,0 5 1,7 1-6,6-1-4,7 1-4,4-1-5,3 1-5,3-1-3,4 1-5,7-6-6,13-8-11,12-10-10,13-9-11,9-15-2,6-18 3,7-19 3,6-18 4,4-10 2,4 0-2,3 0-1,3 0-1,1 3 2,1 6 2,-1 7 4,1 6 3,-7 9 5,-12 13 5,-13 12 6,-12 13 6,-9 9 6,-2 6 6,-3 7 7,-3 6 6,-4 6 4,-3 6 1,-3 7 3,-2 6 0,-5 3 0,-2 0-5,-3 0-5,-3 0-3,-2 0-5,0 0-2,0 0-3,0 0-4,-2 4-2,-3 10-3,-3 10-3,-2 9-3,-6 1 0,-6-6 0,-6-6 1,-6-6 1,-4-9-3,1-8-8,-1-10-8,1-9-8,-1-9-6,1-5-7,-1-7-5,1-5-6,-3-12-2,-2-16 4,-3-15 3,-3-15 3,2-11 4,10-2 4,10-3 5,9-3 5,6 4 3,3 13 3,3 12 2,4 13 3,7 9 5,13 6 5,12 7 7,13 6 5,7 4 2,4 4-2,3 3-3,3 3-2,7 9 8,14 16 17,11 15 18,14 17 18,7 8 0,3 4-20,3 3-18,4 3-20,-6-5-10,-11-12 0,-14-13-1,-11-12 0,-11-7-14,-5 1-24,-7-1-25,-5 1-25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97500 28900 503,'115'-19'99,"-18"13"-24,-19 12-23,-18 13-23,-14 6-16,-5 0-6,-7 0-7,-5 0-7,-9 4-8,-9 10-7,-10 10-8,-8 9-8,-14 6-3,-15 3 4,-15 3 3,-16 4 3,-7-3 4,4-5 3,3-7 4,3-5 3,6-9 3,9-9 3,10-10 2,10-8 3,8-4 8,10 3 13,10 3 12,9 4 14,4 7 3,1 13-7,-1 12-7,1 13-7,-3 9-3,-2 6-2,-3 7-2,-3 6-1,-6 3-1,-5 0-1,-7 0-1,-5 0 0,-6-5 0,-3-9-1,-3-10 0,-2-8 0,0-11 2,7-8 3,6-10 5,7-9 5,8-13-2,14-16-6,11-15-6,14-15-6,10-17-6,9-15-7,10-15-6,10-16-7,8-26-5,10-33-4,10-35-2,9-34-4,-1-7 0,-8 22 2,-10 22 4,-9 23 4,-10 16 2,-9 13 3,-10 12 4,-8 13 3,-8 12 4,-2 13 5,-3 12 5,-3 13 5,-4 9 4,-3 6 3,-3 7 2,-2 6 4,-1 9 2,3 13 5,3 12 4,4 13 4,-1 9 0,-3 6-5,-3 7-6,-2 6-3,-6 6-5,-6 6-2,-6 7-3,-6 6-3,-7 3 0,-6 0-1,-6 0 1,-6 0 0,-1-5-3,7-9-6,6-10-4,7-8-6,5-15-8,7-19-8,6-18-10,7-19-9,8-19-1,14-19 7,11-18 7,14-19 7,5-8 5,1 3 4,-1 3 3,1 4 3,-3 5 1,-2 10 0,-3 10 0,-3 9-1,-6 10 6,-5 14 12,-7 11 11,-5 14 13,-8 14 5,-5 20 1,-7 18 0,-5 20 1,-11 10-2,-11 3-7,-14 3-5,-11 4-5,-9 1-6,-3 0-5,-3 0-4,-2 0-5,0-5-5,7-9-5,6-10-4,7-8-6,10-9-3,16-6-3,15-6-3,17-6-3,5-1 2,-3 7 6,-3 6 7,-2 7 7,-11 4 4,-15 3 3,-15 3 2,-16 4 2,-8-1 2,0-3-2,0-3 0,0-2-1,1-6 0,4-6 1,3-6 1,3-6 1,3-4 1,3 1 2,3-1 2,4 1 2,5-6 3,10-8 3,10-10 3,9-9 3,4 4 1,1 19-3,-1 19-1,1 19-2,-4 9-2,-6 0 0,-6 0 0,-6 0-2,-6 1 0,-2 4 0,-3 3 0,-3 3 0,-2 1 0,0 1-1,0-1-1,0 1-1,3-4-1,6-6-1,7-6-1,6-6-2,9-12-4,13-15-6,12-15-7,13-16-6,2-12-4,-5-5 0,-7-7 0,-5-5-1,-3-6 1,4-3 1,3-3 1,3-2 1,-2-1 0,-6 3 1,-6 3 0,-6 4 1,-4 4 1,1 6 1,-1 7 3,1 6 1,-1 4 13,1 4 23,-1 3 22,1 3 23,-3 9 5,-2 16-14,-3 15-12,-3 17-13,-2 5-8,0-3-4,0-3-2,0-2-3,-2 0-2,-3 7-2,-3 6-2,-2 7-1,-5-1-1,-2-6 0,-3-6 0,-3-6-1,1-4 0,6 1-2,7-1 0,6 1-2,3-1-1,0 1-3,0-1 0,0 1-3,3-3 0,6-2 1,7-3 1,6-3 0,6-4 1,6-3-1,7-3 0,6-2-1,4-3-1,4 1 2,3-1 0,3 1 0,1-3 0,1-2-1,-1-3-2,1-3-2,-3-2-4,-2 0-5,-3 0-5,-3 0-7,-2-2-4,0-3-3,0-3-4,0-2-3,-5-6-1,-9-6 0,-10-6 0,-8-6 1,-8-7 2,-2-6 4,-3-6 4,-3-6 6,-2-1 3,0 7 6,0 6 4,0 7 5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99800 30100 648,'-2'-68'-3,"-3"17"6,-3 15 7,-2 16 7,-8 15 7,-8 16 4,-10 15 6,-9 17 5,-5 11 1,0 10-6,0 10-4,0 9-6,-4 7-4,-5 7-4,-7 6-4,-5 7-5,-3-1-2,4-6-1,3-6 0,3-6 0,6-10-10,9-12-19,10-13-18,10-12-18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100400 28950 613,'-96'165'131,"10"-18"-30,10-19-30,9-18-29,2-9-20,-2 4-8,-3 3-8,-3 3-9,1-4-9,6-8-7,7-10-9,6-9-8,6-15-6,6-18-3,7-19-5,6-18-3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58450 50350 611,'-22'-25'0,"6"0"0,7 0 0,6 0 0,12 0 8,19 0 17,19 0 16,19 0 17,4 1 3,-9 4-11,-10 3-11,-8 3-11,-3 1-7,7 1-3,6-1-3,7 1-3,0-1-4,-2 1-4,-3-1-4,-3 1-3,-13-1-16,-22 1-24,-22-1-24,-21 1-25,-12-3-2,1-2 21,-1-3 21,1-3 21,-3-4 12,-2-3 5,-3-3 3,-3-2 5,-1-3 2,4 1 1,3-1 1,3 1 1,4 1 3,7 3 5,6 3 5,7 4 5,2 2 5,1 4 3,-1 3 3,1 3 4,1 9 5,3 16 9,3 15 8,4 17 8,1 14-4,0 17-19,0 15-17,0 16-18,-5 5-16,-9-2-10,-10-3-13,-8-3-12,-3-10-4,7-16 2,6-15 3,7-15 2,2-12 4,1-6 8,-1-6 6,1-6 7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100200 28800 547,'115'26'74,"-18"4"-12,-19 3-11,-18 3-12,-4-1-7,13-2-1,12-3-1,13-3-2,7-1-2,4 4-3,3 3-3,3 3-3,-4 1-4,-8 1-7,-10-1-6,-9 1-6,-10-4-4,-9-6-1,-10-6-2,-8-6-1,-17-4-9,-21 1-19,-22-1-18,-22 1-17,-10-1-3,4 1 15,3-1 13,3 1 14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9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100550 29850 597,'-22'46'2,"6"-5"4,7-7 5,6-5 5,6-6 1,6-3 1,7-3-1,6-2 0,-1 0-2,-5 7-4,-7 6-5,-5 7-3,-6 7-4,-3 9 0,-3 10-2,-2 10-2,-8 2 0,-8-3 0,-10-3 0,-9-2-1,-2-8 1,6-8 0,7-10 1,6-9 1,15-7 3,26-3 5,24-3 5,26-2 6,12-5 2,0-2-2,0-3-2,0-3-1,-2 1-1,-3 6 0,-3 7 1,-2 6-1,-9 6 0,-12 6 0,-13 7-2,-12 6 0,-13 3 0,-12 0-1,-13 0 1,-12 0-1,-9-2 0,-2-3 1,-3-3 0,-3-2 2,-2-5 0,0-2-1,0-3 0,0-3-1,3-17-6,6-27-16,7-28-13,6-28-14,13-27-9,23-25-1,22-25-3,22-25-1,5-4 3,-8 20 7,-10 18 8,-9 20 8,-5 14 5,0 14 2,0 11 3,0 14 2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9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101900 28900 582,'135'-44'0,"-27"13"0,-28 12 0,-28 13 0,-13 4 4,3-3 9,3-3 7,4-2 9,-3 2 3,-5 9-1,-7 10-2,-5 10-2,-11 8-4,-11 10-6,-14 10-6,-11 9-6,-14 7-6,-11 7-7,-14 6-6,-11 7-7,-6-1-1,4-6 4,3-6 3,3-6 4,4-7-3,7-6-7,6-6-8,7-6-8,5-6-1,7-2 6,6-3 5,7-3 7,2-2 4,1 0 3,-1 0 4,1 0 4,1 3 2,3 6 4,3 7 2,4 6 3,-1 7 4,-3 10 3,-3 10 4,-2 9 5,-5 4 3,-2 1 1,-3-1 3,-3 1 3,-1-3-1,4-2-3,3-3-3,3-3-2,1-4 0,1-3 2,-1-3 3,1-2 2,1-3 1,3 1-3,3-1-3,4 1-2,1-4-3,0-6-6,0-6-5,0-6-6,10-29-9,23-49-14,22-51-16,22-49-14,5-18-4,-8 16 9,-10 15 8,-9 17 8,-9 8 2,-5 4-6,-7 3-5,-5 3-6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01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103050 28600 446,'67'-46'0,"-16"10"0,-15 10 0,-15 9 0,-6 6 4,7 3 6,6 3 8,7 4 6,0 2 4,-2 4-3,-3 3-1,-3 3-2,-2 4-2,0 7-2,0 6-4,0 7-2,-2 0-4,-3-2-2,-3-3-4,-2-3-2,-5 1-5,-2 6-5,-3 7-5,-3 6-6,-9 3-3,-11 0 0,-14 0 0,-11 0-1,-11-2 0,-5-3 2,-7-3 1,-5-2 1,-1-3 1,6 1 3,7-1 3,6 1 1,4-3 4,4-2 6,3-3 6,3-3 5,4-4 4,7-3 4,6-3 3,7-2 3,4 0 2,3 7-1,3 6-1,4 7 0,2 2-2,4 1-3,3-1-3,3 1-3,-4 2-2,-8 7 0,-10 6-1,-9 7-2,-7 0 1,-3-2-1,-3-3 1,-2-3-1,3-6 1,14-5 0,11-7 2,14-5 0,11-12-2,14-16-8,11-15-8,14-15-7,5-9-3,1 1 2,-1-1 2,1 1 2,-6 4 1,-8 9 2,-10 10 0,-9 10 1,-9 7 2,-5 6 2,-7 7 4,-5 6 3,-9 6 1,-9 6-1,-10 7-1,-8 6 0,-12 6 1,-12 6 5,-13 7 5,-12 6 4,-1-4 1,14-11-3,11-14-3,14-11-3,14-9-3,20-3-1,18-3-1,20-2-1,13-5 0,9-2-1,10-3-1,10-3 0,4 1 0,0 6 0,0 7 0,0 6 1,-5 4 0,-9 4 3,-10 3 1,-8 3 3,-11 3 2,-8 3 0,-10 3 3,-9 4 0,-10-1 2,-9-3-2,-10-3 1,-8-2-1,-8-5 0,-2-2-2,-3-3-2,-3-3-1,-1-6-1,4-5-3,3-7-1,3-5-2,6-9-3,9-9-3,10-10-4,10-8-3,13-20-5,19-28-4,19-28-4,19-27-6,12-25 0,6-18 2,7-19 3,6-18 3,4-3 1,4 17-2,3 15-2,3 16-1,-2 18 2,-6 22 4,-6 22 6,-6 23 4,-7 16 4,-6 13 4,-6 12 3,-6 13 4,-9 7 2,-8 4 4,-10 3 3,-9 3 3,-7 7 3,-3 14 5,-3 11 5,-2 14 5,-11 8-1,-15 7-5,-15 6-6,-16 7-4,-13 8-5,-9 14-5,-10 11-3,-8 14-5,-6 2-2,1-6 1,-1-6 0,1-6 1,5-9-3,14-8-7,11-10-6,14-9-7,13-12-2,16-11 3,15-14 2,17-11 3,7-3 5,0 10 5,0 10 7,0 9 5,-4 10 5,-5 14 3,-7 11 2,-5 14 4,-9 7 1,-9 3-1,-10 3 0,-8 4-2,-6-4 0,1-9-2,-1-10-2,1-8 0,10-17-6,22-21-9,22-22-8,23-22-8,13-21-3,6-18 3,7-19 3,6-18 4,9-21-1,13-22-6,12-22-5,13-21-5,-1-1 0,-11 22 8,-14 22 6,-11 23 8,-11 16 5,-5 13 5,-7 12 6,-5 13 4,-6 10 5,-3 10 2,-3 10 4,-2 9 3,-8 17 3,-8 25 0,-10 25 2,-9 25 1,-15 17-2,-18 9-7,-19 10-6,-18 10-7,-10 0-3,0-5 1,0-7 0,0-5 0,4-11-3,10-11-4,10-14-7,9-11-5,13-22-6,20-27-7,18-28-8,20-28-7,11-15-1,7 1 6,6-1 6,7 1 6,-1 5 3,-6 14 2,-6 11 2,-6 14 2,-9 11 5,-8 14 6,-10 11 9,-9 14 6,-7 10 4,-3 9-1,-3 10-1,-2 10 0,-11 4 0,-15 0 2,-15 0 1,-16 0 2,-8-2-2,0-3-5,0-3-5,0-2-6,0-6-5,0-6-5,0-6-4,0-6-4,0-9-5,0-8-3,0-10-4,0-9-3,4-7-2,10-3 2,10-3 0,9-2 0,9-8 1,9-8 2,10-10-1,10-9 2,5-10 2,4-9 3,3-10 3,3-8 4,3-1 3,3 9 1,3 10 4,4 10 2,-1 8 2,-3 10 0,-3 10 1,-2 9 1,-8 12 2,-8 16 4,-10 15 4,-9 17 3,-7 5 1,-3-3-3,-3-3-1,-2-2-3,-3-5-1,1-2-1,-1-3-1,1-3-1,-3-2 0,-2 0 3,-3 0 2,-3 0 3,7 1 7,19 4 12,19 3 14,19 3 13,16-1 2,17-2-9,15-3-8,16-3-8,16 5-7,20 17-4,18 15-4,20 16-4,13 9-2,9 3-1,10 3-1,10 4 1,2-1-5,-3-3-5,-3-3-5,-2-2-7,-15-8-10,-25-8-13,-25-10-14,-25-9-14,-19-9-7,-12-5-1,-13-7-2,-12-5-1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16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39100 49100 492,'-19'-66'76,"13"19"-11,12 19-10,13 19-11,7 12-6,4 6-3,3 7-4,3 6-2,-1 4-5,-2 4-3,-3 3-5,-3 3-3,-2 3-3,0 3 1,0 3-1,0 4 1,-2-1-2,-3-3-3,-3-3-3,-2-2-3,2-8-1,9-8-2,10-10 0,10-9-1,7-24 0,6-37-2,7-38-2,6-37 0,4-16-4,4 6-9,3 7-6,3 6-9,-4 9-4,-8 13-3,-10 12-1,-9 13-3,-9 10-1,-5 10 2,-7 10 0,-5 9 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2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61200 31650 999,'-75'-22'-3,"0"6"-7,0 7-6,0 6-7,7 1-3,17-3-1,15-3 0,16-2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28"/>
    </inkml:context>
    <inkml:brush xml:id="br0">
      <inkml:brushProperty name="width" value="0.04946" units="cm"/>
      <inkml:brushProperty name="height" value="0.04946" units="cm"/>
      <inkml:brushProperty name="color" value="#FED406"/>
    </inkml:brush>
  </inkml:definitions>
  <inkml:trace contextRef="#ctx0" brushRef="#br0">58800 31250 444,'-113'-68'0,"26"17"0,24 15 0,26 16 0,12 9 3,0 3 6,0 3 5,0 4 7,4 4 2,10 6 3,10 7 1,9 6 2,4 6 0,1 6-4,-1 7-2,1 6-4,2 3-1,7 0-2,6 0 0,7 0-2,0 1 0,-2 4-1,-3 3-2,-3 3 0,-2 1 0,0 1-2,0-1 0,0 1-1,1-3 0,4-2-1,3-3 0,3-3-1,4-2-1,7 0 0,6 0-2,7 0 0,4-5 0,3-9 1,3-10 0,4-8 1,5-9-1,10-6 0,10-6 0,9-6-1,6-7 0,3-6 0,3-6 0,4-6 0,4-4 0,6 1-1,7-1 1,6 1-1,3-1 0,0 1 0,0-1 0,0 1-1,-7 1 0,-11 3-1,-14 3-1,-11 4-1,-11 4 1,-5 6 0,-7 7 1,-5 6 0,-6 1 2,-3-3 0,-3-3 0,-2-2 1,-5-1 0,-2 3 1,-3 3-1,-3 4 1,-1-1-1,4-3 0,3-3 0,3-2-1,1-3 1,1 1-1,-1-1 0,1 1 1,-1-1-1,1 1 0,-1-1-1,1 1 0,-4-1 0,-6 1 0,-6-1 0,-6 1 1,-4-1-1,1 1 0,-1-1-1,1 1 0,-1-6 0,1-8-3,-1-10-2,1-9-1,-4-5-1,-6 0 2,-6 0 0,-6 0 2,-6-4 0,-2-5 1,-3-7-1,-3-5 0,-4-6 0,-3-3 1,-3-3-1,-2-2 1,-3-1 0,1 3 1,-1 3 1,1 4 1,-4 1 0,-6 0-1,-6 0 0,-6 0 0,-4 4-1,1 10-1,-1 10 0,1 9 0,-4 6-1,-6 3 1,-6 3 0,-6 4 0,-6 1 1,-2 0-1,-3 0 1,-3 0-1,-6 0 0,-5 0 0,-7 0-1,-5 0 0,-9 3 0,-9 6-1,-10 7 0,-8 6 0,-6 6 0,1 6 2,-1 7 0,1 6 2,-3 4-1,-2 4 0,-3 3 0,-3 3-1,-1-1 1,4-2-1,3-3 1,3-3 1,4-1 0,7 4 1,6 3 0,7 3 2,5-1 0,7-2 0,6-3 1,7-3 0,2 2 0,1 10-1,-1 10 0,1 9-1,4 1 0,9-6-1,10-6 0,10-6-1,5-2-1,4 3 0,3 3-1,3 4-1,4 1-1,7 0-2,6 0-1,7 0-2,5 1-1,7 4-1,6 3 1,7 3-1,15 7-2,25 14-3,25 11-5,25 14-3,28 0-4,31-8-3,32-10-4,31-9-4,-2-13-2,-34-16 0,-35-15-1,-33-15-1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4"/>
    </inkml:context>
    <inkml:brush xml:id="br0">
      <inkml:brushProperty name="width" value="0.03836" units="cm"/>
      <inkml:brushProperty name="height" value="0.03836" units="cm"/>
      <inkml:brushProperty name="color" value="#FED406"/>
    </inkml:brush>
  </inkml:definitions>
  <inkml:trace contextRef="#ctx0" brushRef="#br0">5850 40700 573,'26'23'72,"4"-3"-17,3-3-15,3-2-16,1-3-9,1 1-2,-1-1-1,1 1-1,1-1-2,3 1 1,3-1 0,4 1-1,-3 2 0,-5 7-2,-7 6-2,-5 7-2,-6 2-1,-3 1-1,-3-1 0,-2 1-1,-5 1-1,-2 3 0,-3 3-1,-3 4-1,-6 1 1,-5 0 0,-7 0 1,-5 0 1,-4 0 0,0 0 0,0 0-1,0 0 0,-2-4-2,-3-5-1,-3-7-1,-2-5-3,-1-6 0,3-3 0,3-3-1,4-2 0,1-6-1,0-6-3,0-6-3,0-6-3,1-9 0,4-8 1,3-10 1,3-9 2,3-9 1,3-5 2,3-7 2,4-5 1,1-3 2,0 4 0,0 3 2,0 3 1,0 1 1,0 1-1,0-1 0,0 1 0,0 4 6,0 9 9,0 10 11,0 10 10,0 10 5,0 13 0,0 12 0,0 13-1,0 12-2,0 13-5,0 12-3,0 13-4,0 9-4,0 6-1,0 7-3,0 6-1,0 6-5,0 6-6,0 7-8,0 6-6,0 9-3,0 13-2,0 12 0,0 13-1,0 6-3,0 0-7,0 0-6,0 0-6,1-11-2,4-22 3,3-22 2,3-21 3,1-20 2,1-15 1,-1-15 1,1-16 1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5"/>
    </inkml:context>
    <inkml:brush xml:id="br0">
      <inkml:brushProperty name="width" value="0.02962" units="cm"/>
      <inkml:brushProperty name="height" value="0.02962" units="cm"/>
      <inkml:brushProperty name="color" value="#FED406"/>
    </inkml:brush>
  </inkml:definitions>
  <inkml:trace contextRef="#ctx0" brushRef="#br0">7100 41200 742,'46'0'-37,"-5"0"9,-7 0 9,-5 0 10,-3-2 5,4-3 4,3-3 4,3-2 2,-1-1 1,-2 3-4,-3 3-4,-3 4-3,-2-1-1,0-3 4,0-3 3,0-2 3,-4-5-1,-5-2-9,-7-3-6,-5-3-8,-4-6-1,0-5 4,0-7 5,0-5 4,-4-3 3,-5 4 1,-7 3 0,-5 3 2,-4 3 0,0 3 1,0 3-1,0 4 1,1 2 0,4 4-1,3 3 1,3 3 0,-2 6 5,-6 9 10,-6 10 10,-6 10 9,-4 8 5,1 10-1,-1 10-2,1 9-1,1 6-3,3 3-2,3 3-2,4 4-4,2-1-2,4-3-3,3-3-3,3-2-4,3-5-2,3-2-5,3-3-4,4-3-3,2-6-4,4-5-1,3-7-4,3-5-2,4-4-2,7 0-2,6 0-2,7 0-2,0-2-2,-2-3 1,-3-3 0,-3-2 1,-2-3 1,0 1 2,0-1 3,0 1 3,-2-1 2,-3 1 2,-3-1 2,-2 1 3,-6 2-3,-6 7-5,-6 6-6,-6 7-6,-7 2 0,-6 1 4,-6-1 7,-6 1 4,-7-3 3,-6-2 1,-6-3 2,-6-3 0,-4-2 1,1 0 1,-1 0-1,1 0 1,1-2 2,3-3 3,3-3 5,4-2 3,4-3 3,6 1 4,7-1 2,6 1 3,10-3 5,17-2 8,15-3 7,16-3 8,7-2-1,1 0-11,-1 0-10,1 0-11,7-2-10,16-3-6,15-3-9,17-2-8,7-1-7,0 3-8,0 3-9,0 4-9,1 1-1,4 0 4,3 0 3,3 0 5,-10 1 4,-21 4 6,-22 3 5,-22 3 6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9100 42100 999,'23'23'-86,"-3"-3"22,-3-3 22,-2-2 21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58300 50500 532,'-25'-43'5,"0"17"11,0 15 12,0 16 10,4 12 4,10 9 0,10 10-2,9 10-2,4 2-2,1-3-6,-1-3-4,1-2-5,-3 0-3,-2 7-1,-3 6-1,-3 7-1,-2 0-2,0-2-3,0-3-2,0-3-3,-2-2-2,-3 0-3,-3 0 0,-2 0-2,-1-2-7,3-3-13,3-3-11,4-2-13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4008" units="cm"/>
      <inkml:brushProperty name="height" value="0.04008" units="cm"/>
      <inkml:brushProperty name="color" value="#FED406"/>
    </inkml:brush>
  </inkml:definitions>
  <inkml:trace contextRef="#ctx0" brushRef="#br0">10900 40800 548,'68'-21'95,"-11"10"-22,-14 10-22,-11 9-22,-7 7-10,0 7-2,0 6-1,0 7 0,-2 4-1,-3 3-1,-3 3-3,-2 4 0,-5 4-3,-2 6-2,-3 7-2,-3 6-3,-6-1-3,-5-5-2,-7-7-2,-5-5-2,-4-8-3,0-5-2,0-7-1,0-5-2,-2-6-2,-3-3-1,-3-3-1,-2-2-1,0-9-1,7-12 0,6-13 2,7-12-1,2-9 2,1-2 2,-1-3 1,1-3 1,1-1 3,3 4 1,3 3 3,4 3 1,1 3 4,0 3 5,0 3 4,0 4 4,1 8 9,4 17 13,3 15 12,3 16 12,1 10 2,1 7-9,-1 6-11,1 7-9,-3 2-7,-2 1-5,-3-1-4,-3 1-4,-4 2-4,-3 7-4,-3 6-3,-2 7-3,-3-3-3,1-8 2,-1-10 1,1-9 1,7-18-11,16-24-24,15-26-24,17-24-23,3-12-4,-5 4 18,-7 3 15,-5 3 18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3833" units="cm"/>
      <inkml:brushProperty name="height" value="0.03833" units="cm"/>
      <inkml:brushProperty name="color" value="#FED406"/>
    </inkml:brush>
  </inkml:definitions>
  <inkml:trace contextRef="#ctx0" brushRef="#br0">11550 41000 573,'46'-63'25,"-5"26"7,-7 24 9,-5 26 9,-6 16 1,-3 10-7,-3 10-7,-2 9-8,-6 7-4,-6 7-3,-6 6-3,-6 7-3,-4 4-2,1 3-4,-1 3-3,1 4-2,-3-4-6,-2-9-4,-3-10-7,-3-8-5,2-23-12,10-34-17,10-35-17,9-33-18,4-17 0,1 4 19,-1 3 18,1 3 18,1 3 13,3 3 8,3 3 7,4 4 7,1 4 4,0 6-1,0 7-1,0 6-1,1 6 2,4 6 4,3 7 5,3 6 4,-1 3 0,-2 0-7,-3 0-6,-3 0-6,-2 0-7,0 0-7,0 0-6,0 0-8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4109" units="cm"/>
      <inkml:brushProperty name="height" value="0.04109" units="cm"/>
      <inkml:brushProperty name="color" value="#FED406"/>
    </inkml:brush>
  </inkml:definitions>
  <inkml:trace contextRef="#ctx0" brushRef="#br0">12450 40550 535,'0'-47'1,"0"6"0,0 7 2,0 6 1,0 13 11,0 23 19,0 22 19,0 22 20,0 18 4,0 16-15,0 15-12,0 17-15,0 11-9,0 10-9,0 10-6,0 9-8,0 6-10,0 3-11,0 3-12,0 4-11,0-10-3,0-22 6,0-22 5,0-21 6,1-18-2,4-12-9,3-13-10,3-12-9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294" units="cm"/>
      <inkml:brushProperty name="height" value="0.03294" units="cm"/>
      <inkml:brushProperty name="color" value="#FED406"/>
    </inkml:brush>
  </inkml:definitions>
  <inkml:trace contextRef="#ctx0" brushRef="#br0">13050 41100 667,'162'-68'147,"-24"17"-43,-26 15-42,-24 16-42,-20 12-27,-11 9-7,-14 10-9,-11 10-9,-11 7-3,-5 6 1,-7 7 2,-5 6 2,-6-1-2,-3-5-4,-3-7-4,-2-5-3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271" units="cm"/>
      <inkml:brushProperty name="height" value="0.03271" units="cm"/>
      <inkml:brushProperty name="color" value="#FED406"/>
    </inkml:brush>
  </inkml:definitions>
  <inkml:trace contextRef="#ctx0" brushRef="#br0">13000 41950 672,'29'-22'105,"10"6"-23,10 7-22,9 6-23,4 3-15,1 0-7,-1 0-9,1 0-6,-3 1-10,-2 4-8,-3 3-10,-3 3-9,-6 1-4,-5 1 2,-7-1 2,-5 1 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14900 41000 553,'-22'-71'5,"6"10"8,7 10 9,6 9 8,1 2 4,-3-2-2,-3-3-3,-2-3-1,-5 1-4,-2 6-5,-3 7-3,-3 6-5,-9 7-1,-11 10 3,-14 10 2,-11 9 3,-3 10-1,10 14-1,10 11-2,9 14-2,6 5-2,3 1 0,3-1-2,4 1 0,2-3-1,4-2-1,3-3-1,3-3 0,3-4-2,3-3-3,3-3-4,4-2-2,7-8-4,13-8-2,12-10-3,13-9-2,7-9-4,4-5-1,3-7-3,3-5-2,1-6-1,1-3 2,-1-3 1,1-2 2,-6 0 0,-8 7 2,-10 6 1,-9 7 1,-9 10 12,-5 16 21,-7 15 22,-5 17 22,-6 10 5,-3 6-9,-3 7-9,-2 6-10,-3 4-10,1 4-7,-1 3-9,1 3-9,-3 4-6,-2 7-5,-3 6-4,-3 7-6,-1 2-2,4 1 2,3-1 2,3 1 0,1-7-3,1-12-8,-1-13-9,1-12-9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3323" units="cm"/>
      <inkml:brushProperty name="height" value="0.03323" units="cm"/>
      <inkml:brushProperty name="color" value="#FED406"/>
    </inkml:brush>
  </inkml:definitions>
  <inkml:trace contextRef="#ctx0" brushRef="#br0">15150 41900 662,'67'68'125,"-16"-11"-28,-15-14-29,-15-11-29,-9-6-30,1 4-35,-1 3-32,1 3-33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3343" units="cm"/>
      <inkml:brushProperty name="height" value="0.03343" units="cm"/>
      <inkml:brushProperty name="color" value="#FED406"/>
    </inkml:brush>
  </inkml:definitions>
  <inkml:trace contextRef="#ctx0" brushRef="#br0">15800 40600 658,'25'-46'6,"0"10"12,0 10 12,0 9 12,-2 13 5,-3 20-4,-3 18-4,-2 20-2,-6 8-7,-6 1-8,-6-1-9,-6 1-8,-4-3-5,1-2-1,-1-3-2,1-3-1,1-4 0,3-3 0,3-3-1,4-2 0,2-5 1,4-2 2,3-3 0,3-3 2,3-2 1,3 0 1,3 0 1,4 0 1,1-2 0,0-3 0,0-3 0,0-2 0,-4 5-1,-5 16 1,-7 15 0,-5 17-1,-9 3 0,-9-5-3,-10-7-1,-8-5-2,-4-6-3,3-3-2,3-3-2,4-2-2,1-6-6,0-6-12,0-6-9,0-6-12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16700 40450 509,'20'-13'11,"-9"26"23,-10 24 23,-8 26 22,-6 12 3,1 0-16,-1 0-17,1 0-17,1 0-9,3 0-5,3 0-2,4 0-4,4-4-4,6-5-4,7-7-6,6-5-3,6-6-8,6-3-9,7-3-8,6-2-10,4-8-3,4-8 2,3-10 2,3-9 3,-2-5 2,-6 0 3,-6 0 3,-6 0 3,-6-5 1,-2-9-2,-3-10-3,-3-8-2,-4-3 2,-3 7 5,-3 6 6,-2 7 5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9"/>
    </inkml:context>
    <inkml:brush xml:id="br0">
      <inkml:brushProperty name="width" value="0.03981" units="cm"/>
      <inkml:brushProperty name="height" value="0.03981" units="cm"/>
      <inkml:brushProperty name="color" value="#FED406"/>
    </inkml:brush>
  </inkml:definitions>
  <inkml:trace contextRef="#ctx0" brushRef="#br0">17400 40650 552,'-24'-46'1,"4"10"1,3 10 2,3 9 1,-4 6 8,-8 3 14,-10 3 13,-9 4 14,-2 8 5,6 17-6,7 15-5,6 16-5,4 12-7,4 9-8,3 10-8,3 10-9,-2 11-7,-6 17-10,-6 15-8,-6 16-8,-2 9-5,3 3-2,3 3 0,4 4-2,2-15-6,4-31-9,3-31-11,3-31-10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3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57600 51500 515,'-24'-25'0,"4"0"0,3 0 0,3 0 0,4 1 7,7 4 16,6 3 16,7 3 14,4 6 5,3 9-10,3 10-7,4 10-9,-1 7-7,-3 6-4,-3 7-5,-2 6-4,-5 4-3,-2 4 0,-3 3 1,-3 3 0,-4-2-4,-3-6-8,-3-6-9,-2-6-8,8-21-8,22-34-8,22-35-7,23-33-7,14-15 1,10 6 13,10 7 12,9 6 13,2 9 7,-2 13 5,-3 12 4,-3 13 4,-9 10 4,-11 10 3,-14 10 3,-11 9 4,-11 6 1,-5 3-1,-7 3-1,-5 4-2,-9 5-1,-9 10-1,-10 10-1,-8 9-1,-12 6-5,-12 3-7,-13 3-7,-12 4-8,-10-1-3,-6-3 0,-6-3 0,-6-2-1,-4-8 1,1-8-2,-1-10 0,1-9-1,4-9 1,9-5 3,10-7 1,10-5 3,10-8 6,13-5 9,12-7 8,13-5 10,15-6 2,19-3-2,19-3-4,19-2-4,12-1-1,6 3-1,7 3-1,6 4-1,-1 2 0,-5 4-1,-7 3 0,-5 3 0,-8 3-1,-5 3-5,-7 3-3,-5 4-3,-20 10-15,-31 19-27,-31 19-27,-31 19-26,-15 4-4,4-9 20,3-10 20,3-8 19,6-9 13,9-6 4,10-6 6,10-6 4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33"/>
    </inkml:context>
    <inkml:brush xml:id="br0">
      <inkml:brushProperty name="width" value="0.05563" units="cm"/>
      <inkml:brushProperty name="height" value="0.05563" units="cm"/>
      <inkml:brushProperty name="color" value="#FED406"/>
    </inkml:brush>
  </inkml:definitions>
  <inkml:trace contextRef="#ctx0" brushRef="#br0">54650 4800 395,'50'1'135,"0"4"-32,0 3-33,0 3-32,3-1-17,6-2-2,7-3-2,6-3-3,-1-4-1,-5-3-3,-7-3-2,-5-2-2,0-1-2,10 3 0,10 3 0,9 4-1,2 1 0,-2 0 0,-3 0-1,-3 0 0,-6 0 1,-5 0-1,-7 0 1,-5 0 0,-1 0 0,6 0 1,7 0 0,6 0 1,-1 0-1,-5 0 1,-7 0-1,-5 0-1,0 0 1,10 0-1,10 0 1,9 0-1,-1 0 1,-8 0-1,-10 0-1,-9 0 1,1 0-1,13 0 1,12 0 0,13 0 1,1 0-1,-9 0 1,-10 0-1,-8 0-1,-4 0 0,3 0 0,3 0-1,4 0-1,1 0 0,0 0-1,0 0-1,0 0-1,-2 0-1,-3 0 1,-3 0-1,-2 0 0,-3 0 0,1 0 0,-1 0 1,1 0 1,1 0 1,3 0 0,3 0 2,4 0 0,1 1 1,0 4 0,0 3 0,0 3 0,-4-1 0,-5-2 0,-7-3-1,-5-3-1,0-2 1,10 0-1,10 0 0,9 0 1,-1 0-1,-8 0 0,-10 0 1,-9 0 0,-4-2 1,4-3-1,3-3 1,3-2 0,1-1 0,1 3 1,-1 3 0,1 4 0,-1 1 0,1 0 0,-1 0 0,1 0-1,-3 0 1,-2 0-1,-3 0 0,-3 0 1,-2 0-1,0 0-1,0 0 0,0 0-1,3 0-1,6 0 0,7 0 0,6 0-1,3 1 1,0 4 0,0 3 0,0 3 1,-2-1 1,-3-2-1,-3-3 2,-2-3-1,-5-2 1,-2 0-1,-3 0 1,-3 0-2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3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20900 40400 516,'0'48'145,"0"-3"-37,0-3-35,0-2-37,0-3-19,0 1-3,0-1-2,0 1-4,-2 7-1,-3 16 1,-3 15-1,-2 17 1,-1 5-1,3-3-1,3-3 0,4-2-2,-1-5 0,-3-2 0,-3-3 0,-2-3-1,-3 4-1,1 13-2,-1 12 0,1 13-2,-3 1-1,-2-9-2,-3-10 0,-3-8-2,1-4 0,6 3-1,7 3-1,6 4-1,1-1 0,-3-3 2,-3-3 1,-2-2 1,-1-6-2,3-6-3,3-6-5,4-6-4,2-15-9,4-21-11,3-22-12,3-22-12,1-11-1,1 0 11,-1 0 10,1 0 10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3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21850 41350 488,'20'-41'6,"-9"19"12,-10 19 12,-8 19 12,-8 12 3,-2 6-6,-3 7-7,-3 6-6,-4 3-5,-3 0-2,-3 0-1,-2 0-3,-5 0-1,-2 0-1,-3 0-2,-3 0 0,-2-2-2,0-3-1,0-3-2,0-2-2,1-3-1,4 1-4,3-1-1,3 1-4,1-3 0,1-2 2,-1-3 0,1-3 2,-1-2 0,1 0 0,-1 0 0,1 0-1,10 1 4,22 4 10,22 3 9,23 3 9,11-1 2,4-2-7,3-3-7,3-3-6,-1-2-5,-2 0-2,-3 0-2,-3 0-3,-2 0-1,0 0 0,0 0-1,0 0 0,-2-2-1,-3-3 2,-3-3-1,-2-2 2,-5-1-1,-2 3 0,-3 3-2,-3 4-1,-1-1-14,4-3-28,3-3-28,3-2-28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4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22550 42700 505,'21'-25'55,"-5"0"-10,-7 0-9,-5 0-10,-4-2-7,0-3-2,0-3-3,0-2-3,0-3 0,0 1-1,0-1 0,0 1 1,-5 7-2,-9 16-4,-10 15-3,-8 17-4,-6 11-1,1 10 4,-1 10 2,1 9 4,-1 4 1,1 1 1,-1-1-1,1 1 0,2-4 1,7-6-1,6-6 1,7-6 0,4-4-1,3 1 0,3-1-1,4 1-2,7-10-3,13-19-7,12-18-7,13-19-7,4-10-3,-3 1 1,-3-1-1,-2 1 1,-5 2 0,-2 7 1,-3 6 1,-3 7 2,-4 11 8,-3 20 17,-3 18 17,-2 20 16,-3 6 6,1-2-5,-1-3-6,1-3-6,-1-4-4,1-3-3,-1-3-2,1-2-4,4-3-15,9 1-32,10-1-29,10 1-31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23350 41600 559,'117'-44'150,"-16"13"-35,-15 12-33,-15 13-35,-11 6-22,-2 0-10,-3 0-9,-3 0-9,-4 0-10,-3 0-8,-3 0-9,-2 0-9,-6 3-5,-6 6-3,-6 7-3,-6 6-2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5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23450 42300 512,'-41'0'13,"19"0"24,19 0 24,19 0 25,12 0 3,6 0-18,7 0-19,6 0-19,4 0-12,4 0-6,3 0-7,3 0-6,-1 0-4,-2 0 0,-3 0 1,-3 0 0,-2 3-6,0 6-12,0 7-12,0 6-12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7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25600 42250 441,'48'1'136,"-3"4"-32,-3 3-31,-2 3-33,0 1-16,7 1-4,6-1-2,7 1-3,-1-3-3,-6-2-2,-6-3-4,-6-3-3,-4-2-1,1 0 0,-1 0 0,1 0 0,-1 0 0,1 0 0,-1 0 0,1 0 1,-1 0 0,1 0-1,-1 0 0,1 0 0,-1 0-1,1 0 0,-1 0 0,1 0-1,-1 0 1,1 0-1,-1 0 1,1 0 0,-1 0 1,1 0-1,-1 0 1,1 0-1,1-2 1,3-3 0,3-3 1,4-2 0,5-1 0,10 3 1,10 3-1,9 4 0,-1 1 0,-8 0-1,-10 0 1,-9 0-2,-5 0 1,0 0-1,0 0-1,0 0 0,1 0 0,4 0 0,3 0 0,3 0 0,1 0 0,1 0 0,-1 0 0,1 0 0,-3 0 1,-2 0-1,-3 0 1,-3 0 0,-2 0 0,0 0 1,0 0-1,0 0 1,0 0-1,0 0 0,0 0-1,0 0-1,1 1 0,4 4 1,3 3 0,3 3 0,-1-1 1,-2-2 0,-3-3 1,-3-3 0,-1-2 0,4 0 0,3 0 0,3 0-2,3 0 1,3 0-1,3 0 1,4 0-1,-1 0 0,-3 0 0,-3 0 1,-2 0-1,-3 0 1,1 0-2,-1 0-1,1 0-1,1 0 0,3 0 0,3 0 1,4 0 0,1 0 0,0 0-1,0 0 1,0 0-2,-2 1 1,-3 4 0,-3 3 0,-2 3 0,-3-1 1,1-2-1,-1-3 0,1-3 0,-3-2-1,-2 0 1,-3 0 0,-3 0 1,-2 3-1,0 6 1,0 7-1,0 6 1,0-1-1,0-5 0,0-7 1,0-5-1,-2-3 0,-3 4 0,-3 3 0,-2 3 1,-3-1-2,1-2 1,-1-3 0,1-3-1,-1-2 1,1 0-1,-1 0-1,1 0 0,-1 0-1,1 0-1,-1 0-1,1 0-1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2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27200 40000 544,'-47'1'44,"6"4"-13,7 3-13,6 3-12,3-1-6,0-2-1,0-3-1,0-3-1,0-2-1,0 0 1,0 0-2,0 0 1,3 4 3,6 10 9,7 10 8,6 9 8,1 4 3,-3 1-2,-3-1-1,-2 1-3,-1 1-1,3 3-1,3 3 0,4 4-1,-1 2-2,-3 4 0,-3 3-2,-2 3-1,-3 6-1,1 9-1,-1 10-1,1 10 0,1-1-1,3-9-1,3-10-2,4-8 0,1-6 0,0 1 0,0-1-1,0 1 0,0-4-1,0-6-3,0-6-2,0-6-4,4-7-7,10-6-10,10-6-10,9-6-11,7-9-6,7-8 1,6-10-1,7-9 0,-1-7 3,-6-3 6,-6-3 5,-6-2 7,-7-1 3,-6 3 3,-6 3 3,-6 4 3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27800 40250 537,'23'-25'1,"-3"0"3,-3 0 1,-2 0 3,-3 9 8,1 19 12,-1 19 12,1 19 13,-4 10 3,-6 4-8,-6 3-8,-6 3-8,-4 3-6,1 3-2,-1 3-4,1 4-2,-1 2-4,1 4-2,-1 3-3,1 3-3,-1-1-4,1-2-2,-1-3-3,1-3-4,-1-6 0,1-5 0,-1-7 2,1-5 2,2-15-12,7-22-24,6-22-24,7-21-24,0-10-2,-2 3 17,-3 3 18,-3 4 17,-1-1 12,4-3 4,3-3 5,3-2 4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3"/>
    </inkml:context>
    <inkml:brush xml:id="br0">
      <inkml:brushProperty name="width" value="0.03245" units="cm"/>
      <inkml:brushProperty name="height" value="0.03245" units="cm"/>
      <inkml:brushProperty name="color" value="#F2395B"/>
    </inkml:brush>
  </inkml:definitions>
  <inkml:trace contextRef="#ctx0" brushRef="#br0">28050 40200 677,'46'-47'0,"-5"6"0,-7 7 0,-5 6 0,-6 10 10,-3 17 20,-3 15 19,-2 16 20,-6 10 1,-6 7-20,-6 6-19,-6 7-19,-9 2-10,-8 1-4,-10-1-2,-9 1-3,-1-6-2,10-8-1,10-10-2,9-9-2,13-9 2,20-5 3,18-7 4,20-5 3,3-4 3,-8 0 2,-10 0 0,-9 0 1,-5 4 3,0 10 0,0 10 2,0 9 2,-5 7 0,-9 7-2,-10 6-2,-8 7-1,-11 5-2,-8 7-2,-10 6-2,-9 7 0,-5-1-2,0-6 1,0-6-1,0-6 0,1-6-1,4-2-6,3-3-3,3-3-5,4-12-10,7-18-15,6-19-15,7-18-15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4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57950 52550 492,'-91'23'0,"19"-3"0,19-3 0,19-2 0,5-3 0,-5 1 0,-7-1 0,-5 1 0,-1-3 1,6-2 3,7-3 3,6-3 3,9 2 8,13 10 13,12 10 14,13 9 13,7 1 2,4-6-9,3-6-8,3-6-10,3-2-5,3 3-5,3 3-4,4 4-4,1-3-4,0-5-5,0-7-4,0-5-6,3-4-4,6 0-4,7 0-6,6 0-5,3-5-3,0-9-2,0-10-3,0-8-1,-2-6 0,-3 1 3,-3-1 2,-2 1 2,-6 2 4,-6 7 3,-6 6 5,-6 7 3,-4 4 4,1 3 6,-1 3 3,1 4 6,-3 2 4,-2 4 5,-3 3 6,-3 3 4,-2 3 2,0 3 1,0 3 0,0 4 0,3-1-1,6-3-3,7-3-1,6-2-2,3-8-6,0-8-10,0-10-11,0-9-10,1-4-4,4 4 0,3 3 1,3 3 1,-2 3-1,-6 3 1,-6 3-1,-6 4 0,-6 4 3,-2 6 6,-3 7 7,-3 6 5,-1 1 5,4-3 0,3-3 2,3-2 1,1-6 5,1-6 8,-1-6 9,1-6 7,-1-4-6,1 1-25,-1-1-22,1 1-24,-9 7-18,-15 16-12,-15 15-14,-16 17-12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29000 40350 522,'-47'51'125,"6"4"-27,7 3-28,6 3-27,1 1-15,-3 1-3,-3-1-3,-2 1-2,0 1-4,7 3-3,6 3-4,7 4-2,4-3-5,3-5-6,3-7-6,4-5-6,10-9-11,19-9-19,19-10-17,19-8-19,1-11-3,-16-8 15,-15-10 14,-15-9 15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29600 40600 478,'-69'93'134,"13"-11"-30,12-14-30,13-11-29,9-6-18,6 4-2,7 3-5,6 3-2,3-2-3,0-6 1,0-6-2,0-6 0,1-4-3,4 1-6,3-1-8,3 1-5,7-15-8,14-28-6,11-28-7,14-27-7,2-14-2,-6 4 3,-6 3 2,-6 3 3,-6 1 4,-2 1 4,-3-1 4,-3 1 5,-6 4 3,-5 9 1,-7 10 2,-5 10 1,-1 8 7,6 10 14,7 10 12,6 9 13,-1 7 2,-5 7-11,-7 6-10,-5 7-11,-4 4-5,0 3-3,0 3 0,0 4-3,-2 4 0,-3 6-3,-3 7 0,-2 6-2,-3-2 0,1-9 0,-1-10 1,1-8 0,4-18-5,9-25-10,10-25-9,10-25-10,7-10-1,6 7 6,7 6 7,6 7 7,3 4 4,0 3 2,0 3 2,0 4 2,-2 2 2,-3 4 2,-3 3 2,-2 3 1,-3 1 0,1 1-3,-1-1-2,1 1-2,-4-3-2,-6-2 0,-6-3-1,-6-3 0,-6-2 0,-2 0 2,-3 0 1,-3 0 1,-2-2 2,0-3 2,0-3 1,0-2 2,-2 0 2,-3 7 4,-3 6 4,-2 7 3,-3 5 12,1 7 16,-1 6 17,1 7 18,1 5 2,3 7-12,3 6-11,4 7-12,-1 7-9,-3 9-5,-3 10-5,-2 10-5,-1 5-4,3 4-3,3 3-4,4 3-2,-1-1-1,-3-2 0,-3-3 0,-2-3 1,-1-7-9,3-9-18,3-10-19,4-8-19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30650 39850 520,'25'-24'0,"0"4"0,0 3 0,0 3 0,3 6 8,6 9 16,7 10 17,6 10 15,-1 7 5,-5 6-8,-7 7-8,-5 6-7,-6 6-7,-3 6-4,-3 7-5,-2 6-5,-8 9-2,-8 13-2,-10 12-2,-9 13 0,-9 4-5,-5-3-6,-7-3-7,-5-2-7,-4-5-6,0-2-7,0-3-7,0-3-6,1-10-4,4-16-2,3-15-2,3-15-3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31450 40550 573,'-4'53'8,"-5"6"16,-7 7 17,-5 6 16,-4 1 3,0-3-12,0-3-11,0-2-11,0-3-7,0 1-1,0-1-1,0 1-2,3-4-1,6-6-1,7-6-1,6-6-1,12-7-4,19-6-9,19-6-8,19-6-9,4-6-5,-9-2-4,-10-3-5,-8-3-3,-8-2-3,-2 0 0,-3 0-2,-3 0 0,-2-2-1,0-3 3,0-3 2,0-2 2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31650 41100 591,'-47'-16'13,"6"19"18,7 19 19,6 19 18,4 13 3,4 10-12,3 10-14,3 9-11,1 6-12,1 3-10,-1 3-9,1 4-9,-1-3-11,1-5-11,-1-7-12,1-5-10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5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31750 39850 463,'46'-44'73,"-5"13"-15,-7 12-17,-5 13-15,-4 9-11,0 6-4,0 7-5,0 6-4,-4 4-1,-5 4 2,-7 3 1,-5 3 2,-3 4 2,4 7 2,3 6 2,3 7 1,-1 5 2,-2 7 4,-3 6 3,-3 7 3,-2 2 0,0 1-3,0-1-4,0 1-2,1 1-2,4 3-2,3 3-1,3 4-1,-1-1-2,-2-3-1,-3-3-1,-3-2-1,-2-3-1,0 1-1,0-1 0,0 1-1,0-6-1,0-8-2,0-10-1,0-9-1,-4-5-2,-5 0 0,-7 0-1,-5 0-1,-6-4-1,-3-5-2,-3-7 0,-2-5-1,-6-6-3,-6-3-4,-6-3-3,-6-2-4,-7-5-3,-6-2 0,-6-3-2,-6-3 0,1-6-5,9-5-8,10-7-10,10-5-8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6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32650 39900 492,'92'-2'147,"-16"-3"-31,-15-3-32,-15-2-32,-6-1-19,7 3-6,6 3-5,7 4-7,-1 1-6,-6 0-7,-6 0-6,-6 0-8,-12 3-14,-15 6-19,-15 7-19,-16 6-20,-8 1-4,0-3 14,0-3 14,0-2 12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34650 40250 525,'-200'68'40,"50"-11"-10,50-14-12,50-11-9,25-9-6,0-3 0,0-3-1,0-2 0,3 0 3,6 7 7,7 6 6,6 7 6,1 5 3,-3 7-1,-3 6-1,-2 7-1,-3 4-1,1 3-2,-1 3 0,1 4-2,-1 1-1,1 0-2,-1 0-2,1 0-1,-1 1-2,1 4-1,-1 3-2,1 3-2,1-4-1,3-8 1,3-10 0,4-9 1,4-7-4,6-3-10,7-3-8,6-2-9,4-8-6,4-8-2,3-10-3,3-9-1,1-7-3,1-3-1,-1-3-2,1-2-1,-3-5 2,-2-2 5,-3-3 6,-3-3 5,-2-2 4,0 0 1,0 0 1,0 0 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35050 40550 576,'23'-13'10,"-3"26"20,-3 24 21,-2 26 19,-6 15 4,-6 6-16,-6 7-15,-6 6-14,-6 4-10,-2 4-5,-3 3-3,-3 3-4,-1-5-3,4-12-2,3-13-1,3-12-1,3-21-14,3-28-29,3-28-28,4-27-27,2-12-3,4 6 22,3 7 23,3 6 23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2943" units="cm"/>
      <inkml:brushProperty name="height" value="0.02943" units="cm"/>
      <inkml:brushProperty name="color" value="#F2395B"/>
    </inkml:brush>
  </inkml:definitions>
  <inkml:trace contextRef="#ctx0" brushRef="#br0">35000 41250 747,'26'-71'1,"4"10"1,3 10 2,3 9 2,1 7 6,1 7 11,-1 6 11,1 7 11,1 4 0,3 3-8,3 3-11,4 4-8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6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31900 57600 480,'46'0'20,"-5"0"2,-7 0 2,-5 0 1,-4-4 0,0-5-3,0-7-3,0-5-2,-2-8-4,-3-5-2,-3-7-4,-2-5-1,-5-4-3,-2 0 2,-3 0-1,-3 0 1,-4 1-1,-3 4-2,-3 3-3,-2 3-1,-8 4-1,-8 7-1,-10 6 1,-9 7 0,-5 4 1,0 3 1,0 3 3,0 4 2,0 7 2,0 13 0,0 12 2,0 13 0,0 7 2,0 4-1,0 3 1,0 3 1,4-2-1,10-6-1,10-6-2,9-6 0,1 4-1,-6 16 1,-6 15 1,-6 17 1,-1 8 1,7 4-2,6 3 1,7 3-1,0-1 0,-2-2 1,-3-3 2,-3-3 1,1-9-1,6-11-2,7-14-2,6-11-3,12-17-3,19-18-4,19-19-4,19-18-3,9-18-1,0-16 1,0-15 3,0-15 2,0-12-3,0-6-6,0-6-7,0-6-6,-4-4-1,-5 1 3,-7-1 4,-5 1 3,-9 7 2,-9 16 1,-10 15 1,-8 17 0,-6 21 8,1 28 14,-1 28 15,1 29 15,-1 16 4,1 7-4,-1 6-5,1 7-5,-3 2-3,-2 1-3,-3-1-1,-3 1-3,1-4-2,6-6-4,7-6-2,6-6-4,3-7-5,0-6-11,0-6-10,0-6-9,3-7-7,6-6-3,7-6-4,6-6-4,3-6-2,0-2 0,0-3 0,0-3 0,-4-4 4,-5-3 5,-7-3 7,-5-2 6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35750 40100 490,'-2'120'132,"-3"-9"-26,-3-10-26,-2-8-27,-3 0-17,1 14-6,-1 11-7,1 14-6,-1 8-5,1 7-2,-1 6-4,1 7-2,-1-3-4,1-8-8,-1-10-7,1-9-8,1-10-8,3-9-11,3-10-10,4-8-11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35950 40500 686,'54'-46'10,"10"10"20,10 10 21,9 9 20,-2 6 0,-12 3-22,-13 3-23,-12 4-21,-7 1-15,1 0-8,-1 0-9,1 0-8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36500 39900 577,'-22'-18'32,"6"17"11,7 15 11,6 16 11,3 12 0,0 9-12,0 10-12,0 10-10,-2 2-11,-3-3-7,-3-3-7,-2-2-9,-3 0-10,1 7-12,-1 6-13,1 7-13,-1-6-7,1-15-2,-1-15-1,1-16-2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0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36850 39800 444,'45'-2'1,"-9"-3"1,-10-3 0,-8-2 2,-3-1 0,7 3 0,6 3-1,7 4-1,0 2 1,-2 4 0,-3 3 1,-3 3 1,-6 6 5,-5 9 11,-7 10 12,-5 10 10,-4 4 2,0 0-5,0 0-6,0 0-5,0 1-3,0 4-1,0 3 1,0 3 0,1 6-1,4 9-2,3 10-3,3 10-2,-1 5-3,-2 4-1,-3 3-4,-3 3-1,-2-4-2,0-8-2,0-10-1,0-9-1,0-5-1,0 0 0,0 0 0,0 0-1,-5-2-3,-9-3-10,-10-3-9,-8-2-9,-9-9-6,-6-12-1,-6-13-3,-6-12-2,-7-5-1,-6 3-2,-6 3 0,-6 4-2,1 1 2,9 0 3,10 0 4,10 0 2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0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33500 42500 502,'-71'0'3,"10"0"4,10 0 6,9 0 4,6 1 4,3 4 2,3 3 3,4 3 1,8-1 5,17-2 7,15-3 6,16-3 7,13-2-1,14 0-11,11 0-10,14 0-9,8 0-8,7 0-1,6 0-4,7 0-3,7 1-1,9 4-1,10 3 0,10 3-1,2-1-1,-3-2-5,-3-3-3,-2-3-4,-5-4-2,-2-3 1,-3-3-2,-3-2 1,-2-1 0,0 3 2,0 3 2,0 4 2,-2 2 1,-3 4 1,-3 3 1,-2 3 1,-8 1 1,-8 1 0,-10-1 0,-9 1 0,-7-3 0,-3-2 0,-3-3-2,-2-3 0,-5-2-1,-2 0 0,-3 0-1,-3 0 1,-12-5-11,-18-9-20,-19-10-21,-18-8-19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29900 43100 508,'-77'9'4,"-3"19"11,-3 19 9,-2 19 10,5 2-2,16-11-12,15-14-13,17-11-13,7-9-4,0-3 4,0-3 4,0-2 4,3 5 9,6 16 13,7 15 13,6 17 14,3 8 2,0 4-9,0 3-9,0 3-9,0 1-5,0 1-3,0-1-2,0 1-3,0 1-3,0 3-2,0 3-2,0 4-3,-2-1-1,-3-3-3,-3-3-1,-2-2-1,-1-6-3,3-6-2,3-6-3,4-6-2,5-15-11,10-21-17,10-22-18,9-22-17,2-13-2,-2-3 14,-3-3 15,-3-2 14,-2-1 8,0 3 3,0 3 2,0 4 3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30500 43600 601,'23'31'89,"-3"13"-18,-3 12-17,-2 13-17,-6 9-10,-6 6-4,-6 7-1,-6 6-4,-6 1-2,-2-3-2,-3-3-2,-3-2-2,-2-3-4,0 1-7,0-1-4,0 1-7,1-9-9,4-15-15,3-15-14,3-16-13,3-15-5,3-11 8,3-14 6,4-11 8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30450 44500 750,'68'-46'31,"-11"10"-1,-14 10-1,-11 9-2,-6 4-1,4 1 0,3-1-1,3 1 0,1 1-6,1 3-8,-1 3-11,1 4-8,-1-1-7,1-3-4,-1-3-4,1-2-3,-3-3-5,-2 1-8,-3-1-7,-3 1-7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31450 43300 521,'-46'28'30,"10"6"3,10 7 4,9 6 3,2 6 1,-2 6-3,-3 7-3,-3 6-2,-1 6-3,4 6-4,3 7-2,3 6-4,-1 6-1,-2 6-2,-3 7-1,-3 6-1,-2 3-2,0 0-5,0 0-5,0 0-3,1-7-7,4-11-8,3-14-7,3-11-10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3028" units="cm"/>
      <inkml:brushProperty name="height" value="0.03028" units="cm"/>
      <inkml:brushProperty name="color" value="#F2395B"/>
    </inkml:brush>
  </inkml:definitions>
  <inkml:trace contextRef="#ctx0" brushRef="#br0">31450 44550 726,'67'-90'4,"-16"23"8,-15 22 8,-15 22 7,-11 18 5,-2 16 0,-3 15 0,-3 17 1,-4 8-4,-3 4-6,-3 3-7,-2 3-6,-5-2-7,-2-6-3,-3-6-4,-3-6-5,5-7-1,17-6 1,15-6 0,16-6 2,5-6 1,-2-2 3,-3-3 2,-3-3 2,-4 1 2,-3 6 1,-3 7 1,-2 6 1,-6 4 1,-6 4-2,-6 3 0,-6 3-1,-6 1-2,-2 1-4,-3-1-2,-3 1-3,-2-3-5,0-2-4,0-3-6,0-3-5,1-9-6,4-11-6,3-14-8,3-11-6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85600 2750 686,'40'-68'78,"32"17"-12,31 15-12,32 16-11,13 9-11,-3 3-9,-3 3-9,-2 4-11,-6 1-7,-6 0-8,-6 0-7,-6 0-7,-10 0-6,-12 0-4,-13 0-6,-12 0-4,-13-2 0,-12-3 3,-13-3 5,-12-2 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7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33750 56450 559,'29'-66'25,"10"19"7,10 19 5,9 19 6,4 7 2,1-3-3,-1-3-2,1-2-1,-3-1-5,-2 3-4,-3 3-5,-3 4-5,-1-1-4,4-3-7,3-3-6,3-2-5,-15-3-16,-30 1-27,-32-1-28,-30 1-26,-12-1-3,9 1 23,10-1 23,10 1 22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32450 43950 509,'21'-19'7,"-5"13"14,-7 12 13,-5 13 14,-4 7 3,0 4-5,0 3-6,0 3-5,-2 4-5,-3 7-2,-3 6-2,-2 7-2,-1 4-2,3 3-3,3 3-3,4 4-2,-1 1-2,-3 0-3,-3 0-4,-2 0-2,-3-2-4,1-3-7,-1-3-6,1-2-7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3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32550 43900 588,'45'-90'4,"-9"23"6,-10 22 6,-8 22 8,-4 12 5,3 3 6,3 3 5,4 4 5,-1 4 0,-3 6-5,-3 7-6,-2 6-6,-5 9-5,-2 13-6,-3 12-5,-3 13-6,-9 7-4,-11 4 0,-14 3-3,-11 3 0,-4-5-3,6-12-4,7-13-4,6-12-4,12-13-3,19-12-1,19-13-1,19-12-2,7-5 3,-3 3 7,-3 3 7,-2 4 7,-5 2 4,-2 4 2,-3 3 0,-3 3 1,-6 6 1,-5 9-1,-7 10 0,-5 10 0,-8 5-1,-5 4-1,-7 3-2,-5 3-1,-6-2-2,-3-6-2,-3-6-2,-2-6-3,-3-6-3,1-2-5,-1-3-5,1-3-5,4-10-8,9-16-11,10-15-10,10-15-10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3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33450 43900 447,'23'-24'0,"-3"4"0,-3 3 0,-2 3 0,-3 10 9,1 20 17,-1 18 17,1 20 18,-4 11 4,-6 7-9,-6 6-8,-6 7-8,-4 2-7,1 1-3,-1-1-3,1 1-5,-1-4-2,1-6-1,-1-6-2,1-6-2,4-7-2,9-6-6,10-6-6,10-6-4,7-16-2,6-25-1,7-25 0,6-25 1,4-21-5,4-15-7,3-15-9,3-16-7,-4-8-3,-8 0 3,-10 0 3,-9 0 4,-9 7 3,-5 17 4,-7 15 2,-5 16 3,-9 13 3,-9 14 3,-10 11 1,-8 14 3,-8 8 0,-2 7 0,-3 6-2,-3 7-1,1 7 0,6 9-1,7 10-1,6 10 0,13-1-5,23-9-8,22-10-8,22-8-8,8-8 1,-2-2 10,-3-3 9,-3-3 11,-4-2 5,-3 0-1,-3 0 0,-2 0-1,-6 7 6,-6 17 13,-6 15 13,-6 16 12,-9 12 4,-8 9-5,-10 10-5,-9 10-5,-5 2-5,0-3-6,0-3-6,0-2-5,1-9-5,4-12-2,3-13-2,3-12-2,9-10-1,16-6 3,15-6 3,17-6 1,7-6 3,0-2 1,0-3 3,0-3 1,-2 1 2,-3 6 1,-3 7 2,-2 6 2,-6 6-1,-6 6-4,-6 7-2,-6 6-4,-9 4-1,-8 4 1,-10 3 1,-9 3 0,-9 1-3,-5 1-8,-7-1-8,-5 1-7,-8-1-8,-5 1-8,-7-1-9,-5 1-7,2-7-1,13-12 8,12-13 9,13-12 8,6-7 4,0 1 1,0-1-1,0 1 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4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35000 43700 430,'93'0'83,"-11"0"-17,-14 0-18,-11 0-17,-9 1-10,-3 4-2,-3 3-3,-2 3-1,-5 3-4,-2 3-3,-3 3-5,-3 4-3,-4 2-2,-3 4 0,-3 3-1,-2 3 0,-5 3 3,-2 3 3,-3 3 5,-3 4 4,-2 1 3,0 0 2,0 0 1,0 0 1,0 1 1,0 4-2,0 3-1,0 3-2,1-1 0,4-2-1,3-3-1,3-3 0,-1-1-2,-2 4-1,-3 3-3,-3 3-1,-2 3-2,0 3-2,0 3-1,0 4-1,0-1-2,0-3-1,0-3-1,0-2-1,-5-3-1,-9 1-1,-10-1-2,-8 1-1,-8-7-1,-2-12-1,-3-13-1,-3-12-2,-6-9-2,-5-2-3,-7-3-5,-5-3-3,-11-4 0,-11-3 1,-14-3 3,-11-2 1,2-3-4,19 1-12,19-1-12,19 1-11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8"/>
    </inkml:context>
    <inkml:brush xml:id="br0">
      <inkml:brushProperty name="width" value="0.04183" units="cm"/>
      <inkml:brushProperty name="height" value="0.04183" units="cm"/>
      <inkml:brushProperty name="color" value="#FED406"/>
    </inkml:brush>
  </inkml:definitions>
  <inkml:trace contextRef="#ctx0" brushRef="#br0">28650 38600 525,'-38'7'34,"26"17"2,24 15 2,26 16 3,13 10-1,4 7-2,3 6-3,3 7-3,1 2-3,1 1-1,-1-1-3,1 1-3,-1-1-2,1 1-3,-1-1-4,1 1-2,2 1-4,7 3-2,6 3-2,7 4-3,0 1-3,-2 0-6,-3 0-6,-3 0-5,-2 3-6,0 6-6,0 7-6,0 6-6,-4 4-3,-5 4 0,-7 3 0,-5 3 2,-9-11 1,-9-25 5,-10-25 5,-8-25 5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9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30350 43400 542,'226'343'131,"-46"-61"-29,-47-64-29,-47-61-28,-21-29-17,7 6-3,6 7-4,7 6-3,0 1-7,-2-3-8,-3-3-8,-3-2-8,-1-3-4,4 1 1,3-1 1,3 1 2,-7-10-2,-15-19-4,-15-18-5,-16-19-4,-8-13-8,0-6-11,0-6-9,0-6-12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1"/>
    </inkml:context>
    <inkml:brush xml:id="br0">
      <inkml:brushProperty name="width" value="0.03876" units="cm"/>
      <inkml:brushProperty name="height" value="0.03876" units="cm"/>
      <inkml:brushProperty name="color" value="#FED406"/>
    </inkml:brush>
  </inkml:definitions>
  <inkml:trace contextRef="#ctx0" brushRef="#br0">39300 42050 567,'48'1'94,"-3"4"-20,-3 3-20,-2 3-18,0 1-12,7 1-1,6-1-2,7 1-2,2-3-3,1-2 0,-1-3-3,1-3-1,-1-1-3,1 4 0,-1 3-3,1 3-1,-3 1-3,-2 1-7,-3-1-6,-3 1-5,-4 1-5,-3 3-4,-3 3-2,-2 4-5,-8 2-4,-8 4-7,-10 3-7,-9 3-7,-7-2 1,-3-6 9,-3-6 9,-2-6 8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1"/>
    </inkml:context>
    <inkml:brush xml:id="br0">
      <inkml:brushProperty name="width" value="0.03962" units="cm"/>
      <inkml:brushProperty name="height" value="0.03962" units="cm"/>
      <inkml:brushProperty name="color" value="#FED406"/>
    </inkml:brush>
  </inkml:definitions>
  <inkml:trace contextRef="#ctx0" brushRef="#br0">39500 42900 555,'-72'23'1,"6"-3"2,7-3 1,6-2 3,12-3 5,19 1 11,19-1 11,19 1 9,12-3 3,6-2-5,7-3-5,6-3-5,4-4-4,4-3-3,3-3-3,3-2-3,1-1-2,1 3-2,-1 3-1,1 4-1,1 2-3,3 4-3,3 3-3,4 3-3,1 3-5,0 3-6,0 3-7,0 4-7,-4 1-3,-5 0 0,-7 0 0,-5 0 0,-8 0-1,-5 0-3,-7 0-2,-5 0-3,-6 0-1,-3 0-1,-3 0 0,-2 0-1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5"/>
    </inkml:context>
    <inkml:brush xml:id="br0">
      <inkml:brushProperty name="width" value="0.04747" units="cm"/>
      <inkml:brushProperty name="height" value="0.04747" units="cm"/>
      <inkml:brushProperty name="color" value="#FED406"/>
    </inkml:brush>
  </inkml:definitions>
  <inkml:trace contextRef="#ctx0" brushRef="#br0">42400 41700 463,'0'-47'4,"0"6"7,0 7 7,0 6 8,1 10 7,4 17 9,3 15 7,3 16 9,1 7-2,1 1-10,-1-1-11,1 1-10,-3 2-7,-2 7-2,-3 6-3,-3 7-1,-2 4-2,0 3 0,0 3 0,0 4 0,-2 2-1,-3 4 0,-3 3-2,-2 3-1,-3 6-2,1 9-5,-1 10-4,1 10-4,-1 5-3,1 4-5,-1 3-4,1 3-3,1 1-3,3 1 1,3-1-1,4 1 0,1-10-1,0-19-3,0-18-2,0-19-3,3-18 0,6-15 2,7-15 3,6-16 1,3-12 3,0-5 2,0-7 2,0-5 2,-2-3 3,-3 4 1,-3 3 2,-2 3 2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5"/>
    </inkml:context>
    <inkml:brush xml:id="br0">
      <inkml:brushProperty name="width" value="0.04684" units="cm"/>
      <inkml:brushProperty name="height" value="0.04684" units="cm"/>
      <inkml:brushProperty name="color" value="#FED406"/>
    </inkml:brush>
  </inkml:definitions>
  <inkml:trace contextRef="#ctx0" brushRef="#br0">43350 42300 469,'-2'-46'7,"-3"10"12,-3 10 14,-2 9 13,-3 9 4,1 9-7,-1 10-7,1 10-6,-1 5-3,1 4-3,-1 3-1,1 3-2,-1 3-2,1 3-1,-1 3 0,1 4-2,1 1-1,3 0-1,3 0-2,4 0 0,1 3-1,0 6-2,0 7 0,0 6-1,1-1-2,4-5-2,3-7-3,3-5-3,1-3-1,1 4-1,-1 3 0,1 3 0,4-2-1,9-6-2,10-6-1,10-6-2,2-12-1,-3-15-1,-3-15 0,-2-16 0,-1-15-2,3-11 1,3-14-1,4-11 0,-3-7-1,-5 0 1,-7 0 0,-5 0 1,-6 1 0,-3 4 2,-3 3 0,-2 3 2,-5 3 2,-2 3 1,-3 3 3,-3 4 1,-7 2 1,-9 4 2,-10 3 0,-8 3 2,-8 4-1,-2 7-2,-3 6-3,-3 7-1,-1 4-2,4 3 2,3 3 0,3 4 0,1 4 0,1 6-3,-1 7-1,1 6-2,2 3-8,7 0-12,6 0-13,7 0-12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7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33800 55850 403,'-47'-2'0,"6"-3"0,7-3 0,6-2 0,7 0 6,10 7 12,10 6 11,9 7 13,4 7 1,1 9-8,-1 10-7,1 10-9,-3 7-4,-2 6-3,-3 7-2,-3 6-3,-7 4-3,-9 4-4,-10 3-5,-8 3-5,-6 1-4,1 1-6,-1-1-5,1 1-5,2-7-3,7-12 0,6-13 1,7-12 0,2-10 2,1-6 5,-1-6 4,1-6 6,2-2 9,7 3 16,6 3 16,7 4 15,2 10 6,1 19-6,-1 19-5,1 19-5,-4 5-6,-6-5-4,-6-7-5,-6-5-4,7-25-7,22-40-9,22-40-8,23-41-10,11-19-1,4 3 5,3 3 4,3 4 5,-2 5 4,-6 10 1,-6 10 2,-6 9 2,-12 15 4,-15 22 7,-15 22 7,-16 23 7,-18 13 1,-18 6-4,-19 7-6,-18 6-4,-10 1-3,0-3-5,0-3-2,0-2-4,1-5-1,4-2-1,3-3 0,3-3 0,6-6 0,9-5-1,10-7 1,10-5 0,22-11 3,39-11 5,36-14 5,39-11 5,13-7 1,-9 0-3,-10 0-4,-8 0-3,-8 3-3,-2 6-1,-3 7-3,-3 6-1,-15 12-3,-24 19-4,-26 19-6,-24 19-4,-20 4-1,-11-9 2,-14-10 2,-11-8 3,-9-6 3,-3 1 1,-3-1 3,-2 1 2,-5-1 1,-2 1 0,-3-1 0,-3 1 1,-1-1 1,4 1 3,3-1 3,3 1 2,6-1 4,9 1 2,10-1 4,10 1 2,5-4 3,4-6-2,3-6 0,3-6 0,17-7 3,31-6 8,32-6 6,31-6 8,18-4 0,7 1-7,6-1-8,7 1-7,8-1-6,14 1-3,11-1-4,14 1-3,-7 2-3,-25 7-5,-25 6-2,-25 7-4,-11 4-5,3 3-7,3 3-7,4 4-7,-4 1-2,-9 0 4,-10 0 3,-8 0 4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3458" units="cm"/>
      <inkml:brushProperty name="height" value="0.03458" units="cm"/>
      <inkml:brushProperty name="color" value="#FED406"/>
    </inkml:brush>
  </inkml:definitions>
  <inkml:trace contextRef="#ctx0" brushRef="#br0">44300 41950 636,'-47'0'0,"6"0"0,7 0 0,6 0 0,13-2 8,23-3 17,22-3 17,22-2 17,10-1-4,1 3-24,-1 3-25,1 4-25,-1 1-9,1 0 6,-1 0 7,1 0 5,-1 0 12,1 0 15,-1 0 16,1 0 15,-3 1 2,-2 4-11,-3 3-12,-3 3-11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4706" units="cm"/>
      <inkml:brushProperty name="height" value="0.04706" units="cm"/>
      <inkml:brushProperty name="color" value="#FED406"/>
    </inkml:brush>
  </inkml:definitions>
  <inkml:trace contextRef="#ctx0" brushRef="#br0">46200 41300 467,'21'-91'20,"-5"19"3,-7 19 1,-5 19 3,-3 9-1,4 0 0,3 0-3,3 0-1,-1-4-1,-2-5-1,-3-7 0,-3-5-2,-10 2 0,-16 13-1,-15 12-1,-15 13-2,-7 10 0,3 10-2,3 10-1,4 9-1,2 6-1,4 3 1,3 3 0,3 4 1,1 4 0,1 6 0,-1 7-1,1 6 0,4-1-1,9-5-1,10-7-2,10-5 0,8-8-3,10-5-2,10-7-4,9-5-3,6-9-4,3-9-7,3-10-6,4-8-6,2-11-3,4-8 2,3-10 2,3-9 1,-4-4 3,-8 4 3,-10 3 3,-9 3 3,-7 3 3,-3 3 5,-3 3 3,-2 4 4,-6 7 10,-6 13 13,-6 12 14,-6 13 15,-4 7 2,1 4-9,-1 3-9,1 3-10,-1 4-6,1 7-4,-1 6-4,1 7-4,-1 2-5,1 1-6,-1-1-4,1 1-5,-1 2-5,1 7-2,-1 6-5,1 7-3,-1 0-5,1-2-6,-1-3-7,1-3-6,1-7-2,3-9 4,3-10 5,4-8 3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3435" units="cm"/>
      <inkml:brushProperty name="height" value="0.03435" units="cm"/>
      <inkml:brushProperty name="color" value="#FED406"/>
    </inkml:brush>
  </inkml:definitions>
  <inkml:trace contextRef="#ctx0" brushRef="#br0">46450 42050 640,'46'45'129,"-5"-9"-32,-7-10-31,-5-8-31,-6-4-18,-3 3-6,-3 3-7,-2 4-5,-3 2-12,1 4-20,-1 3-20,1 3-18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7"/>
    </inkml:context>
    <inkml:brush xml:id="br0">
      <inkml:brushProperty name="width" value="0.04116" units="cm"/>
      <inkml:brushProperty name="height" value="0.04116" units="cm"/>
      <inkml:brushProperty name="color" value="#FED406"/>
    </inkml:brush>
  </inkml:definitions>
  <inkml:trace contextRef="#ctx0" brushRef="#br0">46950 40450 534,'157'-65'118,"-33"23"-27,-35 22-26,-34 22-26,-21 15-17,-6 9-5,-6 10-7,-6 10-6,-10 5-3,-12 4 0,-13 3 0,-12 3-1,-9 3-1,-2 3-1,-3 3-2,-3 4-1,-2-3-1,0-5 0,0-7 1,0-5 1,1-8 1,4-5 2,3-7 3,3-5 2,10-6 2,20-3 1,18-3 1,20-2 0,10-5 1,3-2-3,3-3-2,4-3-1,1-2-2,0 0 1,0 0-1,0 0 1,-4 3-1,-5 6 1,-7 7 1,-5 6 0,-8 4 1,-5 4 1,-7 3 1,-5 3 1,-6 1 1,-3 1-1,-3-1-1,-2 1-2,-5-1 1,-2 1-2,-3-1 0,-3 1-1,-4-1-1,-3 1 0,-3-1-2,-2 1-1,-5-1-3,-2 1-5,-3-1-5,-3 1-5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7"/>
    </inkml:context>
    <inkml:brush xml:id="br0">
      <inkml:brushProperty name="width" value="0.04461" units="cm"/>
      <inkml:brushProperty name="height" value="0.04461" units="cm"/>
      <inkml:brushProperty name="color" value="#FED406"/>
    </inkml:brush>
  </inkml:definitions>
  <inkml:trace contextRef="#ctx0" brushRef="#br0">48200 40500 493,'18'-38'34,"-11"26"11,-14 24 11,-11 26 12,-9 13-1,-3 4-10,-3 3-11,-2 3-11,-3 1-8,1 1-6,-1-1-5,1 1-5,1 1-4,3 3-1,3 3-1,4 4-2,2-3-1,4-5-2,3-7 0,3-5-2,7-6-1,14-3-2,11-3-2,14-2-2,10-8-3,9-8-5,10-10-4,10-9-6,4-7-1,0-3-1,0-3 0,0-2 1,0-3-1,0 1 0,0-1 1,0 1 0,-5-1 2,-9 1 1,-10-1 3,-8 1 3,-8-1-2,-2 1-3,-3-1-3,-3 1-4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8"/>
    </inkml:context>
    <inkml:brush xml:id="br0">
      <inkml:brushProperty name="width" value="0.04408" units="cm"/>
      <inkml:brushProperty name="height" value="0.04408" units="cm"/>
      <inkml:brushProperty name="color" value="#FED406"/>
    </inkml:brush>
  </inkml:definitions>
  <inkml:trace contextRef="#ctx0" brushRef="#br0">48650 40350 499,'-46'-49'3,"10"4"6,10 3 7,9 3 7,2 7 6,-2 14 9,-3 11 8,-3 14 7,-1 11 2,4 14-8,3 11-6,3 14-8,3 8-5,3 7-4,3 6-5,4 7-4,1 8-4,0 14-4,0 11-4,0 14-3,-2 10-2,-3 9 1,-3 10 2,-2 10 1,-1 4-10,3 0-20,3 0-22,4 0-20,-1-15-9,-3-27 6,-3-28 5,-2-28 4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0"/>
    </inkml:context>
    <inkml:brush xml:id="br0">
      <inkml:brushProperty name="width" value="0.03913" units="cm"/>
      <inkml:brushProperty name="height" value="0.03913" units="cm"/>
      <inkml:brushProperty name="color" value="#FED406"/>
    </inkml:brush>
  </inkml:definitions>
  <inkml:trace contextRef="#ctx0" brushRef="#br0">47700 44900 562,'92'-41'127,"-16"19"-25,-15 19-24,-15 19-25,-9 9-17,1 0-11,-1 0-11,1 0-12,-6 1-18,-8 4-28,-10 3-28,-9 3-28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1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46850 45600 603,'68'46'126,"-11"-5"-27,-14-7-30,-11-5-28,-7-4-17,0 0-6,0 0-5,0 0-6,4-2-14,10-3-19,10-3-20,9-2-21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1"/>
    </inkml:context>
    <inkml:brush xml:id="br0">
      <inkml:brushProperty name="width" value="0.03776" units="cm"/>
      <inkml:brushProperty name="height" value="0.03776" units="cm"/>
      <inkml:brushProperty name="color" value="#FED406"/>
    </inkml:brush>
  </inkml:definitions>
  <inkml:trace contextRef="#ctx0" brushRef="#br0">48600 45700 582,'25'23'6,"0"-3"10,0-3 12,0-2 11,-2-1 5,-3 3 1,-3 3 1,-2 4 0,-1 1-2,3 0-5,3 0-4,4 0-6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3"/>
    </inkml:context>
    <inkml:brush xml:id="br0">
      <inkml:brushProperty name="width" value="0.03993" units="cm"/>
      <inkml:brushProperty name="height" value="0.03993" units="cm"/>
      <inkml:brushProperty name="color" value="#FED406"/>
    </inkml:brush>
  </inkml:definitions>
  <inkml:trace contextRef="#ctx0" brushRef="#br0">51750 43750 550,'43'31'105,"-11"13"-21,-14 12-20,-11 13-20,-7 7-12,0 4-6,0 3-4,0 3-5,-2 3-4,-3 3 0,-3 3-2,-2 4-1,-5-1-3,-2-3-6,-3-3-5,-3-2-5,-2-5-6,0-2-4,0-3-5,0-3-5,4-23-8,10-40-14,10-40-13,9-41-13,6-24 2,3-6 16,3-6 17,4-6 17,1-4 9,0 1 4,0-1 3,0 1 4,1 2 2,4 7 1,3 6 0,3 7 1,-1 8 3,-2 14 7,-3 11 5,-3 14 6,-2 8 5,0 7 3,0 6 4,0 7 3,-2 13 1,-3 22-2,-3 22-2,-2 23-2,-6 8-3,-6-3-3,-6-3-3,-6-2-4,-6-5-5,-2-2-8,-3-3-7,-3-3-8,5-7-4,17-9 0,15-10 0,16-8-1,7-4 1,1 3 3,-1 3 3,1 4 2,-3 2 4,-2 4 4,-3 3 5,-3 3 5,-7 6 1,-9 9 0,-10 10-1,-8 10 0,-11 4-2,-8 0 0,-10 0-1,-9 0-1,-7-2-1,-3-3-2,-3-3-1,-2-2-1,0-6-2,7-6-4,6-6-3,7-6-4,5-12-7,7-15-11,6-15-11,7-16-11,5-10-2,7-3 8,6-3 9,7-2 7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8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35850 58300 491,'25'-19'134,"0"13"-31,0 12-30,0 13-30,1 4-16,4-3-3,3-3-3,3-2-3,-1-1-1,-2 3-2,-3 3 0,-3 4-1,-2 2-10,0 4-17,0 3-19,0 3-18,-5 3-8,-9 3 0,-10 3 0,-8 4 1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3"/>
    </inkml:context>
    <inkml:brush xml:id="br0">
      <inkml:brushProperty name="width" value="0.04833" units="cm"/>
      <inkml:brushProperty name="height" value="0.04833" units="cm"/>
      <inkml:brushProperty name="color" value="#FED406"/>
    </inkml:brush>
  </inkml:definitions>
  <inkml:trace contextRef="#ctx0" brushRef="#br0">53200 43950 455,'1'-46'0,"4"10"0,3 10 0,3 9 0,-4 10 8,-8 14 15,-10 11 16,-9 14 15,-7 8 5,-3 7-6,-3 6-8,-2 7-6,-3 4-5,1 3-4,-1 3-4,1 4-3,1 1-3,3 0-3,3 0-3,4 0-3,2-2-1,4-3 1,3-3 0,3-2 0,3-1-4,3 3-10,3 3-8,4 4-10,5-3-8,10-5-5,10-7-7,9-5-6,6-9-1,3-9 4,3-10 3,4-8 4,-3-6 0,-5 1-2,-7-1-3,-5 1-2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5"/>
    </inkml:context>
    <inkml:brush xml:id="br0">
      <inkml:brushProperty name="width" value="0.04008" units="cm"/>
      <inkml:brushProperty name="height" value="0.04008" units="cm"/>
      <inkml:brushProperty name="color" value="#FED406"/>
    </inkml:brush>
  </inkml:definitions>
  <inkml:trace contextRef="#ctx0" brushRef="#br0">54150 44250 548,'-69'50'85,"13"0"-14,12 0-14,13 0-14,7-2-9,4-3-5,3-3-5,3-2-5,1-1-3,1 3-2,-1 3-2,1 4-3,1-1-1,3-3-1,3-3-1,4-2-2,-1-3 0,-3 1-1,-3-1 0,-2 1 0,3-4-3,14-6-2,11-6-3,14-6-4,7-10-3,3-12-3,3-13-5,4-12-4,-1-7 0,-3 1 2,-3-1 1,-2 1 3,-5-3 2,-2-2 2,-3-3 3,-3-3 2,-6-2 2,-5 0 1,-7 0 1,-5 0 2,-4 0 0,0 0 0,0 0 0,0 0 1,0 0 0,0 0 1,0 0 1,0 0 1,0 3 2,0 6 0,0 7 0,0 6 1,-4 4 1,-5 4 0,-7 3 2,-5 3 0,5 3-8,19 3-16,19 3-17,19 4-15,7-1-4,-3-3 10,-3-3 9,-2-2 11,-5-1 7,-2 3 6,-3 3 5,-3 4 5,-4 2 5,-3 4 4,-3 3 3,-2 3 5,-3 3 5,1 3 10,-1 3 10,1 4 9,-3 4 1,-2 6-8,-3 7-8,-3 6-9,-4 3-4,-3 0-2,-3 0-2,-2 0-3,-3 1-3,1 4-4,-1 3-5,1 3-5,-3 1-1,-2 1 1,-3-1 1,-3 1 2,-1-4-6,4-6-13,3-6-13,3-6-13,3-12-8,3-15-2,3-15-2,4-16-2,2-10 4,4-3 9,3-3 10,3-2 9,1-3 8,1 1 4,-1-1 4,1 1 5,-1-1 1,1 1 1,-1-1-2,1 1 1,-1 2 6,1 7 15,-1 6 13,1 7 14,1 4 4,3 3-6,3 3-6,4 4-7,1 2-6,0 4-8,0 3-7,0 3-8,0-1-8,0-2-11,0-3-11,0-3-10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3945" units="cm"/>
      <inkml:brushProperty name="height" value="0.03945" units="cm"/>
      <inkml:brushProperty name="color" value="#FED406"/>
    </inkml:brush>
  </inkml:definitions>
  <inkml:trace contextRef="#ctx0" brushRef="#br0">55250 43650 557,'0'-38'21,"0"26"7,0 24 8,0 26 7,0 15 0,0 6-7,0 7-6,0 6-6,-4 4-4,-5 4 2,-7 3 1,-5 3 1,-3 3-1,4 3-1,3 3-3,3 4-1,1 1-7,1 0-12,-1 0-10,1 0-11,-1-5-3,1-9 4,-1-10 5,1-8 4,-1-11-8,1-8-20,-1-10-20,1-9-20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4153" units="cm"/>
      <inkml:brushProperty name="height" value="0.04153" units="cm"/>
      <inkml:brushProperty name="color" value="#FED406"/>
    </inkml:brush>
  </inkml:definitions>
  <inkml:trace contextRef="#ctx0" brushRef="#br0">55650 43100 529,'48'-16'9,"-3"19"17,-3 19 18,-2 19 17,-6 12 4,-6 6-9,-6 7-10,-6 6-10,-6 4-6,-2 4-5,-3 3-4,-3 3-4,-6 7-3,-5 14-4,-7 11-4,-5 14-2,-11 3-3,-11-2-3,-14-3-1,-11-3-2,-6-6-4,4-5-7,3-7-7,3-5-6,4-12-5,7-16-5,6-15-3,7-15-4,7-17-1,9-15 0,10-15 3,10-16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3943" units="cm"/>
      <inkml:brushProperty name="height" value="0.03943" units="cm"/>
      <inkml:brushProperty name="color" value="#FED406"/>
    </inkml:brush>
  </inkml:definitions>
  <inkml:trace contextRef="#ctx0" brushRef="#br0">56050 44450 557,'21'-19'6,"-5"13"12,-7 12 11,-5 13 12,-6 9 3,-3 6-4,-3 7-6,-2 6-4,-3 4-3,1 4-3,-1 3-2,1 3-3,-1-2 0,1-6 0,-1-6 1,1-6 1,4-4-3,9 1-9,10-1-7,10 1-7,5-6-5,4-8-3,3-10-2,3-9-3,4-7-1,7-3 1,6-3 0,7-2 0,0-3-5,-2 1-10,-3-1-11,-3 1-11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406" units="cm"/>
      <inkml:brushProperty name="height" value="0.0406" units="cm"/>
      <inkml:brushProperty name="color" value="#FED406"/>
    </inkml:brush>
  </inkml:definitions>
  <inkml:trace contextRef="#ctx0" brushRef="#br0">56600 44450 541,'-25'-24'6,"0"4"11,0 3 11,0 3 11,1 9 4,4 16-2,3 15-2,3 17-2,-1 10-4,-2 6-2,-3 7-3,-3 6-3,-2 4-3,0 4-1,0 3-2,0 3-2,0 3-6,0 3-10,0 3-9,0 4-11,0 4-4,0 6-1,0 7 0,0 6 0,1-5 2,4-16 3,3-15 4,3-15 3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8"/>
    </inkml:context>
    <inkml:brush xml:id="br0">
      <inkml:brushProperty name="width" value="0.04349" units="cm"/>
      <inkml:brushProperty name="height" value="0.04349" units="cm"/>
      <inkml:brushProperty name="color" value="#FED406"/>
    </inkml:brush>
  </inkml:definitions>
  <inkml:trace contextRef="#ctx0" brushRef="#br0">56750 43100 505,'70'0'0,"-9"0"0,-10 0 0,-8 0 0,-6 0 13,1 0 26,-1 0 27,1 0 25,1 0 5,3 0-17,3 0-15,4 0-17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8"/>
    </inkml:context>
    <inkml:brush xml:id="br0">
      <inkml:brushProperty name="width" value="0.03756" units="cm"/>
      <inkml:brushProperty name="height" value="0.03756" units="cm"/>
      <inkml:brushProperty name="color" value="#FED406"/>
    </inkml:brush>
  </inkml:definitions>
  <inkml:trace contextRef="#ctx0" brushRef="#br0">56850 44850 585,'-10'-24'12,"32"4"23,31 3 22,32 3 25,13 4 1,-3 7-19,-3 6-18,-2 7-20,-8 0-16,-8-2-18,-10-3-15,-9-3-16,-7-2-9,-3 0-2,-3 0-2,-2 0-2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9"/>
    </inkml:context>
    <inkml:brush xml:id="br0">
      <inkml:brushProperty name="width" value="0.03777" units="cm"/>
      <inkml:brushProperty name="height" value="0.03777" units="cm"/>
      <inkml:brushProperty name="color" value="#FED406"/>
    </inkml:brush>
  </inkml:definitions>
  <inkml:trace contextRef="#ctx0" brushRef="#br0">56800 45250 582,'-36'0'9,"28"0"20,28 0 18,29 0 19,11 0 2,-2 0-13,-3 0-14,-3 0-14,-1 1-8,4 4-1,3 3-2,3 3-1,3-1-7,3-2-13,3-3-12,4-3-13,-1-2-9,-3 0-8,-3 0-6,-2 0-9,-8 0 1,-8 0 7,-10 0 8,-9 0 7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0"/>
    </inkml:context>
    <inkml:brush xml:id="br0">
      <inkml:brushProperty name="width" value="0.04038" units="cm"/>
      <inkml:brushProperty name="height" value="0.04038" units="cm"/>
      <inkml:brushProperty name="color" value="#FED406"/>
    </inkml:brush>
  </inkml:definitions>
  <inkml:trace contextRef="#ctx0" brushRef="#br0">59350 43700 544,'-44'201'139,"13"-46"-32,12-47-32,13-47-32,2-18-17,-5 14-6,-7 11-3,-5 14-5,-3 5-4,4 1-2,3-1-3,3 1-4,-1-4-1,-2-6-2,-3-6-1,-3-6-1,-2-6-8,0-2-16,0-3-14,0-3-17,3-13-5,6-22 2,7-22 3,6-21 3,4-9 6,4 7 12,3 6 12,3 7 11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8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35850 59150 504,'-41'3'12,"19"6"24,19 7 23,19 6 24,10 3 3,4 0-16,3 0-17,3 0-17,1-2-11,1-3-7,-1-3-6,1-2-6,-3-1-7,-2 3-6,-3 3-5,-3 4-7,-6 4-9,-5 6-13,-7 7-11,-5 6-14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0"/>
    </inkml:context>
    <inkml:brush xml:id="br0">
      <inkml:brushProperty name="width" value="0.03183" units="cm"/>
      <inkml:brushProperty name="height" value="0.03183" units="cm"/>
      <inkml:brushProperty name="color" value="#FED406"/>
    </inkml:brush>
  </inkml:definitions>
  <inkml:trace contextRef="#ctx0" brushRef="#br0">59050 44700 691,'1'-47'1,"4"6"5,3 7 2,3 6 5,4 4 2,7 4 4,6 3 3,7 3 4,2 1 1,1 1-2,-1-1 0,1 1-2,1 1-2,3 3-4,3 3-4,4 4-3,-1 1-2,-3 0 1,-3 0 1,-2 0 1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4799" units="cm"/>
      <inkml:brushProperty name="height" value="0.04799" units="cm"/>
      <inkml:brushProperty name="color" value="#FED406"/>
    </inkml:brush>
  </inkml:definitions>
  <inkml:trace contextRef="#ctx0" brushRef="#br0">60000 43300 458,'-24'123'152,"4"-3"-34,3-3-34,3-2-35,-1-1-19,-2 3-4,-3 3-4,-3 4-4,-2 2-4,0 4-3,0 3-2,0 3-3,-2-1-4,-3-2-2,-3-3-4,-2-3-3,-3-4-7,1-3-9,-1-3-10,1-2-10,2-12-4,7-19 0,6-18 0,7-19 0,4-18 1,3-15 1,3-15 2,4-16 2,2-8 3,4 0 7,3 0 5,3 0 6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3205" units="cm"/>
      <inkml:brushProperty name="height" value="0.03205" units="cm"/>
      <inkml:brushProperty name="color" value="#FED406"/>
    </inkml:brush>
  </inkml:definitions>
  <inkml:trace contextRef="#ctx0" brushRef="#br0">60000 44800 686,'50'-71'4,"0"10"7,0 10 7,0 9 8,-7 12 5,-11 16 1,-14 15 3,-11 17 2,-11 11-3,-5 10-8,-7 10-8,-5 9-9,-6 1-3,-3-6 1,-3-6 0,-2-6 1,8-6-3,22-2-8,22-3-8,23-3-6,8-4-3,-3-3 5,-3-3 4,-2-2 4,-6 0 5,-6 7 4,-6 6 5,-6 7 4,-7 2 1,-6 1-2,-6-1-3,-6 1-3,-9-1-3,-8 1-4,-10-1-4,-9 1-3,-4-3-4,4-2 0,3-3-3,3-3 0,3-6-4,3-5-3,3-7-3,4-5-5,4-8 0,6-5 4,7-7 3,6-5 3,3-4 2,0 0-2,0 0 0,0 0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4813" units="cm"/>
      <inkml:brushProperty name="height" value="0.04813" units="cm"/>
      <inkml:brushProperty name="color" value="#FED406"/>
    </inkml:brush>
  </inkml:definitions>
  <inkml:trace contextRef="#ctx0" brushRef="#br0">61100 43850 457,'23'-24'6,"-3"4"13,-3 3 14,-2 3 12,-5 9 5,-2 16-4,-3 15-4,-3 17-3,-4 11-4,-3 10-5,-3 10-5,-2 9-4,-5 6-3,-2 3 3,-3 3 0,-3 4 1,-2-3 0,0-5-5,0-7-3,0-5-5,1-6-3,4-3-5,3-3-3,3-2-5,-1-6-4,-2-6-5,-3-6-4,-3-6-5,-1-13-12,4-19-19,3-18-19,3-19-19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3878" units="cm"/>
      <inkml:brushProperty name="height" value="0.03878" units="cm"/>
      <inkml:brushProperty name="color" value="#FED406"/>
    </inkml:brush>
  </inkml:definitions>
  <inkml:trace contextRef="#ctx0" brushRef="#br0">61200 43600 567,'48'-71'3,"-3"10"6,-3 10 7,-2 9 6,-5 13 6,-2 20 6,-3 18 7,-3 20 5,-9 13 0,-11 9-8,-14 10-8,-11 10-8,-11 5-5,-5 4-2,-7 3-1,-5 3-2,-4-5-3,0-12-4,0-13-3,0-12-4,14-10-3,28-6-3,28-6-4,29-6-4,11-2 2,-2 3 4,-3 3 5,-3 4 5,-7 4 4,-9 6 1,-10 7 1,-8 6 2,-9 4 1,-6 4 0,-6 3 0,-6 3 0,-9 1 0,-8 1-1,-10-1-1,-9 1-1,-7 1-2,-3 3-2,-3 3-1,-2 4-3,-3-4-4,1-9-6,-1-10-6,1-8-6,8-15-11,20-19-16,18-18-16,20-19-16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5255" units="cm"/>
      <inkml:brushProperty name="height" value="0.05255" units="cm"/>
      <inkml:brushProperty name="color" value="#FED406"/>
    </inkml:brush>
  </inkml:definitions>
  <inkml:trace contextRef="#ctx0" brushRef="#br0">62050 44100 418,'45'-47'6,"-9"6"11,-10 7 12,-8 6 12,-9 17 3,-6 28-4,-6 28-4,-6 29-4,-7 13-2,-6 1 2,-6-1 1,-6 1 3,-4-1-1,1 1-4,-1-1-3,1 1-4,2-3-3,7-2-3,6-3-3,7-3-4,4-6-2,3-5-2,3-7-3,4-5-1,10-15-4,19-22-3,19-22-3,19-21-4,9-18-3,0-12-4,0-13-5,0-12-4,-2-12-2,-3-8 2,-3-10 0,-2-9 1,-9-5 2,-12 0 4,-13 0 2,-12 0 3,-10 4 2,-6 10 3,-6 10 1,-6 9 3,-6 12 2,-2 16 3,-3 15 3,-3 17 2,-6 8 2,-5 4-3,-7 3-3,-5 3-1,-3 7-4,4 14-4,3 11-3,3 14-5,3 7-4,3 3-6,3 3-7,4 4-5,2-3 0,4-5 4,3-7 5,3-5 4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4125" units="cm"/>
      <inkml:brushProperty name="height" value="0.04125" units="cm"/>
      <inkml:brushProperty name="color" value="#FED406"/>
    </inkml:brush>
  </inkml:definitions>
  <inkml:trace contextRef="#ctx0" brushRef="#br0">62800 44250 533,'23'23'0,"-3"-3"0,-3-3 0,-2-2 0,-3 2 4,1 9 10,-1 10 8,1 10 9,-3 5 3,-2 4-5,-3 3-4,-3 3-5,-4 1-3,-3 1-1,-3-1-3,-2 1-1,-5-4-1,-2-6-1,-3-6 1,-3-6-1,5-6 1,17-2 1,15-3 1,16-3 1,9-6 0,3-5-1,3-7-1,4-5-1,-1-1-1,-3 6-1,-3 7 1,-2 6-1,-8 12 0,-8 19 0,-10 19 0,-9 19 1,-15 9-2,-18 0-4,-19 0-4,-18 0-3,-9 0-3,4 0 0,3 0 0,3 0-1,3 0 0,3 0 1,3 0-1,4 0 1,-3 0 0,-5 0 1,-7 0 0,-5 0 0,-3-5-2,4-9-9,3-10-6,3-8-8,4-9-10,7-6-9,6-6-11,7-6-10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47700 28850 999,'-63'-224'-86,"26"54"22,24 53 22,26 53 21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5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12600 14250 581,'-47'-25'0,"6"0"0,7 0 0,6 0 0,6 10 10,6 23 21,7 22 19,6 22 21,1 16 4,-3 14-15,-3 11-13,-2 14-14,-1 2-11,3-6-8,3-6-9,4-6-7,1-4-5,0 1-4,0-1-2,0 1-2,0-1-4,0 1-1,0-1-3,0 1-1,0-7-4,0-12-4,0-13-4,0-12-3,3-13-2,6-12 0,7-13-1,6-12 1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6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12600 14300 445,'3'-66'17,"6"19"2,7 19 0,6 19 2,7 7 0,10-3 0,10-3-1,9-2 1,6-3-1,3 1-2,3-1-3,4 1-1,1 1-2,0 3-2,0 3-1,0 4-1,-4 1 0,-5 0-1,-7 0 1,-5 0-1,-8 3 0,-5 6-2,-7 7-2,-5 6-1,-8 6 0,-5 6 0,-7 7 0,-5 6 0,-6 7-1,-3 10-5,-3 10-5,-2 9-5,-11 4-2,-15 1 0,-15-1 0,-16 1 0,-10-4 1,-3-6 0,-3-6 1,-2-6 1,-3-9 0,1-8 1,-1-10 0,1-9-1,2-9 3,7-5 2,6-7 4,7-5 2,8-9 3,14-9-1,11-10 1,14-8 1,11-12-1,14-12-1,11-13 0,14-12-1,11-7 1,14 1 0,11-1 1,14 1 2,2 5 1,-6 14 2,-6 11 3,-6 14 2,-7 10 1,-6 9 2,-6 10 1,-6 10 0,-9 13 0,-8 19-3,-10 19-3,-9 19-2,-10 13-2,-9 10 1,-10 10 0,-8 9 1,-11 1 0,-8-6-1,-10-6 1,-9-6-2,-5-6-2,0-2-7,0-3-6,0-3-6,3-9-3,6-11 4,7-14 1,6-11 4,12-14 1,19-11 3,19-14 1,19-11 3,10-9 0,4-3 1,3-3 0,3-2 1,3-1-1,3 3-2,3 3 0,4 4-1,-1 2-2,-3 4-1,-3 3-1,-2 3-1,-3-1-1,1-2 1,-1-3 1,1-3-1,-4-4 0,-6-3-3,-6-3-3,-6-2-2,-6-6-3,-2-6 0,-3-6 0,-3-6-2,-4-10 3,-3-12 3,-3-13 6,-2-12 4,-5-10 2,-2-6 1,-3-6 0,-3-6 1,-1 1 0,4 9 3,3 10 1,3 10 1,1 8 4,1 10 3,-1 10 3,1 9 4,1 9 3,3 9 1,3 10 1,4 10 2,1 11 6,0 17 12,0 15 13,0 16 11,-2 18 1,-3 22-12,-3 22-10,-2 23-11,-3 14-8,1 10-4,-1 10-5,1 9-4,-4 4-2,-6 1-1,-6-1 0,-6 1-1,-1-4-3,7-6-9,6-6-6,7-6-8,4-10-5,3-12 1,3-13-1,4-12 0,7-13 0,13-12 0,12-13 0,13-12 0,7-12 1,4-8 1,3-10 0,3-9 1,4-13-3,7-16-7,6-15-7,7-15-7,-4-6-1,-12 7 3,-13 6 4,-12 7 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40100 58550 1000,'-22'-71'0,"6"10"0,7 10 0,6 9 0,4-4-4,4-15-8,3-15-8,3-16-7,-1-2-3,-2 13 3,-3 12 3,-3 13 2,-2 9 4,0 6 5,0 7 3,0 6 4,0 3 2,0 0 0,0 0-1,0 0 1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14800 14100 576,'-32'0'9,"39"0"21,36 0 19,39 0 19,13-2 3,-9-3-13,-10-3-15,-8-2-14,-6-3-8,1 1-5,-1-1-4,1 1-5,-1 1-2,1 3-2,-1 3-1,1 4-2,-15-1-14,-28-3-28,-28-3-29,-27-2-27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15050 13450 564,'-68'-2'0,"17"-3"0,15-3 0,16-2 0,5-1 2,-2 3 2,-3 3 3,-3 4 3,1 7 4,6 13 4,7 12 6,6 13 5,3 9 2,0 6-4,0 7-2,0 6-3,0 6-3,0 6-3,0 7-3,0 6-3,0 1-2,0-3-2,0-3-1,0-2-2,1-9-4,4-12-5,3-13-6,3-12-6,6-13-5,9-12-5,10-13-3,10-12-5,5-19-3,4-25 1,3-25-1,3-25-1,-1-15 5,-2-2 7,-3-3 8,-3-3 8,-6 5 5,-5 17 1,-7 15 3,-5 16 0,-6 10 4,-3 7 3,-3 6 5,-2 7 5,-9 15 6,-12 25 11,-13 25 11,-12 25 10,-10 20 0,-6 16-11,-6 15-11,-6 17-10,-6 7-9,-2 0-3,-3 0-6,-3 0-4,-2-5-1,0-9 1,0-10 2,0-8 1,3-9-3,6-6-8,7-6-9,6-6-8,6-10-3,6-12-1,7-13 1,6-12 1,6-12 3,6-8 6,7-10 6,6-9 6,4-4 4,4 4 4,3 3 3,3 3 3,1 4 9,1 7 13,-1 6 15,1 7 13,-3 5 4,-2 7-9,-3 6-8,-3 7-8,-2 2-5,0 1-5,0-1-3,0 1-4,0 1-2,0 3-3,0 3-2,0 4-2,0 1-6,0 0-11,0 0-9,0 0-10,1-10-10,4-18-12,3-19-10,3-18-11,1-12 0,1-3 12,-1-3 10,1-2 11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14800 14950 592,'29'-72'2,"10"6"5,10 7 4,9 6 4,-1 7 3,-8 10-2,-10 10 0,-9 9-2,-1 4 1,10 1 0,10-1 1,9 1 0,6-1 0,3 1 0,3-1-2,4 1 0,-1 1-5,-3 3-9,-3 3-10,-2 4-8,-6 1-7,-6 0-4,-6 0-5,-6 0-4,-12 1 0,-15 4 2,-15 3 4,-16 3 2,-8-1 6,0-2 10,0-3 8,0-3 9,1-1 5,4 4 3,3 3 2,3 3 3,3 3 2,3 3 4,3 3 3,4 4 4,-1 1 1,-3 0-4,-3 0-2,-2 0-3,-1 6 1,3 13 3,3 12 3,4 13 4,2 7-1,4 4-4,3 3-5,3 3-4,1 6-4,1 9-3,-1 10-2,1 10-4,-1 13 0,1 19 0,-1 19 1,1 19-1,-1 7-6,1-3-16,-1-3-15,1-2-15,-3-11-7,-2-15 4,-3-15 2,-3-16 3,-2-21 4,0-24 5,0-26 4,0-24 4,-2-13 4,-3 0 3,-3 0 3,-2 0 3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2854" units="cm"/>
      <inkml:brushProperty name="height" value="0.02854" units="cm"/>
      <inkml:brushProperty name="color" value="#00BFF3"/>
    </inkml:brush>
  </inkml:definitions>
  <inkml:trace contextRef="#ctx0" brushRef="#br0">15050 15450 770,'1'-46'0,"4"10"0,3 10 0,3 9 0,3 9 6,3 9 13,3 10 12,4 10 12,-3 8 2,-5 10-11,-7 10-10,-5 9-10,-6 4-8,-3 1-4,-3-1-5,-2 1-4,-5-6-1,-2-8 2,-3-10 3,-3-9 3,-4-9 1,-3-5 1,-3-7 2,-2-5 1,-1-8 1,3-5-2,3-7 1,4-5-2,4-11-1,6-11-2,7-14-1,6-11-3,7-7-3,10 0-5,10 0-6,9 0-3,6 3-5,3 6-2,3 7-3,4 6-2,-4 7 1,-9 10 5,-10 10 4,-8 9 5,-4 4 2,3 1-2,3-1-1,4 1-1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3342" units="cm"/>
      <inkml:brushProperty name="height" value="0.03342" units="cm"/>
      <inkml:brushProperty name="color" value="#00BFF3"/>
    </inkml:brush>
  </inkml:definitions>
  <inkml:trace contextRef="#ctx0" brushRef="#br0">17200 14950 658,'25'-21'107,"0"10"-20,0 10-22,0 9-20,1 6-18,4 3-16,3 3-16,3 4-16,-2 2-8,-6 4 0,-6 3-1,-6 3-1,-6-1 0,-2-2 0,-3-3-1,-3-3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3123" units="cm"/>
      <inkml:brushProperty name="height" value="0.03123" units="cm"/>
      <inkml:brushProperty name="color" value="#00BFF3"/>
    </inkml:brush>
  </inkml:definitions>
  <inkml:trace contextRef="#ctx0" brushRef="#br0">17050 15650 704,'26'45'129,"4"-9"-37,3-10-37,3-8-36,1-6-23,1 1-10,-1-1-12,1 1-9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20700 13950 495,'-47'-22'0,"6"6"0,7 7 0,6 6 0,-1 1 4,-5-3 7,-7-3 7,-5-2 8,-4 0 1,0 7-6,0 6-5,0 7-5,3 0-4,6-2 1,7-3-1,6-3 0,6 2 3,6 10 6,7 10 7,6 9 6,4 10 2,4 14-2,3 11-2,3 14-1,-1 10-3,-2 9-2,-3 10-2,-3 10-2,-4 2-3,-3-3-2,-3-3-4,-2-2-3,-3-3 0,1 1 0,-1-1 1,1 1 1,1-10-1,3-19-4,3-18-2,4-19-4,1-10-2,0 1-2,0-1-2,0 1-1,10-10-9,23-19-12,22-18-14,22-19-13,5-10-3,-8 1 10,-10-1 9,-9 1 9,-9-1 4,-5 1-2,-7-1-1,-5 1-2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21500 14200 517,'-5'-32'10,"-9"39"21,-10 36 20,-8 39 21,-6 18 2,1 0-15,-1 0-15,1 0-16,-3 1-8,-2 4-3,-3 3-1,-3 3-2,-1-2-2,4-6 0,3-6 0,3-6-2,7-20-15,14-30-34,11-32-34,14-30-32,7-17-6,3 1 25,3-1 22,4 1 24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21350 14200 502,'25'-86'8,"0"28"17,0 28 15,0 29 16,0 19 4,0 14-8,0 11-9,0 14-8,0 10-5,0 9-4,0 10-4,0 10-4,-2 5-2,-3 4-2,-3 3-2,-2 3-1,-5-1-2,-2-2-1,-3-3-3,-3-3-1,-2-9-1,0-11-3,0-14-1,0-11-1,9-32-3,19-50-1,19-50-3,19-50-2,9-30-1,0-9-1,0-10-1,0-8-2,-2 0 0,-3 14-1,-3 11-1,-2 14 1,-6 14-1,-6 20 1,-6 18 1,-6 20 0,-10 19-6,-12 22-15,-13 22-15,-12 23-13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4239" units="cm"/>
      <inkml:brushProperty name="height" value="0.04239" units="cm"/>
      <inkml:brushProperty name="color" value="#00BFF3"/>
    </inkml:brush>
  </inkml:definitions>
  <inkml:trace contextRef="#ctx0" brushRef="#br0">23150 14750 519,'23'-24'0,"-3"4"0,-3 3 0,-2 3 0,-3-4 7,1-8 15,-1-10 16,1-9 14,-4-7 5,-6-3-4,-6-3-5,-6-2-5,-10 3-7,-12 14-9,-13 11-11,-12 14-9,-5 11-6,3 14-1,3 11-3,4 14-2,1 10 1,0 9 2,0 10 1,0 10 3,1 5 0,4 4 0,3 3-1,3 3 0,3-1 1,3-2 3,3-3 4,4-3 3,4-7 0,6-9 0,7-10-2,6-8-1,10-8-6,17-2-7,15-3-9,16-3-9,7-10-4,1-16-3,-1-15-1,1-15-1,-4-9-1,-6 1 2,-6-1 2,-6 1 1,-6 1 5,-2 3 5,-3 3 6,-3 4 5,-2 8 13,0 17 18,0 15 18,0 16 18,0 9 3,0 3-12,0 3-13,0 4-12,-2-1-13,-3-3-12,-3-3-12,-2-2-12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40500 56150 522,'-22'-47'2,"6"6"4,7 7 4,6 6 4,3 9 8,0 13 9,0 12 11,0 13 10,-2 12 2,-3 13-9,-3 12-7,-2 13-7,-1 10-6,3 10-3,3 10-2,4 9-3,-1 9-3,-3 9-2,-3 10-2,-2 10-4,-3 10-2,1 13-4,-1 12-3,1 13-4,1 1-1,3-9 1,3-10 2,4-8 0,1-9-3,0-6-7,0-6-8,0-6-8,0-7-2,0-6 3,0-6 2,0-6 4,1-9-3,4-8-8,3-10-7,3-9-9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23450 13550 611,'117'0'113,"-16"0"-25,-15 0-25,-15 0-25,-11 1-14,-2 4-2,-3 3-1,-3 3-3,-4 3-16,-3 3-34,-3 3-33,-2 4-33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23900 13100 522,'-66'3'64,"19"6"-6,19 7-6,19 6-7,7 6-6,-3 6-4,-3 7-4,-2 6-5,-3 7-3,1 10-3,-1 10-3,1 9-3,1 6-1,3 3 0,3 3 0,4 4-1,1-4-10,0-9-20,0-10-22,0-8-20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2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24350 12950 451,'26'-22'27,"4"6"2,3 7 1,3 6 2,1 3-2,1 0-5,-1 0-6,1 0-5,-1 4-3,1 10-1,-1 10 1,1 9-1,-4 6 1,-6 3 1,-6 3 1,-6 4 2,-4 4 0,1 6 1,-1 7-2,1 6 1,-3 3 0,-2 0 1,-3 0 1,-3 0 1,-1 4 0,4 10-2,3 10-2,3 9-2,-1 2-1,-2-2-2,-3-3-1,-3-3-1,-2-2-1,0 0-1,0 0-1,0 0-2,0-5 0,0-9 0,0-10 1,0-8 0,-2-8-2,-3-2-2,-3-3-3,-2-3-4,-6-6-1,-6-5-3,-6-7-1,-6-5-1,-7-6-2,-6-3-1,-6-3-2,-6-2 0,-10-3-4,-12 1-6,-13-1-5,-12 1-7,1-4-5,16-6-5,15-6-4,17-6-5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2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27200 13350 495,'-25'-24'6,"0"4"12,0 3 13,0 3 12,-2 1 3,-3 1-6,-3-1-6,-2 1-7,-6 1-6,-6 3-8,-6 3-8,-6 4-6,-2 2-7,3 4-2,3 3-5,4 3-3,4 1-2,6 1 1,7-1 0,6 1 0,6 1 3,6 3 5,7 3 4,6 4 5,3 2 6,0 4 5,0 3 7,0 3 6,0 6 2,0 9-1,0 10-2,0 10-2,0 5 1,0 4 2,0 3 1,0 3 2,0 1 0,0 1-1,0-1-2,0 1-1,0-6-2,0-8-3,0-10-2,0-9-3,3-18-6,6-24-7,7-26-8,6-24-8,1-12-5,-3 4 0,-3 3 0,-2 3-1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25300 14750 563,'4'-47'8,"10"6"16,10 7 15,9 6 17,12 3 3,16 0-7,15 0-7,17 0-9,10 3-5,6 6-4,7 7-4,6 6-5,1 3-5,-3 0-7,-3 0-8,-2 0-6,-5 0-6,-2 0-2,-3 0-3,-3 0-2,-10 0-4,-16 0-3,-15 0-3,-15 0-4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4682" units="cm"/>
      <inkml:brushProperty name="height" value="0.04682" units="cm"/>
      <inkml:brushProperty name="color" value="#00BFF3"/>
    </inkml:brush>
  </inkml:definitions>
  <inkml:trace contextRef="#ctx0" brushRef="#br0">26650 13250 469,'-47'-24'9,"6"4"8,7 3 9,6 3 9,4 14 10,4 25 9,3 25 9,3 25 9,3 21-2,3 20-14,3 18-16,4 20-14,-1 13-13,-3 9-9,-3 10-9,-2 10-9,-1 4-11,3 0-11,3 0-11,4 0-11,1-19 0,0-37 11,0-38 11,0-37 11,-2-19 2,-3 0-9,-3 0-7,-2 0-7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28500 13550 456,'-2'-47'0,"-3"6"0,-3 7 0,-2 6 0,-1 3 7,3 0 16,3 0 15,4 0 14,-4 3 5,-9 6-10,-10 7-8,-8 6-8,-6 6-9,1 6-7,-1 7-9,1 6-7,-3 3-5,-2 0-1,-3 0-2,-3 0-2,1 3 1,6 6 4,7 7 2,6 6 3,6 6 3,6 6 2,7 7 2,6 6 2,3 6 3,0 6 5,0 7 6,0 6 4,0-5 0,0-16-4,0-15-4,0-15-5,0-4-2,0 9-2,0 10-1,0 10-2,-2 5 0,-3 4 1,-3 3 2,-2 3 1,-1-1-1,3-2-2,3-3-3,4-3-3,5-9-6,10-11-11,10-14-12,9-11-11,6-15-5,3-16 3,3-15 1,4-15 3,4-17 2,6-15-1,7-15 2,6-16-1,-2-4 3,-9 10 3,-10 10 2,-8 9 5,-8 6 0,-2 3 0,-3 3 1,-3 4-1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4827" units="cm"/>
      <inkml:brushProperty name="height" value="0.04827" units="cm"/>
      <inkml:brushProperty name="color" value="#00BFF3"/>
    </inkml:brush>
  </inkml:definitions>
  <inkml:trace contextRef="#ctx0" brushRef="#br0">28950 13800 455,'1'-69'0,"4"13"-2,3 12-1,3 13-2,-1 12 13,-2 13 25,-3 12 25,-3 13 25,-4 13 6,-3 17-17,-3 15-16,-2 16-16,-5 10-11,-2 7-5,-3 6-7,-3 7-6,-2 4-2,0 3-1,0 3 0,0 4 0,0-6-6,0-11-13,0-14-12,0-11-12,6-26-14,13-37-15,12-38-14,13-37-15,6-19 2,0 0 21,0 0 19,0 0 21,0 1 13,0 4 6,0 3 5,0 3 7,0 4 5,0 7 5,0 6 7,0 7 5,0 5 2,0 7 0,0 6-1,0 7 0,1 4-2,4 3-2,3 3-1,3 4-3,-1 1-5,-2 0-9,-3 0-8,-3 0-8,-2 1-8,0 4-6,0 3-6,0 3-6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29650 13250 440,'-2'-46'2,"-3"10"4,-3 10 4,-2 9 5,-3 17 11,1 25 19,-1 25 20,1 25 18,-3 18 3,-2 14-16,-3 11-16,-3 14-15,-1 13-11,4 16-10,3 15-7,3 17-10,-1 8-3,-2 4-2,-3 3 0,-3 3-1,-1-4-10,4-8-19,3-10-20,3-9-19,3-21-4,3-31 13,3-31 12,4-31 13,1-18 6,0-3-1,0-3-1,0-2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29700 13600 634,'28'-21'119,"6"10"-25,7 10-27,6 9-25,4 4-18,4 1-10,3-1-9,3 1-9,1-1-8,1 1-8,-1-1-7,1 1-7,-6-3-5,-8-2-1,-10-3-1,-9-3-2,-7-6 1,-3-5 2,-3-7 2,-2-5 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1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41600 57350 469,'25'-69'0,"0"13"0,0 12 0,0 13 0,-5 7 8,-9 4 15,-10 3 16,-8 3 15,-11 9 3,-8 16-12,-10 15-10,-9 17-12,-9 10-7,-5 6-2,-7 7-3,-5 6-2,-3 1-1,4-3-1,3-3 1,3-2-1,4-5-1,7-2-1,6-3-2,7-3-2,2-6 0,1-5 1,-1-7 0,1-5 0,2-3 2,7 4 0,6 3 0,7 3 1,7 1 0,9 1 2,10-1-1,10 1 1,7-3 1,6-2-1,7-3 0,6-3 1,6-1-1,6 4 0,7 3 0,6 3-1,4 1 1,4 1-1,3-1 0,3 1 0,-2-3 0,-6-2-1,-6-3 0,-6-3 0,-7-2-7,-6 0-10,-6 0-12,-6 0-10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30300 13200 593,'-47'0'8,"6"0"16,7 0 16,6 0 16,4 7 5,4 17-10,3 15-9,3 16-8,1 9-7,1 3-4,-1 3-5,1 4-5,-1 5-5,1 10-7,-1 10-5,1 9-6,-1 6-9,1 3-13,-1 3-11,1 4-12,-1-10-5,1-22 1,-1-22 3,1-21 2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30650 13100 434,'71'-22'23,"-5"6"0,-7 7-1,-5 6 1,-6 4-4,-3 4-3,-3 3-5,-2 3-4,-5 4 0,-2 7 6,-3 6 5,-3 7 5,-6 4 2,-5 3-3,-7 3-3,-5 4-3,-4 4 0,0 6 3,0 7 3,0 6 3,0 3 0,0 0-3,0 0 0,0 0-3,0 4-2,0 10-1,0 10-2,0 9-2,0 2-2,0-2-2,0-3-1,0-3-2,0-4-1,0-3 0,0-3 0,0-2 0,0-5-2,0-2-1,0-3-1,0-3-2,-4-6-2,-5-5 0,-7-7-2,-5-5 0,-6-6 0,-3-3 0,-3-3 1,-2-2 1,-6-6-2,-6-6-4,-6-6-5,-6-6-3,-9-6-3,-8-2 2,-10-3 1,-9-3 1,-1-2-5,10 0-11,10 0-11,9 0-10,9-4-5,9-5 5,10-7 2,10-5 5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31750 14200 641,'120'-44'113,"-9"13"-25,-10 12-23,-8 13-24,-8 7-16,-2 4-8,-3 3-8,-3 3-9,-7 3-8,-9 3-9,-10 3-10,-8 4-9,-8 2-7,-2 4-4,-3 3-6,-3 3-5,-6-1 3,-5-2 10,-7-3 9,-5-3 11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31700 15050 604,'-38'20'9,"26"-9"17,24-10 18,26-8 18,16-4 3,10 3-9,10 3-11,9 4-10,6 1-9,3 0-9,3 0-8,4 0-8,1 3-4,0 6-1,0 7 0,0 6-1,-2 3 0,-3 0 0,-3 0 2,-2 0 0,-8-2-12,-8-3-25,-10-3-24,-9-2-24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35000 13350 463,'-24'-24'4,"4"4"8,3 3 8,3 3 9,-1 3 1,-2 3-2,-3 3-4,-3 4-3,-6 4-5,-5 6-5,-7 7-6,-5 6-7,-4 3-3,0 0-1,0 0-1,0 0-2,3-2 0,6-3 1,7-3 0,6-2 0,4 2 3,4 9 7,3 10 5,3 10 5,3 5 5,3 4 1,3 3 2,4 3 2,1 7 1,0 14 1,0 11 2,0 14 1,0 3 0,0-2-3,0-3-1,0-3-3,-2-2-2,-3 0-3,-3 0-2,-2 0-3,-1-4-1,3-5 1,3-7 0,4-5 1,2-9-2,4-9-4,3-10-4,3-8-3,4-9-3,7-6-3,6-6-2,7-6-3,5-7-8,7-6-16,6-6-15,7-6-14,-1-6-6,-6-2 4,-6-3 4,-6-3 5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35850 13750 490,'-24'-16'11,"4"19"23,3 19 23,3 19 21,3 12 5,3 6-15,3 7-15,4 6-16,1 6-9,0 6-5,0 7-6,0 6-4,-2 1-6,-3-3-6,-3-3-7,-2-2-5,-3-8-6,1-8-7,-1-10-7,1-9-6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7"/>
    </inkml:context>
    <inkml:brush xml:id="br0">
      <inkml:brushProperty name="width" value="0.03489" units="cm"/>
      <inkml:brushProperty name="height" value="0.03489" units="cm"/>
      <inkml:brushProperty name="color" value="#00BFF3"/>
    </inkml:brush>
  </inkml:definitions>
  <inkml:trace contextRef="#ctx0" brushRef="#br0">35850 13650 630,'46'-47'2,"-5"6"3,-7 7 3,-5 6 3,-4 4 6,0 4 8,0 3 8,0 3 8,-2 6 2,-3 9-6,-3 10-5,-2 10-6,-8 8-5,-8 10-4,-10 10-6,-9 9-5,-7 6-3,-3 3-2,-3 3-3,-2 4-2,0-3-2,7-5-2,6-7-3,7-5-2,4-8 0,3-5 0,3-7 0,4-5 1,4-6 1,6-3 3,7-3 1,6-2 2,6-3 3,6 1 2,7-1 4,6 1 2,3-1 2,0 1 1,0-1 1,0 1 1,-4 2 0,-5 7 1,-7 6-1,-5 7 0,-9 4 0,-9 3 0,-10 3-1,-8 4 1,-11 2-2,-8 4-3,-10 3-1,-9 3-3,-9-1-2,-5-2-5,-7-3-4,-5-3-3,-1-2-6,6 0-5,7 0-5,6 0-7,6-5-2,6-9-2,7-10 0,6-8-1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37150 13750 491,'-47'6'93,"6"13"-15,7 12-13,6 13-15,3 10-10,0 10-4,0 10-5,0 9-6,0 7-2,0 7-4,0 6-3,0 7-3,0 0-3,0-2-3,0-3-4,0-3-5,3-9-4,6-11-6,7-14-8,6-11-6,6-11-7,6-5-9,7-7-8,6-5-9,3-8-2,0-5 3,0-7 3,0-5 2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37700 14400 429,'-49'1'6,"4"4"10,3 3 12,3 3 10,4 4 3,7 7-4,6 6-5,7 7-5,0 5-2,-2 7 0,-3 6 0,-3 7-1,-1 0-1,4-2-1,3-3-3,3-3 0,3-4-3,3-3-2,3-3-1,4-2-3,5-5-4,10-2-7,10-3-6,9-3-8,4-6-4,1-5-3,-1-7-4,1-5-3,-1-9-1,1-9 3,-1-10 3,1-8 2,-1-6 1,1 1 2,-1-1 0,1 1 1,-4-3 1,-6-2 3,-6-3 3,-6-3 1,-6-4 2,-2-3 1,-3-3 0,-3-2 0,-2-3 3,0 1 2,0-1 4,0 1 3,0 2 3,0 7 4,0 6 2,0 7 3,1 4 1,4 3-2,3 3-1,3 4-1,3 2 3,3 4 7,3 3 7,4 3 7,-1 12 0,-3 22-9,-3 22-9,-2 23-8,-6 10-6,-6 0-2,-6 0-2,-6 0-2,-6 0-2,-2 0-4,-3 0-3,-3 0-2,-1-5-2,4-9 0,3-10 1,3-8 1,7-11-4,14-8-7,11-10-8,14-9-8,8-10 0,7-9 4,6-10 5,7-8 5,0-8 3,-2-2 2,-3-3 2,-3-3 2,-6 1 1,-5 6 2,-7 7 0,-5 6 2,-8 3 1,-5 0 1,-7 0 1,-5 0 1,-4 0 2,0 0 3,0 0 3,0 0 3,0 15 15,0 32 28,0 31 26,0 32 27,-2 13 3,-3-3-22,-3-3-23,-2-2-21,-1-3-13,3 1-4,3-1-5,4 1-3,1-3-11,0-2-13,0-3-16,0-3-14,0-6-9,0-5-5,0-7-5,0-5-4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38950 13250 518,'50'-2'7,"0"-3"14,0-3 15,0-2 14,-2 5 4,-3 16-6,-3 15-6,-2 17-6,-5 10-5,-2 6-2,-3 7-3,-3 6-4,-6 7-3,-5 10-4,-7 10-6,-5 9-4,-11 7-1,-11 7 1,-14 6 3,-11 7 2,-12 0-6,-9-2-13,-10-3-14,-8-3-15,-1-12-7,9-18-4,10-19-2,10-18-3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2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42050 57650 590,'-40'-22'9,"23"6"20,22 7 18,22 6 19,16 1 4,14-3-13,11-3-11,14-2-12,-1-1-9,-12 3-9,-13 3-7,-12 4-8,1 1-6,16 0-7,15 0-6,17 0-6,0 0-5,-11 0-4,-14 0-5,-11 0-4,-12 4-1,-9 10 0,-10 10 1,-8 9 2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39650 14550 508,'-25'53'101,"0"6"-17,0 7-18,0 6-18,1 1-10,4-3-6,3-3-5,3-2-4,3-3-4,3 1-3,3-1-1,4 1-3,5-4-4,10-6-5,10-6-6,9-6-4,6-7-7,3-6-7,3-6-6,4-6-8,2-6-4,4-2-2,3-3-3,3-3-2,-4-4 1,-8-3 3,-10-3 3,-9-2 5,-5-5 2,0-2 3,0-3 3,0-3 2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39950 14800 512,'-49'0'7,"4"0"16,3 0 15,3 0 16,4 6 4,7 13-6,6 12-7,7 13-6,2 9-6,1 6-4,-1 7-5,1 6-6,-1 6-2,1 6 0,-1 7-2,1 6 0,-3 6-6,-2 6-11,-3 7-10,-3 6-11,-1-7-8,4-18-7,3-19-8,3-18-6,1-14-3,1-5-1,-1-7-1,1-5 1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9"/>
    </inkml:context>
    <inkml:brush xml:id="br0">
      <inkml:brushProperty name="width" value="0.0525" units="cm"/>
      <inkml:brushProperty name="height" value="0.0525" units="cm"/>
      <inkml:brushProperty name="color" value="#00BFF3"/>
    </inkml:brush>
  </inkml:definitions>
  <inkml:trace contextRef="#ctx0" brushRef="#br0">39850 13050 419,'92'-19'57,"-16"13"-13,-15 12-14,-15 13-12,-9 9-8,1 6-1,-1 7-1,1 6-1,-6 4 0,-8 4 1,-10 3 2,-9 3 1,-5 3 2,0 3-1,0 3 1,0 4 0,0 2 0,0 4 1,0 3 1,0 3 0,0 7 3,0 14 4,0 11 3,0 14 5,0 0-1,0-8-6,0-10-4,0-9-7,1-7-2,4-3-1,3-3-1,3-2 0,-1-1-1,-2 3 1,-3 3 1,-3 4 0,-2-3-2,0-5-7,0-7-5,0-5-6,-4-8-3,-5-5 0,-7-7 1,-5-5 0,-8-6 2,-5-3 0,-7-3 2,-5-2 1,-6-6 0,-3-6-3,-3-6-2,-2-6-2,-6-7-3,-6-6-6,-6-6-6,-6-6-4,-1-6-3,7-2 0,6-3 0,7-3 1,7-2-2,9 0 1,10 0-2,10 0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9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40550 13250 539,'28'-46'9,"6"10"19,7 10 18,6 9 19,6 4 4,6 1-11,7-1-10,6 1-10,-1 1-8,-5 3-4,-7 3-5,-5 4-3,-3 1-13,4 0-21,3 0-19,3 0-21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41350 14950 645,'429'1'163,"-90"4"-50,-90 3-49,-91 3-49,-55 1-32,-19 1-13,-18-1-14,-19 1-13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42450 14100 530,'-46'-24'0,"10"4"0,10 3 0,9 3 0,4 4 10,1 7 17,-1 6 19,1 7 19,1 8 3,3 14-9,3 11-10,4 14-9,1 13-9,0 16-4,0 15-7,0 17-4,0 5-7,0-3-7,0-3-6,0-2-7,-2-3-7,-3 1-8,-3-1-7,-2 1-8,-1-9-1,3-15 5,3-15 6,4-16 4,-1-12-1,-3-5-7,-3-7-9,-2-5-8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5145" units="cm"/>
      <inkml:brushProperty name="height" value="0.05145" units="cm"/>
      <inkml:brushProperty name="color" value="#00BFF3"/>
    </inkml:brush>
  </inkml:definitions>
  <inkml:trace contextRef="#ctx0" brushRef="#br0">44650 13350 427,'-24'-24'0,"4"4"0,3 3 0,3 3 0,-7 4 8,-15 7 16,-15 6 16,-16 7 16,-8 7 2,0 9-12,0 10-13,0 10-12,3 4-10,6 0-6,7 0-6,6 0-8,4-4-2,4-5 0,3-7 1,3-5 1,6-1 1,9 6 4,10 7 3,10 6 4,4 4 3,0 4 3,0 3 3,0 3 4,-2 6 3,-3 9 2,-3 10 3,-2 10 1,-3 4 0,1 0-2,-1 0-3,1 0-3,-3 3-1,-2 6 1,-3 7-1,-3 6 1,-1-2-1,4-9-3,3-10-3,3-8-4,4-9-2,7-6-5,6-6-4,7-6-3,7-10-5,9-12-5,10-13-5,10-12-5,7-12-8,6-8-8,7-10-9,6-9-9,-5-5 1,-16 0 11,-15 0 13,-15 0 10,-7 0 5,3 0-4,3 0-3,4 0-3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1"/>
    </inkml:context>
    <inkml:brush xml:id="br0">
      <inkml:brushProperty name="width" value="0.05993" units="cm"/>
      <inkml:brushProperty name="height" value="0.05993" units="cm"/>
      <inkml:brushProperty name="color" value="#00BFF3"/>
    </inkml:brush>
  </inkml:definitions>
  <inkml:trace contextRef="#ctx0" brushRef="#br0">44950 14700 367,'-49'0'0,"4"0"0,3 0 0,3 0 0,1 6 6,1 13 13,-1 12 13,1 13 12,-1 6 4,1 0-3,-1 0-6,1 0-4,1 3-3,3 6-2,3 7-3,4 6-2,4-1-3,6-5-1,7-7-3,6-5-1,6-6-5,6-3-7,7-3-7,6-2-8,6-11-5,6-15-5,7-15-6,6-16-4,3-13-2,0-9 4,0-10 4,0-8 3,0-8 2,0-2 1,0-3 1,0-3 0,-4-1 1,-5 4 0,-7 3-1,-5 3 0,-4 1 3,0 1 6,0-1 6,0 1 7,-2 4 4,-3 9 4,-3 10 2,-2 10 4,-3 4 5,1 0 6,-1 0 6,1 0 6,-1 12 1,1 26-6,-1 24-6,1 26-5,-3 10-5,-2-3-5,-3-3-5,-3-2-6,-4-5-3,-3-2-5,-3-3-4,-2-3-4,-3-4-3,1-3-1,-1-3-2,1-2-1,5-8-4,14-8-6,11-10-6,14-9-5,7-10-2,3-9 5,3-10 2,4-8 4,-3-4 4,-5 3 3,-7 3 3,-5 4 4,-4-3 0,0-5 0,0-7-2,0-5 0,-2-6 0,-3-3 3,-3-3 3,-2-2 2,-3 2 2,1 9 2,-1 10 2,1 10 2,-3 4 2,-2 0 5,-3 0 5,-3 0 3,-2 0 9,0 0 10,0 0 11,0 0 11,-2 9 4,-3 19-2,-3 19-3,-2 19-2,-5 12-2,-2 6-4,-3 7-3,-3 6-3,-2 9-4,0 13-5,0 12-5,0 13-4,0 6-6,0 0-4,0 0-5,0 0-5,1-2-4,4-3-7,3-3-5,3-2-6,1-8-4,1-8-2,-1-10-1,1-9-2,1-7-7,3-3-10,3-3-11,4-2-12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1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46050 14300 585,'25'-49'7,"0"4"14,0 3 14,0 3 13,4 4 5,10 7-4,10 6-5,9 7-4,2 2-7,-2 1-7,-3-1-7,-3 1-9,-2 1-3,0 3 0,0 3 1,0 4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2"/>
    </inkml:context>
    <inkml:brush xml:id="br0">
      <inkml:brushProperty name="width" value="0.05958" units="cm"/>
      <inkml:brushProperty name="height" value="0.05958" units="cm"/>
      <inkml:brushProperty name="color" value="#00BFF3"/>
    </inkml:brush>
  </inkml:definitions>
  <inkml:trace contextRef="#ctx0" brushRef="#br0">46700 13100 369,'29'-44'35,"10"13"4,10 12 4,9 13 3,4 6-2,1 0-8,-1 0-8,1 0-7,-1 3-7,1 6-4,-1 7-6,1 6-4,-4 3-2,-6 0-1,-6 0 0,-6 0 1,-7 1-1,-6 4 1,-6 3 1,-6 3 0,-6 1 0,-2 1 0,-3-1 0,-3 1 0,-2 1 4,0 3 10,0 3 11,0 4 9,-2 4 4,-3 6-3,-3 7-3,-2 6-3,-1 6-4,3 6-2,3 7-3,4 6-4,-1 3-2,-3 0-2,-3 0-2,-2 0-3,-1-2-1,3-3-2,3-3-2,4-2-1,-1-5-2,-3-2-2,-3-3-1,-2-3-1,-3-4-1,1-3 0,-1-3 2,1-2-1,-3-6 2,-2-6 0,-3-6 1,-3-6 1,-6-6-1,-5-2-5,-7-3-4,-5-3-5,-8-4-2,-5-3-2,-7-3-1,-5-2-1,-12-5-4,-16-2-4,-15-3-4,-15-3-5,0-1-6,20 4-4,18 3-6,20 3-6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42050 58600 598,'-54'-2'11,"45"-3"22,43-3 22,45-2 21,21-3 3,0 1-18,0-1-17,0 1-18,0 1-13,0 3-10,0 3-8,0 4-10,-2 2-9,-3 4-9,-3 3-9,-2 3-9,-9 1-4,-12 1 0,-13-1 1,-12 1 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4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5800 18300 584,'21'-49'8,"45"4"14,43 3 15,45 3 15,5 9 3,-31 16-9,-31 15-9,-31 17-9,-21 13-8,-9 13-7,-10 12-7,-8 13-7,-12 9-4,-12 6-3,-13 7-1,-12 6-2,-10-1-2,-6-5-2,-6-7-1,-6-5-2,-2-11-1,3-11 1,3-14 1,4-11 0,4-11 2,6-5 1,7-7 2,6-5 2,4-12 1,4-16 1,3-15 0,3-15 0,3-11 1,3-2-1,3-3 1,4-3 0,2 2 1,4 10 2,3 10 3,3 9 2,3 17 7,3 25 11,3 25 12,4 25 10,-3 15 4,-5 7-2,-7 6-2,-5 7-4,-6 5-3,-3 7-6,-3 6-6,-2 7-5,-1 10-7,3 16-4,3 15-7,4 17-5,-1 7-2,-3 0-1,-3 0 1,-2 0 0,-1-8-9,3-16-17,3-15-18,4-15-18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5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7200 18700 572,'23'-46'0,"-3"10"0,-3 10 0,-2 9 0,0 4 0,7 1 0,6-1 0,7 1 0,4-1 3,3 1 6,3-1 5,4 1 6,-1 2 0,-3 7-6,-3 6-6,-2 7-6,-11-1-7,-15-6-8,-15-6-9,-16-6-8,-10-9-1,-3-8 4,-3-10 4,-2-9 6,0-4 5,7 4 8,6 3 6,7 3 7,0 6 3,-2 9-1,-3 10-1,-3 10 0,-4 5 3,-3 4 11,-3 3 9,-2 3 10,-3 9 3,1 16-5,-1 15-3,1 17-4,1 8-4,3 4-4,3 3-2,4 3-4,1-1-2,0-2-2,0-3-2,0-3-1,4-4-3,10-3-1,10-3-3,9-2-1,7-3-2,7 1-2,6-1-1,7 1-3,5-4-3,7-6-4,6-6-3,7-6-5,0-6-1,-2-2-2,-3-3 0,-3-3-2,-7-1 1,-9 4 1,-10 3 1,-8 3 1,-9 4 1,-6 7 4,-6 6 3,-6 7 4,-9 0 0,-8-2 2,-10-3 0,-9-3 0,-9-4 1,-5-3 2,-7-3 1,-5-2 2,-4-6 1,0-6 3,0-6 1,0-6 3,3-4 0,6 1 1,7-1-1,6 1 0,6-1-1,6 1-1,7-1-1,6 1-2,15-3 4,26-2 6,24-3 6,26-3 7,18-4-2,13-3-10,12-3-10,13-2-10,4-1-12,-3 3-12,-3 3-13,-2 4-13,-5 1-3,-2 0 8,-3 0 5,-3 0 8,-12-2 5,-18-3 6,-19-3 5,-18-2 6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9700 18400 576,'3'-46'2,"6"10"7,7 10 5,6 9 5,6 6 6,6 3 3,7 3 4,6 4 3,3 7 1,0 13-5,0 12-4,0 13-4,-5 9-3,-9 6-1,-10 7-1,-8 6-2,-9 7-1,-6 10-1,-6 10-2,-6 9-2,-7 4-2,-6 1-2,-6-1-2,-6 1-4,-6-7-1,-2-12-1,-3-13-2,-3-12-2,1-12-4,6-8-7,7-10-6,6-9-8,3-10-3,0-9 0,0-10 1,0-8 0,3-17 0,6-21 0,7-22-1,6-22 1,3-10 2,0 4 6,0 3 4,0 3 6,3 7 3,6 14 0,7 11-1,6 14 2,1 8 4,-3 7 9,-3 6 11,-2 7 10,-3 10 9,1 16 10,-1 15 11,1 17 10,-3 11 0,-2 10-10,-3 10-9,-3 9-10,-2 6-8,0 3-4,0 3-5,0 4-6,-4-1-5,-5-3-8,-7-3-7,-5-2-7,-1-8-6,6-8-5,7-10-3,6-9-6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10550 18850 619,'21'75'123,"-5"0"-29,-7 0-28,-5 0-29,-4 1-16,0 4-4,0 3-5,0 3-4,-4 3-6,-5 3-5,-7 3-7,-5 4-5,-3-6-7,4-11-7,3-14-5,3-11-7,1-17-4,1-18-2,-1-19-2,1-18-3,5-17 5,14-11 8,11-14 10,14-11 8,5-4 7,1 6 3,-1 7 3,1 6 4,-1 4 4,1 4 6,-1 3 7,1 3 6,-3 6 5,-2 9 3,-3 10 4,-3 10 3,-1 4-2,4 0-7,3 0-7,3 0-7,-1 1-7,-2 4-8,-3 3-6,-3 3-9,-4-4-4,-3-8-4,-3-10-3,-2-9-4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4414" units="cm"/>
      <inkml:brushProperty name="height" value="0.04414" units="cm"/>
      <inkml:brushProperty name="color" value="#00BFF3"/>
    </inkml:brush>
  </inkml:definitions>
  <inkml:trace contextRef="#ctx0" brushRef="#br0">11300 18650 498,'0'-47'1,"0"6"4,0 7 2,0 6 2,0 12 10,0 19 15,0 19 16,0 19 15,0 12 3,0 6-10,0 7-9,0 6-9,0 9-9,0 13-5,0 12-7,0 13-6,-2 13-6,-3 17-7,-3 15-5,-2 16-7,-1 4-6,3-6-5,3-6-4,4-6-6,-1-18-4,-3-28-4,-3-28-5,-2-27-4,-1-19-1,3-5 2,3-7 1,4-5 2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7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12300 18450 510,'-19'-22'8,"13"6"19,12 7 17,13 6 17,10 4 4,10 4-11,10 3-10,9 3-12,7 3-6,7 3-6,6 3-3,7 4-5,0-1-2,-2-3-2,-3-3-1,-3-2 0,-2-1-2,0 3 0,0 3-1,0 4 0,-5 1-2,-9 0 0,-10 0-2,-8 0 0,-9 3-1,-6 6 1,-6 7 0,-6 6 2,-9 3 0,-8 0 1,-10 0 1,-9 0 1,-10 1 0,-9 4-1,-10 3-3,-8 3 0,-8-1-3,-2-2-1,-3-3-1,-3-3-2,-2-2-1,0 0 2,0 0 0,0 0 2,3-4-8,6-5-16,7-7-15,6-5-16,7-4-7,10 0 0,10 0 2,9 0 1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7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13950 17950 451,'-35'-46'9,"32"10"15,31 10 17,32 9 16,11 6 2,-5 3-12,-7 3-12,-5 4-13,-1 4-7,6 6-5,7 7-4,6 6-4,1 3-2,-3 0-2,-3 0 0,-2 0-1,-8 0 0,-8 0 1,-10 0 1,-9 0 1,-9 1 0,-5 4 1,-7 3 1,-5 3 0,-6 4 5,-3 7 7,-3 6 7,-2 7 9,-5 2 1,-2 1-4,-3-1-4,-3 1-4,-1 2-3,4 7-3,3 6-2,3 7-1,1 10-4,1 16-4,-1 15-5,1 17-4,-4 16-5,-6 19-6,-6 19-8,-6 19-6,-2 1-3,3-16-2,3-15-2,4-15 0,4-25-4,6-30-7,7-32-6,6-30-7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19150 18150 714,'110'46'143,"-27"-5"-48,-28-7-48,-28-5-47,-17-4-24,-2 0-3,-3 0-3,-3 0-3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3094" units="cm"/>
      <inkml:brushProperty name="height" value="0.03094" units="cm"/>
      <inkml:brushProperty name="color" value="#00BFF3"/>
    </inkml:brush>
  </inkml:definitions>
  <inkml:trace contextRef="#ctx0" brushRef="#br0">18300 18900 711,'-24'23'5,"4"-3"12,3-3 11,3-2 11,9-5 4,16-2-2,15-3-2,17-3-3,8 1-8,4 6-15,3 7-16,3 6-15,-2 3-6,-6 0 3,-6 0 2,-6 0 2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2758" units="cm"/>
      <inkml:brushProperty name="height" value="0.02758" units="cm"/>
      <inkml:brushProperty name="color" value="#00BFF3"/>
    </inkml:brush>
  </inkml:definitions>
  <inkml:trace contextRef="#ctx0" brushRef="#br0">19750 18900 797,'0'46'3,"0"-5"5,0-7 5,0-5 6,3-6 5,6-3 3,7-3 4,6-2 4,4-3-6,4 1-15,3-1-17,3 1-15,-1-1-12,-2 1-10,-3-1-11,-3 1-9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3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44200 57200 527,'0'-41'1,"0"19"1,0 19 2,0 19 1,-2 16 11,-3 17 19,-3 15 18,-2 16 20,-3 10 2,1 7-12,-1 6-13,1 7-13,-1 7-10,1 9-8,-1 10-9,1 10-8,-3 4-5,-2 0-5,-3 0-4,-3 0-3,1-7-6,6-11-8,7-14-6,6-11-9,4-17-2,4-18-2,3-19 1,3-18 0,3-15 2,3-9 4,3-10 4,4-8 5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22400 17450 474,'-49'-46'0,"4"10"0,3 10 0,3 9 0,1 6 6,1 3 11,-1 3 11,1 4 13,1 4 0,3 6-7,3 7-8,4 6-8,2 4-6,4 4-2,3 3-3,3 3-2,4 4-1,7 7 5,6 6 3,7 7 4,0 4 3,-2 3 1,-3 3 2,-3 4 2,-6 5-1,-5 10-2,-7 10-1,-5 9-3,-3-1-1,4-8-2,3-10-1,3-9-1,1-2-3,1 6-3,-1 7-3,1 6-2,1-4-4,3-11-2,3-14-1,4-11-3,11-14-6,23-11-10,22-14-10,22-11-10,8-15-4,-2-16 0,-3-15 2,-3-15 1,-9-6 0,-11 7 2,-14 6 0,-11 7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23100 18000 532,'0'-41'12,"0"19"23,0 19 23,0 19 23,0 13 3,0 10-16,0 10-18,0 9-16,-2 4-13,-3 1-6,-3-1-7,-2 1-6,-5-1-8,-2 1-5,-3-1-8,-3 1-6,-1-3-5,4-2-6,3-3-5,3-3-5,3-13-4,3-22-2,3-22-2,4-21-2,4-14 5,6-2 11,7-3 12,6-3 11,1-1 6,-3 4 3,-3 3 3,-2 3 1,0 3 2,7 3 0,6 3 1,7 4 1,0 1-1,-2 0 1,-3 0 0,-3 0 0,-1 3 7,4 6 17,3 7 16,3 6 16,-1 3 1,-2 0-11,-3 0-12,-3 0-13,-2 1-11,0 4-11,0 3-11,0 3-12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23800 17400 474,'-2'-38'10,"-3"26"18,-3 24 20,-2 26 19,-3 15 5,1 6-10,-1 7-9,1 6-10,-1 6-7,1 6-4,-1 7-6,1 6-4,-1 6-7,1 6-6,-1 7-7,1 6-6,-3 9-5,-2 13-3,-3 12-2,-3 13-2,1 6-2,6 0 1,7 0 0,6 0-1,3-16-9,0-31-20,0-31-20,0-31-19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3002" units="cm"/>
      <inkml:brushProperty name="height" value="0.03002" units="cm"/>
      <inkml:brushProperty name="color" value="#00BFF3"/>
    </inkml:brush>
  </inkml:definitions>
  <inkml:trace contextRef="#ctx0" brushRef="#br0">23850 17850 732,'28'-25'37,"6"0"1,7 0 1,6 0 1,4 3-4,4 6-6,3 7-8,3 6-7,1 3-7,1 0-6,-1 0-6,1 0-6,-4 0-8,-6 0-9,-6 0-9,-6 0-8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0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24450 17150 597,'-24'-18'10,"4"17"21,3 15 20,3 16 21,3 13 3,3 14-15,3 11-14,4 14-15,1 8-13,0 7-9,0 6-11,0 7-10,-2-1-8,-3-6-7,-3-6-5,-2-6-8,-3-10-5,1-12-6,-1-13-6,1-12-7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0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25050 17300 538,'-24'-24'0,"4"4"0,3 3 0,3 3 0,7 1 4,14 1 8,11-1 8,14 1 9,7 1 1,3 3-4,3 3-5,4 4-4,1 5-4,0 10-4,0 10-2,0 9-4,-4 6-3,-5 3-3,-7 3-4,-5 4-3,-6 2-1,-3 4 0,-3 3 1,-2 3 1,-5 1 5,-2 1 10,-3-1 9,-3 1 10,-2 1 4,0 3 2,0 3 1,0 4 0,0 2-1,0 4-5,0 3-5,0 3-5,0 3-2,0 3-3,0 3-2,0 4-1,0-3-1,0-5-1,0-7-1,0-5 0,-2-4-1,-3 0-2,-3 0-2,-2 0-1,-5-5-2,-2-9-3,-3-10-2,-3-8-2,-6-8-2,-5-2 1,-7-3 0,-5-3 0,-4-4-3,0-3-5,0-3-4,0-2-5,-2-6-5,-3-6-5,-3-6-5,-2-6-5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1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27700 17900 571,'-71'-43'112,"10"17"-26,10 15-25,9 16-25,-1 12-14,-8 9-2,-10 10-1,-9 10-2,-9 4-5,-5 0-7,-7 0-8,-5 0-8,0-4-4,10-5 1,10-7 0,9-5 0,7-4 0,7 0-2,6 0 0,7 0-2,8 1 3,14 4 8,11 3 9,14 3 8,11-1 5,14-2 2,11-3 1,14-3 3,8-2 2,7 0-1,6 0 0,7 0 1,4 1-6,3 4-12,3 3-10,4 3-12,1 1-5,0 1-1,0-1-1,0 1 0,1-3-5,4-2-12,3-3-10,3-3-11,-10-4 0,-21-3 12,-22-3 12,-22-2 11,-11-5 7,0-2 3,0-3 3,0-3 3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1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29600 17700 534,'-27'-68'45,"-3"17"-8,-3 15-8,-2 16-9,-5 12-6,-2 9-5,-3 10-4,-3 10-6,-1 2-1,4-3-1,3-3 1,3-2-1,3-3 0,3 1 0,3-1-1,4 1 0,2 1 2,4 3 6,3 3 4,3 4 5,3 2 4,3 4 0,3 3 2,4 3 1,2 3 2,4 3 0,3 3 0,3 4 2,-1 4-2,-2 6-3,-3 7-3,-3 6-3,-2 3-1,0 0 0,0 0 0,0 0 1,-2 0-1,-3 0-4,-3 0-3,-2 0-4,-1-2-3,3-3-7,3-3-5,4-2-5,5-6-8,10-6-11,10-6-11,9-6-10,9-15-4,9-21 5,10-22 4,10-22 5,4-19 6,0-16 9,0-15 9,0-15 9,-7 2 5,-11 22 3,-14 22 2,-11 23 2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2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30000 18400 508,'-2'-46'7,"-3"10"16,-3 10 14,-2 9 16,-3 10 3,1 14-6,-1 11-8,1 14-6,1 7-5,3 3-4,3 3-4,4 4-4,-1 1-3,-3 0-3,-3 0-3,-2 0-4,-1-2-7,3-3-13,3-3-11,4-2-13,7-12-6,13-19 0,12-18-1,13-19-2,4-15 4,-3-8 7,-3-10 7,-2-9 6,-1-4 6,3 4 2,3 3 4,4 3 3,-1 4 5,-3 7 4,-3 6 5,-2 7 4,-5 5 6,-2 7 4,-3 6 5,-3 7 5,-4 7 3,-3 9 1,-3 10 1,-2 10 0,-5 7-3,-2 6-8,-3 7-10,-3 6-8,-6 6-5,-5 6-3,-7 7-1,-5 6-2,-4-2-2,0-9-2,0-10 0,0-8-2,6-9-5,13-6-6,12-6-7,13-6-7,10-9-2,10-8 6,10-10 4,9-9 4,4-7 3,1-3-1,-1-3-1,1-2-1,-4-3 2,-6 1 4,-6-1 4,-6 1 3,-9-1 3,-8 1 2,-10-1 2,-9 1 2,-5-3 0,0-2 1,0-3 0,0-3 1,0-2-1,0 0 1,0 0 0,0 0 0,0 1 0,0 4 0,0 3 0,0 3 0,0 3 5,0 3 13,0 3 12,0 4 12,0 10 7,0 19 5,0 19 3,0 19 5,-2 10-2,-3 4-9,-3 3-7,-2 3-8,-3 6-6,1 9-5,-1 10-5,1 10-5,1 5-5,3 4-4,3 3-6,4 3-4,-1 6-2,-3 9 1,-3 10-1,-2 10 1,-5 0-9,-2-5-18,-3-7-19,-3-5-19,1-14-4,6-18 8,7-19 8,6-18 8,3-14 8,0-5 7,0-7 8,0-5 7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2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31750 18100 691,'7'-47'49,"17"6"3,15 7 1,16 6 3,7 6-7,1 6-16,-1 7-17,1 6-16,-3 3-13,-2 0-14,-3 0-11,-3 0-13,-4 0-4,-3 0 7,-3 0 6,-2 0 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4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86600 1950 633,'-90'6'61,"23"13"-4,22 12-4,22 13-5,13 10-6,7 10-6,6 10-7,7 9-7,4 7-8,3 7-10,3 6-8,4 7-10,-3 4-7,-5 3-1,-7 3-4,-5 4-2,-4-10 1,0-22 4,0-22 5,0-21 5,0-12-5,0 1-11,0-1-13,0 1-12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3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45100 58100 480,'0'-69'2,"0"13"5,0 12 4,0 13 6,-2 15 7,-3 19 13,-3 19 13,-2 19 11,-3 10 1,1 4-10,-1 3-11,1 3-11,-1 3-6,1 3-3,-1 3-2,1 4-3,1-3-2,3-5-2,3-7-4,4-5-1,1-4-4,0 0-2,0 0-2,0 0-3,9-4-2,19-5-2,19-7-2,19-5-3,5-12-1,-5-16-2,-7-15-2,-5-15-2,-4-12 0,0-6 2,0-6 3,0-6 1,-4-7 2,-5-6 1,-7-6 3,-5-6 2,-8-1 1,-5 7 3,-7 6 3,-5 7 1,-6 4 2,-3 3 1,-3 3 1,-2 4 0,-8 5 0,-8 10-4,-10 10-4,-9 9-2,-7 6-5,-3 3-2,-3 3-3,-2 4-3,-3 4-5,1 6-6,-1 7-6,1 6-5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3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32600 16700 454,'28'-24'41,"6"4"-6,7 3-7,6 3-5,1 3-7,-3 3-5,-3 3-7,-2 4-6,-3 4-2,1 6 1,-1 7 3,1 6 1,-4 6 2,-6 6 3,-6 7 3,-6 6 2,-4 3 3,1 0 3,-1 0 4,1 0 3,-3 1 3,-2 4 0,-3 3 1,-3 3 0,-1 3-1,4 3-1,3 3-3,3 4-2,-1 4-3,-2 6-2,-3 7-4,-3 6-3,-2 3-2,0 0-2,0 0-1,0 0-2,0 1 0,0 4 0,0 3 1,0 3-1,0-2-1,0-6-3,0-6-4,0-6-3,-2-6-1,-3-2 1,-3-3 1,-2-3 2,-5-6 0,-2-5 1,-3-7 1,-3-5 0,-4-8-1,-3-5-3,-3-7-2,-2-5-2,-11-1-5,-15 6-6,-15 7-6,-16 6-6,-8 1-2,0-3 0,0-3 2,0-2 0,4-5-1,10-2-3,10-3-3,9-3-3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2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14200 49750 632,'48'25'48,"-3"0"-2,-3 0-3,-2 0-3,-3 1-2,1 4-3,-1 3-3,1 3-4,-3-2-4,-2-6-7,-3-6-6,-3-6-6,-2-4-5,0 1 0,0-1-3,0 1-1,-2 1-6,-3 3-9,-3 3-11,-2 4-10,-5 1-6,-2 0-2,-3 0-3,-3 0-2,-6-2 3,-5-3 8,-7-3 8,-5-2 8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2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13650 50800 637,'-41'1'49,"19"4"0,19 3-1,19 3-2,9 1-4,0 1-7,0-1-7,0 1-8,0 1-4,0 3-3,0 3-4,0 4-3,0-1-5,0-3-4,0-3-6,0-2-5,3-5-12,6-2-19,7-3-18,6-3-19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15575 50825 333,'157'63'167,"51"46"-1,50 47 1,49 47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4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19500 49100 526,'-157'-22'57,"39"6"-13,36 7-15,39 6-14,18 3-8,0 0-3,0 0-4,0 0-3,3 3 3,6 6 12,7 7 10,6 6 10,3 7 5,0 10-5,0 10-3,0 9-3,0 9-4,0 9-2,0 10-1,0 10-4,0 0-1,0-5-1,0-7-3,0-5-1,0-8-3,0-5-4,0-7-3,0-5-4,0-4-3,0 0-2,0 0-2,0 0-1,0-2-1,0-3 1,0-3 1,0-2 0,3-5-6,6-2-13,7-3-15,6-3-14,3-9-2,0-11 6,0-14 9,0-11 7,0-6 6,0 4 6,0 3 6,0 3 6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5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20300 49350 546,'-24'-16'7,"4"19"15,3 19 15,3 19 14,-1 13 5,-2 10-7,-3 10-6,-3 9-7,-2 2-5,0-2-4,0-3-4,0-3-3,-2-1-4,-3 4-3,-3 3-3,-2 3-3,-1-2-3,3-6-2,3-6-4,4-6-3,2-6 0,4-2 0,3-3 2,3-3 2,7-20-14,14-33-25,11-35-25,14-34-27,2-13-3,-6 9 18,-6 10 20,-6 10 19,-4 5 12,1 4 6,-1 3 5,1 3 7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5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20250 49300 480,'1'-46'1,"4"10"2,3 10 2,3 9 2,3 12 7,3 16 11,3 15 13,4 17 12,-1 8 2,-3 4-5,-3 3-6,-2 3-6,-5 1-5,-2 1-4,-3-1-3,-3 1-3,-1 2-4,4 7 0,3 6-2,3 7 0,1-1-2,1-6-3,-1-6-2,1-6-1,-3-6-3,-2-2 0,-3-3-1,-3-3-2,-1-4 0,4-3-2,3-3-2,3-2-2,3-3-1,3 1-1,3-1-1,4 1-1,-4-10-14,-9-19-25,-10-18-26,-8-19-26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9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64650 10600 708,'-136'-2'187,"28"-3"-90,28-3-89,29-2-91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1"/>
    </inkml:context>
    <inkml:brush xml:id="br0">
      <inkml:brushProperty name="width" value="0.06476" units="cm"/>
      <inkml:brushProperty name="height" value="0.06476" units="cm"/>
      <inkml:brushProperty name="color" value="#F2395B"/>
    </inkml:brush>
  </inkml:definitions>
  <inkml:trace contextRef="#ctx0" brushRef="#br0">19350 16400 339,'-25'21'0,"0"-5"0,0-7 0,0-5 0,0-1 7,0 6 15,0 7 14,0 6 14,10-2 7,23-9-3,22-10-1,22-8-2,12-8-6,3-2-7,3-3-8,4-3-7,1-1-6,0 4-1,0 3-2,0 3-2,-2 3 0,-3 3-2,-3 3-1,-2 4-1,0 1 0,7 0 0,6 0 0,7 0 0,0-4 0,-2-5-1,-3-7 0,-3-5-1,-2-1-1,0 6-1,0 7-2,0 6-1,3 3 0,6 0 1,7 0 0,6 0 1,-1 0 0,-5 0 0,-7 0-1,-5 0-1,-6 1 0,-3 4 0,-3 3 1,-2 3 0,-1 1-1,3 1 0,3-1-3,4 1 0,5-3-2,10-2 0,10-3 0,9-3-1,-2-2 0,-12 0 1,-13 0 1,-12 0 1,-7-2 0,1-3 0,-1-3-1,1-2 0,-1-1 0,1 3-1,-1 3 1,1 4-1,1 1 0,3 0 1,3 0 0,4 0 0,2-2 0,4-3 0,3-3 0,3-2 1,-1-1-1,-2 3 0,-3 3 1,-3 4-1,-4 1 1,-3 0 0,-3 0 1,-2 0 1,-3 0-1,1 0-2,-1 0-2,1 0-2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3"/>
    </inkml:context>
    <inkml:brush xml:id="br0">
      <inkml:brushProperty name="width" value="0.0597" units="cm"/>
      <inkml:brushProperty name="height" value="0.0597" units="cm"/>
      <inkml:brushProperty name="color" value="#F2395B"/>
    </inkml:brush>
  </inkml:definitions>
  <inkml:trace contextRef="#ctx0" brushRef="#br0">34050 16350 368,'-47'3'6,"6"6"10,7 7 12,6 6 11,10 3 6,17 0 3,15 0 1,16 0 3,9-4-3,3-5-8,3-7-8,4-5-8,1-4-4,0 0-3,0 0-2,0 0-3,3 1 0,6 4-2,7 3-1,6 3-1,3-1-1,0-2-1,0-3-2,0-3 0,-4-2-1,-5 0-1,-7 0 1,-5 0-1,-4 0 0,0 0 0,0 0 0,0 0-2,4 0 1,10 0 1,10 0 0,9 0 1,-1 0 0,-8 0-1,-10 0 0,-9 0-2,-1 0 1,10 0 0,10 0 0,9 0 0,1 1 0,-6 4-1,-6 3 0,-6 3 0,-6-1 0,-2-2 0,-3-3 0,-3-3-1,-2-1 1,0 4-1,0 3 0,0 3 0,0 1 0,0 1 0,0-1 0,0 1 0,0-3 1,0-2-2,0-3 1,0-3 0,1-2 0,4 0 0,3 0 0,3 0 0,1 0 0,1 0 0,-1 0 0,1 0-1,-1 0 0,1 0 0,-1 0 0,1 0-1,-1-2 0,1-3 0,-1-3 0,1-2 0,-1-1 0,1 3 0,-1 3 0,1 4 0,1 1 1,3 0-1,3 0 1,4 0-1,-1-2 0,-3-3 0,-3-3 0,-2-2 0,-3-1 1,1 3-1,-1 3 1,1 4 0,-3 1 0,-2 0 0,-3 0 0,-3 0 0,-1 0-1,4 0 1,3 0 0,3 0 0,-1 0 1,-2 0-1,-3 0-1,-3 0 1,-2 0 0,0 0-1,0 0 1,0 0 0,0 0-1,0 0 1,0 0-2,0 0 0,0 0 0,0 0 0,0 0 1,0 0 0,0 0 0,0 0 0,0 0 1,0 0-1,3-2-1,6-3 0,7-3 0,6-2-2,-1-3-1,-5 1-2,-7-1-2,-5 1-3,-17-3-8,-24-2-16,-26-3-15,-24-3-14,-13-2-6,0 0 6,0 0 6,0 0 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4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46250 56150 595,'9'-43'10,"19"17"20,19 15 20,19 16 19,1 9 2,-16 3-17,-15 3-17,-15 4-17,-11 5-11,-2 10-3,-3 10-5,-3 9-4,-9 6-2,-11 3 0,-14 3 0,-11 4-1,-9-3-2,-3-5-4,-3-7-5,-2-5-4,0-9-1,7-9 3,6-10 4,7-8 3,10-6 5,16 1 10,15-1 8,17 1 9,10-3 3,6-2-2,7-3-2,6-3-1,-1 1-3,-5 6-2,-7 7-3,-5 6-3,-4 3 0,0 0-1,0 0 1,0 0 0,-4 1-1,-5 4-1,-7 3-1,-5 3-1,-9 3-4,-9 3-3,-10 3-3,-8 4-5,-8 2-5,-2 4-4,-3 3-5,-3 3-6,-1-2-4,4-6-6,3-6-5,3-6-5,4-7 1,7-6 6,6-6 6,7-6 7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4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30500 10050 418,'-47'-24'5,"6"4"10,7 3 10,6 3 11,10 6 6,17 9 5,15 10 3,16 10 4,9 2-2,3-3-8,3-3-7,4-2-7,2-3-6,4 1-2,3-1-3,3 1-2,3 1-3,3 3-2,3 3-2,4 4-3,1 2-1,0 4-1,0 3-1,0 3-1,1 1-2,4 1 0,3-1-3,3 1 0,-1-1-1,-2 1-2,-3-1 0,-3 1-2,-4-1 1,-3 1 0,-3-1 0,-2 1 1,-5-3 1,-2-2 0,-3-3 1,-3-3 0,-6 1 1,-5 6 1,-7 7-1,-5 6 2,-6 1 0,-3-3 1,-3-3 3,-2-2 1,-9-3 0,-12 1 1,-13-1 1,-12 1-1,-10-1 0,-6 1-2,-6-1-2,-6 1-2,-10 4-1,-12 9 0,-13 10-2,-12 10 0,-19 8-3,-25 10-3,-25 10-4,-25 9-3,-13 7-5,1 7-6,-1 6-7,1 7-6,12-6-4,25-15-1,25-15-1,25-16 0,23-15-1,22-11 1,22-14 2,23-11 1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5"/>
    </inkml:context>
    <inkml:brush xml:id="br0">
      <inkml:brushProperty name="width" value="0.0505" units="cm"/>
      <inkml:brushProperty name="height" value="0.0505" units="cm"/>
      <inkml:brushProperty name="color" value="#F2395B"/>
    </inkml:brush>
  </inkml:definitions>
  <inkml:trace contextRef="#ctx0" brushRef="#br0">10600 4950 435,'-22'-15'9,"6"23"17,7 22 18,6 22 18,3 12 2,0 3-10,0 3-11,0 4-12,-4 11-6,-5 23-1,-7 22-3,-5 22-2,-4 5-1,0-8-1,0-10-2,0-9-1,1-9-1,4-5-1,3-7-1,3-5-1,1-11-1,1-11-1,-1-14-1,1-11-1,1-1-4,3 13-4,3 12-6,4 13-5,1 1-3,0-9 0,0-10 1,0-8 1,0-8-3,0-2-3,0-3-4,0-3-4,1-13-8,4-22-11,3-22-10,3-21-12,-2-12 1,-6 1 11,-6-1 12,-6 1 11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5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10100 5050 440,'6'-44'60,"13"13"-11,12 12-10,13 13-10,9 6-5,6 0 0,7 0 2,6 0 0,3 3-1,0 6-2,0 7-4,0 6-4,-2 3-1,-3 0 0,-3 0-1,-2 0 0,-3 0 0,1 0-1,-1 0-1,1 0-1,-4 3 0,-6 6 0,-6 7-2,-6 6 0,-4 6 0,1 6-2,-1 7 0,1 6-2,-4 4 1,-6 4 0,-6 3 1,-6 3 0,-9 4 0,-8 7-1,-10 6-1,-9 7-2,-12 2-1,-11 1-1,-14-1 0,-11 1-2,-11 1-1,-5 3-2,-7 3-1,-5 4-1,-8-1-2,-5-3-3,-7-3-3,-5-2-3,-1-6-3,6-6-4,7-6-4,6-6-4,6-10-2,6-12-2,7-13-1,6-12-1,7-13-2,10-12-2,10-13-4,9-12-2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6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13150 7100 575,'46'45'135,"-5"-9"-30,-7-10-30,-5-8-31,-3-3-18,4 7-6,3 6-7,3 7-7,-4 2-17,-8 1-30,-10-1-29,-9 1-29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6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13000 7700 624,'-24'23'6,"4"-3"13,3-3 11,3-2 13,9-1 4,16 3-2,15 3-3,17 4-3,3-1-4,-5-3-7,-7-3-7,-5-2-7,-3-3-7,4 1-9,3-1-8,3 1-7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9"/>
    </inkml:context>
    <inkml:brush xml:id="br0">
      <inkml:brushProperty name="width" value="0.02595" units="cm"/>
      <inkml:brushProperty name="height" value="0.02595" units="cm"/>
      <inkml:brushProperty name="color" value="#F2395B"/>
    </inkml:brush>
  </inkml:definitions>
  <inkml:trace contextRef="#ctx0" brushRef="#br0">61550 11950 847,'-224'109'105,"54"-31"-57,53-31-58,53-31-55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62150 11350 999,'-71'45'-6,"10"-9"-12,10-10-12,9-8-12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20000 5400 603,'23'31'97,"-3"13"-21,-3 12-21,-2 13-22,-5 7-12,-2 4-1,-3 3-2,-3 3-1,-4 3-2,-3 3-2,-3 3-1,-2 4-1,-3-1-4,1-3-5,-1-3-6,1-2-5,-1-8-4,1-8-4,-1-10-4,1-9-4,2-20-7,7-27-10,6-28-10,7-28-11,4-13 1,3 3 10,3 3 10,4 4 11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21000 3350 522,'0'-47'2,"0"6"6,0 7 4,0 6 4,-2 18 7,-3 32 7,-3 31 7,-2 32 7,-1 16 1,3 4-5,3 3-5,4 3-5,-1 3-4,-3 3-3,-3 3-3,-2 4-2,-3 7-2,1 13-2,-1 12-1,1 13-1,-1 16-3,1 23-5,-1 22-4,1 22-3,1 7-5,3-6-1,3-6-3,4-6-2,1-10-3,0-12-7,0-13-4,0-12-6,0-9-2,0-2 2,0-3 3,0-3 1,1-9 3,4-11 0,3-14 2,3-11 1,-1-14 2,-2-11 2,-3-14 2,-3-11 1,-4-18 1,-3-22-2,-3-22-2,-2-21-2,-3-15 2,1-6 4,-1-6 5,1-6 4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3347" units="cm"/>
      <inkml:brushProperty name="height" value="0.03347" units="cm"/>
    </inkml:brush>
  </inkml:definitions>
  <inkml:trace contextRef="#ctx0" brushRef="#br0">20550 5700 657,'-24'-49'0,"4"4"0,3 3 0,3 3 0,4 4 7,7 7 13,6 6 14,7 7 14,7 4 3,9 3-5,10 3-6,10 4-7,5 8-6,4 17-7,3 15-8,3 16-7,1 7-7,1 1-5,-1-1-5,1 1-6,-4-4-3,-6-6-5,-6-6-4,-6-6-4,-6-7-3,-2-6-3,-3-6-4,-3-6-2,-4-7 1,-3-6 8,-3-6 8,-2-6 8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4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46700 57150 699,'25'23'70,"0"-3"-11,0-3-10,0-2-11,1 0-8,4 7-7,3 6-6,3 7-7,1 0-5,1-2-7,-1-3-6,1-3-6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22300 4250 598,'-68'75'107,"17"0"-23,15 0-24,16 0-23,4 0-14,-6 0-3,-6 0-4,-6 0-3,-6 3-3,-2 6 0,-3 7-2,-3 6 0,-2 3-2,0 0-7,0 0-4,0 0-6,3-8-6,6-16-7,7-15-7,6-15-8,7-20-7,10-21-5,10-22-7,9-22-6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22050 4350 538,'48'26'70,"-3"4"-9,-3 3-10,-2 3-10,0 3-6,7 3-4,6 3-5,7 4-3,2 1-3,1 0-2,-1 0-2,1 0-2,-3-4-2,-2-5-1,-3-7 0,-3-5-3,-4-6-1,-3-3-2,-3-3-4,-2-2-1,-3-3-4,1 1-5,-1-1-4,1 1-5,-1-1-3,1 1-4,-1-1-3,1 1-3,-10-1-6,-19 1-10,-18-1-10,-19 1-9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21850 5400 606,'-25'21'1,"0"-5"3,0-7 2,0-5 3,10-4 8,23 0 12,22 0 13,22 0 13,15-4 1,9-5-11,10-7-10,10-5-11,4-4-7,0 0 0,0 0-2,0 0-1,-8 3-6,-16 6-12,-15 7-10,-15 6-11,-12 7-10,-6 10-10,-6 10-9,-6 9-9,-9 1-1,-8-6 9,-10-6 9,-9-6 9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21850 6150 545,'-44'26'20,"13"4"6,12 3 6,13 3 7,6 3 1,0 3-5,0 3-4,0 4-4,0 2-4,0 4-3,0 3-2,0 3-4,0-1-1,0-2-3,0-3-1,0-3-1,0-4-4,0-3-4,0-3-4,0-2-4,10-17-6,23-28-9,22-28-7,22-27-8,10-19-3,1-5 5,-1-7 3,1-5 5,-4 2 4,-6 13 7,-6 12 6,-6 13 6,-6 9 4,-2 6 2,-3 7 3,-3 6 2,-7 9 4,-9 13 8,-10 12 7,-8 13 7,-9 12 4,-6 13-3,-6 12 0,-6 13-3,-7 6-1,-6 0-2,-6 0-3,-6 0-2,-2-2-3,3-3-2,3-3-2,4-2-4,1-6-5,0-6-7,0-6-9,0-6-9,12-13-9,26-19-13,24-18-11,26-19-13,4-8-3,-16 3 7,-15 3 5,-15 4 8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4"/>
    </inkml:context>
    <inkml:brush xml:id="br0">
      <inkml:brushProperty name="width" value="0.04356" units="cm"/>
      <inkml:brushProperty name="height" value="0.04356" units="cm"/>
    </inkml:brush>
  </inkml:definitions>
  <inkml:trace contextRef="#ctx0" brushRef="#br0">24750 4550 505,'-44'6'9,"13"13"18,12 12 18,13 13 19,6 6 3,0 0-13,0 0-11,0 0-12,0 3-8,0 6-3,0 7-2,0 6-2,-2 9-3,-3 13-1,-3 12-3,-2 13-1,-6 9-2,-6 6 2,-6 7-1,-6 6 1,-2-2-2,3-9-6,3-10-4,4-8-5,4-14-3,6-15 0,7-15 0,6-16 0,6-12 1,6-5-1,7-7 0,6-5 1,6-6-1,6-3 1,7-3 0,6-2-1,3-3 0,0 1 0,0-1-1,0 1-1,1-1-2,4 1-1,3-1-1,3 1-2,-2 1-2,-6 3-1,-6 3-2,-6 4-2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4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25250 4850 536,'-22'-18'52,"6"17"1,7 15 0,6 16 1,3 13-4,0 14-8,0 11-9,0 14-7,0 7-6,0 3-3,0 3-4,0 4-3,-4 2-1,-5 4-1,-7 3 0,-5 3-1,-6 3-2,-3 3-2,-3 3-3,-2 4-2,-6-4-4,-6-9-3,-6-10-5,-6-8-3,-6-11-4,-2-8 0,-3-10-2,-3-9-2,-2-12-1,0-11-1,0-14-1,0-11-2,1-11 1,4-5 3,3-7 4,3-5 2,4-9 3,7-9 3,6-10 2,7-8 2,5-9 3,7-6 0,6-6 3,7-6 0,11-6 2,20-2-1,18-3 1,20-3 0,14-2 0,14 0 2,11 0 2,14 0 2,7 4 4,3 10 6,3 10 8,4 9 7,2 10 3,4 14-3,3 11-2,3 14-3,-2 11-1,-6 14 0,-6 11-2,-6 14-1,-10 10-1,-12 9-1,-13 10-1,-12 10-1,-12 8-2,-8 10-2,-10 10-2,-9 9-4,-9 6-1,-5 3-3,-7 3-2,-5 4-2,-12-6-1,-16-11 1,-15-14-1,-15-11 1,-6-12 0,7-9-1,6-10 0,7-8 0,2-11 0,1-8 0,-1-10 1,1-9 1,4-13-2,9-16-5,10-15-3,10-15-4,11-18-3,17-19-3,15-18-4,16-19-2,10-10-2,7 1-1,6-1 1,7 1 0,0 4 0,-2 9 0,-3 10 0,-3 10 0,-9 13 3,-11 19 4,-14 19 6,-11 19 4,-9 10 3,-3 4-2,-3 3-2,-2 3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5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28200 4950 519,'-66'4'9,"19"10"20,19 10 18,19 9 20,9 4 3,0 1-13,0-1-11,0 1-13,1 2-7,4 7-3,3 6-3,3 7-2,-1 5-4,-2 7-3,-3 6-4,-3 7-4,-4 2-3,-3 1-6,-3-1-5,-2 1-5,-3-4-5,1-6-6,-1-6-6,1-6-6,-1-7-5,1-6-1,-1-6-4,1-6-1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5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28000 5400 550,'50'-24'3,"0"4"8,0 3 6,0 3 8,3-1 2,6-2-1,7-3-1,6-3-1,4-1-1,4 4 1,3 3 1,3 3 1,-2 3-1,-6 3-2,-6 3-2,-6 4-3,-7 2-1,-6 4-3,-6 3-1,-6 3-3,-9 6 0,-8 9 0,-10 10 1,-9 10-1,-9 7-1,-5 6-6,-7 7-6,-5 6-4,-9 3-3,-9 0 3,-10 0 1,-8 0 3,-6 0-1,1 0-3,-1 0-3,1 0-2,-3-2-3,-2-3 0,-3-3-1,-3-2-1,-2-6 1,0-6 1,0-6 4,0-6 1,3-6 2,6-2 2,7-3 2,6-3 1,6-4 2,6-3 2,7-3 3,6-2 2,10-6 3,17-6 5,15-6 4,16-6 5,15-7-1,16-6-4,15-6-5,17-6-5,5-2-5,-3 3-4,-3 3-3,-2 4-5,-8 4-4,-8 6-4,-10 7-3,-9 6-4,-7 1-2,-3-3-3,-3-3-1,-2-2-2,-5-3-3,-2 1-5,-3-1-3,-3 1-4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6"/>
    </inkml:context>
    <inkml:brush xml:id="br0">
      <inkml:brushProperty name="width" value="0.04926" units="cm"/>
      <inkml:brushProperty name="height" value="0.04926" units="cm"/>
    </inkml:brush>
  </inkml:definitions>
  <inkml:trace contextRef="#ctx0" brushRef="#br0">28700 4200 446,'-46'-69'29,"10"13"3,10 12 3,9 13 3,6 13 2,3 17 0,3 15 0,4 16 1,1 13-3,0 14-3,0 11-5,0 14-5,0 13-2,0 16-3,0 15-3,0 17-3,0 16-1,0 19 0,0 19-1,0 19-1,0 16-4,0 17-7,0 15-9,0 16-8,-4 7-4,-5 1 0,-7-1 1,-5 1-1,-1-6-4,6-8-9,7-10-8,6-9-8,3-24-1,0-37 5,0-38 6,0-37 5,0-27 3,0-16 0,0-15 0,0-15-1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9"/>
    </inkml:context>
    <inkml:brush xml:id="br0">
      <inkml:brushProperty name="width" value="0.03278" units="cm"/>
      <inkml:brushProperty name="height" value="0.03278" units="cm"/>
    </inkml:brush>
  </inkml:definitions>
  <inkml:trace contextRef="#ctx0" brushRef="#br0">31100 4000 671,'3'-65'3,"6"23"5,7 22 7,6 22 6,9 15 6,13 9 6,12 10 5,13 10 6,-1 0-1,-11-5-8,-14-7-9,-11-5-9,-7-4-6,0 0-5,0 0-5,0 0-3,3 1-6,6 4-4,7 3-4,6 3-5,-2 1-4,-9 1-1,-10-1-2,-8 1-3,-9-1-3,-6 1-5,-6-1-6,-6 1-4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7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47600 56000 501,'50'1'181,"0"4"-46,0 3-45,0 3-45,1 1-26,4 1-5,3-1-4,3 1-5,-2-1-6,-6 1-5,-6-1-4,-6 1-6,-4-1-3,1 1 0,-1-1-1,1 1 0,-6 2 5,-8 7 9,-10 6 9,-9 7 9,-9 4 4,-5 3-2,-7 3-3,-5 4-2,-6 5-2,-3 10-4,-3 10-4,-2 9-3,-5 9-4,-2 9-7,-3 10-5,-3 10-6,-4 11-5,-3 17-5,-3 15-4,-2 16-3,2-5-1,9-25 4,10-25 5,10-25 3,4-19 3,0-12 1,0-13 1,0-12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9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30150 5600 573,'125'-25'66,"0"0"-12,0 0-13,0 0-12,1 1-9,4 4-4,3 3-6,3 3-5,-2 3-2,-6 3 2,-6 3 2,-6 4 1,-12-1-6,-15-3-14,-15-3-13,-16-2-14,-12-3-6,-5 1 1,-7-1 3,-5 1 2,-12-1 3,-16 1 6,-15-1 5,-15 1 6,-15-4 4,-12-6 3,-13-6 4,-12-6 3,-4-6 2,7-2 1,6-3 0,7-3 1,5 1 2,7 6 4,6 7 4,7 6 4,5 4 3,7 4 4,6 3 3,7 3 4,4 6 3,3 9 3,3 10 5,4 10 4,1 10 0,0 13-4,0 12-3,0 13-4,0 10-3,0 10-3,0 10-2,0 9-2,0 7-3,0 7-3,0 6-2,0 7-3,0 5-4,0 7-4,0 6-5,0 7-5,0-6-1,0-15 1,0-15 3,0-16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0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31200 5700 532,'-5'-41'5,"-9"19"7,-10 19 8,-8 19 8,-8 15 1,-2 13-5,-3 12-3,-3 13-4,-2 9-2,0 6-1,0 7-1,0 6 0,1-2 1,4-9-1,3-10 2,3-8-1,4-11 1,7-8-1,6-10-1,7-9-1,13-10-3,22-9-9,22-10-6,23-8-9,16-15-3,13-19 0,12-18 0,13-19 0,-1-5 0,-11 9 1,-14 10 1,-11 10 0,-9 5 2,-3 4 1,-3 3 2,-2 3 1,-8 6 2,-8 9 1,-10 10 1,-9 10 2,-5 10 3,0 13 1,0 12 4,0 13 2,-2 9 2,-3 6 3,-3 7 2,-2 6 2,-5 1 1,-2-3-1,-3-3 0,-3-2-1,-2-6-1,0-6-2,0-6-1,0-6-3,-4-20-12,-5-30-21,-7-32-21,-5-30-21,2-23-3,13-12 15,12-13 17,13-12 15,9 1 10,6 16 3,7 15 3,6 17 3,3 8 3,0 4 3,0 3 2,0 3 3,0 7 5,0 14 5,0 11 7,0 14 6,0 7 4,0 3 1,0 3 1,0 4 2,-5 4-2,-9 6-6,-10 7-5,-8 6-5,-4 7-3,3 10 0,3 10 1,4 9-1,-3 7 1,-5 7-3,-7 6-2,-5 7-3,-9 4-1,-9 3-1,-10 3-3,-8 4-1,-11 1-1,-8 0 0,-10 0 0,-9 0 0,-5-7 0,0-11-1,0-14 0,0-11 0,4-11 0,10-5 4,10-7 2,9-5 2,17-12 4,25-16 1,25-15 3,25-15 2,17-9-5,9 1-10,10-1-13,10 1-10,0-1-9,-5 1-5,-7-1-5,-5 1-6,-6 2 0,-3 7 2,-3 6 3,-2 7 3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1"/>
    </inkml:context>
    <inkml:brush xml:id="br0">
      <inkml:brushProperty name="width" value="0.0513" units="cm"/>
      <inkml:brushProperty name="height" value="0.0513" units="cm"/>
    </inkml:brush>
  </inkml:definitions>
  <inkml:trace contextRef="#ctx0" brushRef="#br0">39650 4450 428,'0'54'97,"0"10"-17,0 10-19,0 9-16,1 4-12,4 1-5,3-1-5,3 1-4,-1-1-3,-2 1-4,-3-1-1,-3 1-3,-1 7-2,4 16 2,3 15-1,3 17 1,-1-6-2,-2-24-3,-3-26-4,-3-24-4,2-23-2,10-18-1,10-19-1,9-18-1,10-31-1,14-40-1,11-40-2,14-41-2,0-12-1,-8 20 0,-10 18-1,-9 20 0,-7 16 0,-3 16 0,-3 15 2,-2 17 0,-6 17 7,-6 23 12,-6 22 13,-6 22 13,-6 13 5,-2 7-2,-3 6-3,-3 7-1,-1 2-2,4 1-3,3-1-3,3 1-2,1 2-2,1 7-3,-1 6-1,1 7-3,1-3-1,3-8-3,3-10-1,4-9-3,7-23 0,13-33 1,12-35 1,13-34 2,4-23-2,-3-8-2,-3-10-4,-2-9-2,-3-5-4,1 0-2,-1 0-4,1 0-2,-6 1-2,-8 4-1,-10 3 1,-9 3-1,-7 6-1,-3 9 0,-3 10-1,-2 10 0,-5 8-2,-2 10-1,-3 10-3,-3 9-1,-6 10-4,-5 14-7,-7 11-7,-5 14-7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1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43750 3500 608,'48'-46'56,"-3"10"-4,-3 10-4,-2 9-4,-3 6-5,1 3-4,-1 3-3,1 4-5,1 1-5,3 0-5,3 0-5,4 0-5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2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43450 2950 461,'-44'3'6,"13"6"13,12 7 13,13 6 12,7 7 4,4 10-4,3 10-4,3 9-5,1 6-5,1 3-5,-1 3-5,1 4-5,-1 1-4,1 0-5,-1 0-5,1 0-4,-4 0-7,-6 0-9,-6 0-8,-6 0-10,-7-4-2,-6-5 3,-6-7 4,-6-5 2,-2-9 1,3-9-3,3-10-3,4-8-1,1-8 1,0-2 8,0-3 7,0-3 7,1-4 5,4-3 3,3-3 2,3-2 3,3 3 9,3 14 15,3 11 15,4 14 15,2 7 4,4 3-7,3 3-8,3 4-7,-1 2-6,-2 4-5,-3 3-5,-3 3-5,-4 1-4,-3 1-5,-3-1-3,-2 1-5,8-17-7,22-30-11,22-32-9,23-30-11,11-19-1,4-2 8,3-3 8,3-3 8,-2 2 4,-6 10 1,-6 10-1,-6 9 1,-7 9 5,-6 9 10,-6 10 10,-6 10 10,-10 10 6,-12 13 1,-13 12 1,-12 13 2,-12 6-2,-8 0-7,-10 0-5,-9 0-7,-9 1-5,-5 4-6,-7 3-4,-5 3-6,2-4-1,13-8 1,12-10 1,13-9 1,18-10 2,26-9 1,24-10 0,26-8 1,8-6 1,-5 1 1,-7-1 0,-5 1 0,-4 1 1,0 3-2,0 3 0,0 4-1,-15 7-4,-27 13-8,-28 12-7,-28 13-9,-17 7-1,-2 4 4,-3 3 4,-3 3 4,-6 4 3,-5 7 1,-7 6 2,-5 7 2,-3-1 1,4-6 1,3-6 2,3-6 2,-4-1 0,-8 7 1,-10 6-1,-9 7 1,2-4 4,17-12 8,15-13 9,16-12 7,10-10 4,7-6-2,6-6-3,7-6-3,11-6 4,20-2 7,18-3 7,20-3 9,14-4 0,14-3-5,11-3-6,14-2-6,8-3-4,7 1-2,6-1-2,7 1-2,7-1-2,9 1-2,10-1-1,10 1-3,5 1-1,4 3-2,3 3-1,3 4-2,-2 2-5,-6 4-6,-6 3-8,-6 3-7,-12-1-4,-15-2-4,-15-3-2,-16-3-3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59750 4850 402,'-4'98'133,"-5"-3"-30,-7-3-31,-5-2-30,-6 0-18,-3 7-3,-3 6-2,-2 7-4,-5 5-1,-2 7-3,-3 6-1,-3 7-2,-2 0-1,0-2-1,0-3 0,0-3-2,0-1 0,0 4-1,0 3-1,0 3-2,0-1-1,0-2 0,0-3 0,0-3-2,1 1 1,4 6 0,3 7 0,3 6 1,-1 4 0,-2 4-2,-3 3 0,-3 3-1,-4-2-1,-3-6 1,-3-6 0,-2-6 0,-1-10 0,3-12 0,3-13 1,4-12 0,2-9 0,4-2-1,3-3 1,3-3 0,3-7-1,3-9 1,3-10 0,4-8 1,-1-6-1,-3 1 1,-3-1 1,-2 1 0,6-6 2,20-8 3,18-10 3,20-9 3,8-7 1,1-3-2,-1-3-1,1-2-1,5-5-1,14-2 0,11-3 0,14-3 0,8-1 0,7 4 0,6 3-2,7 3 1,7 3-1,9 3-1,10 3 1,10 4 0,4 1 0,0 0-1,0 0 1,0 0-1,1 1 0,4 4-1,3 3-1,3 3-1,4-1-1,7-2 1,6-3 0,7-3 0,2-2 0,1 0 1,-1 0 0,1 0 0,-6-2 0,-8-3 0,-10-3-2,-9-2 0,-7-3 0,-3 1-1,-3-1 0,-2 1 0,-5 1 0,-2 3 1,-3 3 0,-3 4 0,-7 1 1,-9 0 0,-10 0 0,-8 0 0,-11 0 0,-8 0 1,-10 0-1,-9 0 1,-5 0-1,0 0 2,0 0-1,0 0 2,-4-5 1,-5-9 1,-7-10 3,-5-8 2,-11-12 0,-11-12-4,-14-13-4,-11-12-2,-4-9-3,6-2-1,7-3-3,6-3 0,1-10-2,-3-16 0,-3-15-1,-2-15 0,-3-17-1,1-15-3,-1-15-1,1-16-2,-1-8-2,1 0-1,-1 0-2,1 0 0,-3-7 1,-2-11 2,-3-14 3,-3-11 2,-4 3 1,-3 23-2,-3 22-1,-2 22-1,0 27-1,7 35 1,6 35 2,7 34 1,-3 7 0,-8-18-1,-10-19-1,-9-18-1,-1 0 1,10 23 1,10 22 2,9 22 2,-1-2-1,-8-25-2,-10-25-2,-9-25-2,-1-5-2,10 16 2,10 15 2,9 17 0,4 13 3,1 13 2,-1 12 2,1 13 3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62600 900 588,'0'-50'-1,"0"0"5,0 0 4,0 0 5,0 12 6,0 26 8,0 24 9,0 26 7,0 16 1,0 10-7,0 10-7,0 9-8,0 6-3,0 3-3,0 3-1,0 4-3,0 1 0,0 0-3,0 0 0,0 0-2,0 3-1,0 6 1,0 7-1,0 6 0,-2 7-2,-3 10-2,-3 10-5,-2 9-3,-1 6-1,3 3-2,3 3 1,4 4-1,-1-4 0,-3-9 0,-3-10 1,-2-8 0,-3-8-1,1-2-3,-1-3-4,1-3-2,-3-2-2,-2 0-2,-3 0-1,-3 0-1,-2 0-2,0 0 0,0 0 0,0 0-1,0-5 1,0-9 1,0-10 1,0-8 1,0-15 1,0-19 2,0-18 1,0-19 1,1-15 2,4-8 4,3-10 3,3-9 4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61850 4450 556,'-24'-24'3,"4"4"5,3 3 5,3 3 6,4 7 5,7 14 5,6 11 5,7 14 5,2 8-1,1 7-4,-1 6-6,1 7-5,1 4-4,3 3-2,3 3-1,4 4-1,-1 4-2,-3 6-2,-3 7 0,-2 6-2,-3 1-2,1-3 0,-1-3-3,1-2-1,-3-8 0,-2-8 0,-3-10 0,-3-9 1,4-15 0,13-18-2,12-19-2,13-18 0,7-25-4,4-27-5,3-28-5,3-28-5,3-18-3,3-6-2,3-6 0,4-6-1,1-2-5,0 3-10,0 3-9,0 4-10,-7 13 0,-11 26 9,-14 24 10,-11 26 9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753" units="cm"/>
      <inkml:brushProperty name="height" value="0.03753" units="cm"/>
    </inkml:brush>
  </inkml:definitions>
  <inkml:trace contextRef="#ctx0" brushRef="#br0">64900 1250 586,'0'-40'53,"0"23"-1,0 22-2,0 22-1,-2 15-5,-3 9-8,-3 10-8,-2 10-7,-8 8-5,-8 10 0,-10 10-1,-9 9 1,-5 1-4,0-6-6,0-6-7,0-6-7,1-7-6,4-6-5,3-6-7,3-6-6,6-15-8,9-21-10,10-22-9,10-22-11,5-13 3,4-3 14,3-3 14,3-2 14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0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64800 1400 527,'45'-46'2,"-9"10"4,-10 10 4,-8 9 4,-3 13 4,7 20 6,6 18 5,7 20 6,-1 10 1,-6 3-2,-6 3-4,-6 4-2,-6 1-2,-2 0-3,-3 0-1,-3 0-2,-1-4-2,4-5-2,3-7-2,3-5-2,1-6-2,1-3 0,-1-3-2,1-2-1,7-19-1,16-30-1,15-32-1,17-30-1,2-15-1,-9 3-1,-10 3-3,-8 4-1,-3-4-3,7-9-3,6-10-3,7-8-3,-3-1-1,-8 9-1,-10 10 0,-9 10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1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49950 57400 563,'-25'-24'0,"0"4"2,0 3 0,0 3 2,7 3 9,17 3 19,15 3 18,16 4 19,9 1 3,3 0-15,3 0-15,4 0-13,4 0-10,6 0-2,7 0-4,6 0-4,3 1-3,0 4-5,0 3-6,0 3-5,-4-1-6,-5-2-8,-7-3-6,-5-3-8,-8 1-5,-5 6-3,-7 7-4,-5 6-3,-6 3 1,-3 0 6,-3 0 7,-2 0 6,-6-2 7,-6-3 5,-6-3 6,-6-2 6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1"/>
    </inkml:context>
    <inkml:brush xml:id="br0">
      <inkml:brushProperty name="width" value="0.04397" units="cm"/>
      <inkml:brushProperty name="height" value="0.04397" units="cm"/>
    </inkml:brush>
  </inkml:definitions>
  <inkml:trace contextRef="#ctx0" brushRef="#br0">66500 1850 500,'25'-27'-4,"0"-3"7,0-3 4,0-2 6,-2-1 4,-3 3 3,-3 3 4,-2 4 2,-3 1 1,1 0-5,-1 0-4,1 0-5,-7 1 0,-12 4 1,-13 3 1,-12 3 2,-10 9-1,-6 16-4,-6 15-3,-6 17-3,-4 7-2,1 0 1,-1 0 0,1 0 2,2 0-1,7 0 0,6 0 0,7 0 0,4-4 0,3-5-1,3-7 0,4-5 0,7-4-5,13 0-7,12 0-9,13 0-8,10-5-3,10-9 1,10-10 3,9-8 2,4-9 0,1-6 1,-1-6 0,1-6 0,-1-6 2,1-2 2,-1-3 3,1-3 3,-7 1 3,-12 6 4,-13 7 4,-12 6 3,-5 6 7,3 6 8,3 7 8,4 6 9,-4 10 3,-9 17-1,-10 15-2,-8 16-1,-4 4-4,3-6-6,3-6-5,4-6-7,7-7-8,13-6-9,12-6-9,13-6-10,6-12-4,0-15 2,0-15 1,0-16 2,-2-8 1,-3 0 1,-3 0 1,-2 0 1,-5 1 1,-2 4 2,-3 3 2,-3 3 0,-6 12 12,-5 22 19,-7 22 19,-5 23 20,-4 8 4,0-3-11,0-3-12,0-2-12,0-1-7,0 3-2,0 3-3,0 4-2,0-1-3,0-3-1,0-3-4,0-2-2,6-9-3,13-12-6,12-13-5,13-12-5,2-12-2,-5-8 2,-7-10 1,-5-9 2,-1-12 0,6-11 1,7-14 0,6-11 1,1-1 0,-3 13 2,-3 12 0,-2 13 1,-5 9 3,-2 6 8,-3 7 7,-3 6 7,-1 7 3,4 10 1,3 10 1,3 9 0,-4 9-3,-8 9-6,-10 10-6,-9 10-7,-7 5-5,-3 4-3,-3 3-5,-2 3-2,3-4-6,14-8-3,11-10-6,14-9-4,7-13-1,3-16 3,3-15 4,4-15 3,2-9 1,4 1-1,3-1 0,3 1-1,-4-3 1,-8-2 4,-10-3 4,-9-3 3,-5 1 1,0 6 1,0 7-1,0 6 1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1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69300 700 530,'0'-49'1,"0"4"3,0 3 2,0 3 3,-2 12 7,-3 22 14,-3 22 13,-2 23 13,-3 14 3,1 10-9,-1 10-8,1 9-9,-3 9-5,-2 9-2,-3 10-3,-3 10-2,-1 4-6,4 0-8,3 0-8,3 0-8,1 3-5,1 6-1,-1 7 0,1 6-2,-3 4-2,-2 4-4,-3 3-6,-3 3-4,-1-13-7,4-28-9,3-28-8,3-27-9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3"/>
    </inkml:context>
    <inkml:brush xml:id="br0">
      <inkml:brushProperty name="width" value="0.03087" units="cm"/>
      <inkml:brushProperty name="height" value="0.03087" units="cm"/>
    </inkml:brush>
  </inkml:definitions>
  <inkml:trace contextRef="#ctx0" brushRef="#br0">63300 9050 712,'93'-22'47,"-11"6"-6,-14 7-6,-11 6-6,0 1-3,17-3-1,15-3-1,16-2 0,10-1-5,7 3-6,6 3-9,7 4-6,-1 2-6,-6 4-5,-6 3-4,-6 3-4,-7-1-3,-6-2-3,-6-3-2,-6-3-3,-9-1 1,-8 4 2,-10 3 3,-9 3 2,-9-1 2,-5-2-2,-7-3-1,-5-3-1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67350 7900 574,'-22'71'107,"6"-5"-22,7-7-24,6-5-22,1 0-14,-3 10-2,-3 10-5,-2 9-3,-1 6-2,3 3-1,3 3-1,4 4-1,-3 1-4,-5 0-5,-7 0-8,-5 0-6,-3-5-5,4-9-5,3-10-4,3-8-5,1-11-4,1-8-2,-1-10-3,1-9-3,2-15 0,7-18 1,6-19 2,7-18 1,2-7 5,1 6 7,-1 7 8,1 6 8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3044" units="cm"/>
      <inkml:brushProperty name="height" value="0.03044" units="cm"/>
    </inkml:brush>
  </inkml:definitions>
  <inkml:trace contextRef="#ctx0" brushRef="#br0">67250 8750 722,'50'-69'12,"0"13"10,0 12 8,0 13 11,-4 7 1,-5 4-7,-7 3-5,-5 3-6,-1 3-6,6 3-5,7 3-5,6 4-6,-1 1-2,-5 0-1,-7 0 0,-5 0-1,-4-4-12,0-5-21,0-7-21,0-5-22,-4-4-1,-5 0 17,-7 0 18,-5 0 17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68150 7600 525,'0'-40'2,"0"23"20,0 22 19,0 22 21,0 13 4,0 7-10,0 6-12,0 7-11,-4 7-6,-5 9-2,-7 10-1,-5 10-2,-4 8-3,0 10-5,0 10-4,0 9-4,0 6-5,0 3-3,0 3-4,0 4-5,-2-4-2,-3-9-2,-3-10-2,-2-8-1,0-14-2,7-15 1,6-15 0,7-16 1,5-23-6,7-27-14,6-28-14,7-28-13,8-23-1,14-15 12,11-15 12,14-16 12,5-8 9,1 0 5,-1 0 7,1 0 5,-4 7 4,-6 17 2,-6 15 3,-6 16 2,-6 13 3,-2 14 5,-3 11 5,-3 14 5,-7 14 2,-9 20-1,-10 18 1,-8 20-1,-8 6-2,-2-2-6,-3-3-5,-3-3-5,-1-6-3,4-5-3,3-7-1,3-5-2,6-4-1,9 0-1,10 0 0,10 0 0,4 0 0,0 0 2,0 0 1,0 0 2,0 0 0,0 0 0,0 0 0,0 0-1,-4 1 0,-5 4 1,-7 3-1,-5 3 1,-11 3-2,-11 3-1,-14 3-4,-11 4-1,-6-3-2,4-5-3,3-7-1,3-5-3,3-6-1,3-3-4,3-3-2,4-2-3,2-8 0,4-8 2,3-10 2,3-9 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5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69150 8250 523,'21'-19'60,"-5"13"-3,-7 12-4,-5 13-2,-4 9-5,0 6-7,0 7-6,0 6-6,-2 9-6,-3 13-3,-3 12-2,-2 13-4,-3 2-2,1-5 0,-1-7 0,1-5-1,-3-6-5,-2-3-10,-3-3-12,-3-2-10,-1-6-8,4-6-2,3-6-2,3-6-3,-1-10-4,-2-12-3,-3-13-5,-3-12-4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5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69600 7700 659,'67'-41'63,"-16"19"-8,-15 19-7,-15 19-7,-15 15-6,-12 13-5,-13 12-4,-12 13-5,-9 4-6,-2-3-9,-3-3-7,-3-2-8,2-6-4,10-6 0,10-6 0,9-6 0,10-4 0,14 1 1,11-1 1,14 1 0,3-4 3,-2-6 3,-3-6 4,-3-6 3,-4 1 2,-3 9 0,-3 10 1,-2 10 0,-8 7 1,-8 6-2,-10 7 1,-9 6-1,-7 1-1,-3-3 0,-3-3-1,-2-2 0,-3-6-2,1-6-2,-1-6-3,1-6-2,1-9-7,3-8-10,3-10-11,4-9-9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4629" units="cm"/>
      <inkml:brushProperty name="height" value="0.04629" units="cm"/>
    </inkml:brush>
  </inkml:definitions>
  <inkml:trace contextRef="#ctx0" brushRef="#br0">70400 8150 475,'-5'56'107,"-9"13"-20,-10 12-19,-8 13-21,-4 6-13,3 0-4,3 0-5,4 0-4,2-4-3,4-5-1,3-7 0,3-5-1,3-8-2,3-5-3,3-7-3,4-5-3,5-11-6,10-11-5,10-14-7,9-11-7,7-18-2,7-22-2,6-22 0,7-21-1,0-15 0,-2-6 1,-3-6 1,-3-6 2,-7-4 1,-9 1 2,-10-1 2,-8 1 2,-8 5 2,-2 14 1,-3 11 2,-3 14 1,-4 10 3,-3 9 2,-3 10 4,-2 10 4,-5 5 1,-2 4 0,-3 3 1,-3 3 0,7 4-3,19 7-8,19 6-7,19 7-7,7 4-2,-3 3 5,-3 3 4,-2 4 4,-6 4 2,-6 6 1,-6 7 1,-6 6 0,-7 7 2,-6 10 2,-6 10 2,-6 9 2,-4 2 1,1-2-1,-1-3-1,1-3-2,-1-7 0,1-9 0,-1-10-1,1-8-1,7-8 2,16-2 4,15-3 4,17-3 5,7-1 1,0 4 1,0 3-1,0 3 1,-4 4-1,-5 7-1,-7 6-2,-5 7-2,-8 4 0,-5 3 0,-7 3 0,-5 4 0,-8 1-1,-5 0-3,-7 0-3,-5 0-3,-6 0-1,-3 0 1,-3 0-1,-2 0 1,-6 0-2,-6 0-5,-6 0-4,-6 0-6,-10 0 0,-12 0 0,-13 0 1,-12 0 2,2-7-8,20-11-14,18-14-15,20-11-16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3158" units="cm"/>
      <inkml:brushProperty name="height" value="0.03158" units="cm"/>
    </inkml:brush>
  </inkml:definitions>
  <inkml:trace contextRef="#ctx0" brushRef="#br0">72250 8300 696,'90'1'102,"-18"4"-22,-19 3-23,-18 3-21,-7 6-16,6 9-12,7 10-10,6 10-11,-4 4-9,-11 0-5,-14 0-7,-11 0-5,-14 0-3,-11 0 0,-14 0 0,-11 0 1,-7-2 3,0-3 5,0-3 7,0-2 6,4-6 5,10-6 3,10-6 4,9-6 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1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49600 58500 543,'-47'21'0,"6"-5"0,7-7 0,6-5 0,3-4 5,0 0 10,0 0 11,0 0 10,10-4 4,23-5-1,22-7-1,22-5-2,13-4-2,7 0-2,6 0-3,7 0-3,4 3-2,3 6-2,3 7-3,4 6-1,2 3-6,4 0-6,3 0-8,3 0-8,-1 3-2,-2 6 2,-3 7 2,-3 6 2,-4 3-6,-3 0-16,-3 0-14,-2 0-15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2906" units="cm"/>
      <inkml:brushProperty name="height" value="0.02906" units="cm"/>
    </inkml:brush>
  </inkml:definitions>
  <inkml:trace contextRef="#ctx0" brushRef="#br0">71750 9350 757,'-68'23'4,"17"-3"11,15-3 9,16-2 10,12-3 3,9 1-5,10-1-4,10 1-5,8-1-4,10 1-5,10-1-5,9 1-5,4-3-5,1-2-3,-1-3-4,1-3-3,-4-2-5,-6 0-9,-6 0-7,-6 0-7,-6-2-5,-2-3 2,-3-3 0,-3-2 1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7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73250 7950 506,'71'-24'36,"-5"4"0,-7 3-1,-5 3 1,-4 3-4,0 3-5,0 3-6,0 4-6,-2 4-3,-3 6-3,-3 7-1,-2 6-3,-6 3-6,-6 0-14,-6 0-13,-6 0-14,-10 1-3,-12 4 4,-13 3 4,-12 3 5,-12 3 4,-8 3 3,-10 3 3,-9 4 4,-4-3 4,4-5 3,3-7 3,3-5 4,3-6 4,3-3 6,3-3 4,4-2 6,4 0 5,6 7 5,7 6 4,6 7 5,4 4 2,4 3-1,3 3 1,3 4-1,3 4-2,3 6-2,3 7-2,4 6-4,1 3-1,0 0-1,0 0-1,0 0-1,-2 0-2,-3 0-5,-3 0-2,-2 0-5,-3-4-3,1-5-2,-1-7-4,1-5-3,5-12-8,14-16-15,11-15-15,14-15-15,10-20-3,9-21 9,10-22 8,10-22 9,2-8 6,-3 6 4,-3 7 3,-2 6 3,-6 7 4,-6 10 5,-6 10 4,-6 9 4,-6 7 6,-2 7 6,-3 6 8,-3 7 5,-4 10 9,-3 16 8,-3 15 8,-2 17 9,-3 7-1,1 0-11,-1 0-11,1 0-11,-6 0-5,-8 0-3,-10 0-1,-9 0-2,-7 0-5,-3 0-8,-3 0-9,-2 0-9,-3-4-5,1-5-1,-1-7-1,1-5-1,-1-15-5,1-22-8,-1-22-9,1-21-8,5-17-1,14-8 8,11-10 8,14-9 7,5-4 6,1 4 6,-1 3 4,1 3 6,-1 9 5,1 16 2,-1 15 4,1 17 3,-3 16 6,-2 19 10,-3 19 9,-3 19 10,-6 12 2,-5 6-4,-7 7-6,-5 6-4,-4 3-3,0 0-3,0 0 0,0 0-3,1-7-3,4-11-6,3-14-4,3-11-6,6-9-4,9-3-4,10-3-5,10-2-3,10-11-2,13-15-1,12-15-1,13-16 0,7-12-1,4-5 0,3-7 0,3-5 1,3-3 2,3 4 5,3 3 4,4 3 6,-4 4 5,-9 7 8,-10 6 6,-8 7 8,-11 7 2,-8 9 0,-10 10 0,-9 10-1,-10 10 1,-9 13 5,-10 12 4,-8 13 4,-8 6-1,-2 0-8,-3 0-8,-3 0-7,-4 1-4,-3 4 0,-3 3-1,-2 3-1,0-1-1,7-2 0,6-3-1,7-3-1,4-2 0,3 0-1,3 0 0,4 0 0,10-5-5,19-9-8,19-10-8,19-8-8,7-14-6,-3-15-2,-3-15-2,-2-16-2,-8-8 1,-8 0 6,-10 0 6,-9 0 5,-5 3 2,0 6 0,0 7-1,0 6-1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8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76000 6950 568,'28'-19'125,"6"13"-27,7 12-29,6 13-28,3 6-15,0 0-3,0 0-3,0 0-1,-5 3-8,-9 6-13,-10 7-12,-8 6-13,-12 3-8,-12 0-4,-13 0-3,-12 0-4,-10 0 0,-6 0 5,-6 0 4,-6 0 4,-2-4 5,3-5 4,3-7 4,4-5 4,2-8 5,4-5 5,3-7 5,3-5 4,12-6 6,22-3 7,22-3 7,23-2 8,11-1-1,4 3-6,3 3-7,3 4-7,-2-1-4,-6-3-1,-6-3-2,-6-2-1,-7 3 1,-6 14 3,-6 11 4,-6 14 2,-9 7 4,-8 3 1,-10 3 3,-9 4 1,-9 2 1,-5 4-2,-7 3-1,-5 3-1,-6-1-3,-3-2-2,-3-3-3,-2-3-4,0-7-3,7-9-5,6-10-5,7-8-6,8-17-7,14-21-9,11-22-11,14-22-10,11-8 0,14 6 7,11 7 10,14 6 7,2 7 6,-6 10 0,-6 10 2,-6 9 2,-4 9 6,1 9 15,-1 10 13,1 10 13,-3 5 6,-2 4-3,-3 3-3,-3 3-2,-4 3-3,-3 3-2,-3 3-1,-2 4-1,-5 1-4,-2 0-4,-3 0-6,-3 0-5,-7-2-4,-9-3-6,-10-3-5,-8-2-4,-9-3-5,-6 1-3,-6-1-4,-6 1-3,-2-4 0,3-6 5,3-6 3,4-6 4,4-4 1,6 1-5,7-1-4,6 1-4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9"/>
    </inkml:context>
    <inkml:brush xml:id="br0">
      <inkml:brushProperty name="width" value="0.04509" units="cm"/>
      <inkml:brushProperty name="height" value="0.04509" units="cm"/>
    </inkml:brush>
  </inkml:definitions>
  <inkml:trace contextRef="#ctx0" brushRef="#br0">75250 9100 487,'-110'7'21,"32"17"7,31 15 7,32 16 7,15 5 2,0-2-6,0-3-5,0-3-5,0-4-3,0-3-3,0-3-1,0-2-2,0-1-5,0 3-8,0 3-8,0 4-8,12-20-13,26-40-20,24-40-19,26-41-19,10-13-1,-3 16 18,-3 15 19,-2 17 18,-3 10 12,1 6 7,-1 7 7,1 6 8,-1 4 4,1 4 6,-1 3 3,1 3 6,-4 3 0,-6 3 0,-6 3-2,-6 4 0,-4 2-1,1 4 1,-1 3 1,1 3 1,-4 7 0,-6 14-2,-6 11-1,-6 14-2,-7 3-1,-6-2-1,-6-3-2,-6-3-1,-10-2-2,-12 0 0,-13 0-3,-12 0-1,-10 1-1,-6 4-1,-6 3-2,-6 3-1,-7-4-2,-6-8-4,-6-10-2,-6-9-4,-1-9-2,7-5-1,6-7-1,7-5-1,5-9-3,7-9-5,6-10-4,7-8-4,7-14-4,9-15 0,10-15-1,10-16-2,8-12 1,10-5 1,10-7 1,9-5 2,2 5 3,-2 19 3,-3 19 3,-3 19 3,-12 24 12,-18 32 19,-19 31 19,-18 32 19,-9 15 6,4 0-6,3 0-6,3 0-7,1-2-6,1-3-5,-1-3-5,1-2-6,7-6-5,16-6-8,15-6-6,17-6-8,14-13-7,17-19-9,15-18-8,16-19-8,7-12-3,1-2 3,-1-3 4,1-3 2,-1-4 5,1-3 4,-1-3 4,1-2 5,-1-3 3,1 1 4,-1-1 4,1 1 2,-6 4 3,-8 9 1,-10 10 0,-9 10 1,-5 5 4,0 4 8,0 3 7,0 3 8,0 3 5,0 3 6,0 3 3,0 4 6,-2 5 0,-3 10-2,-3 10-2,-2 9-3,-3 7-3,1 7-4,-1 6-4,1 7-4,-3 4-2,-2 3-3,-3 3-3,-3 4-1,-6-1-2,-5-3-3,-7-3-1,-5-2-2,-11-1-2,-11 3-1,-14 3-1,-11 4-1,-11-4-2,-5-9-4,-7-10-5,-5-8-3,-3-9-5,4-6-2,3-6-3,3-6-3,4-9 0,7-8 1,6-10 1,7-9 2,7-12 2,9-11 1,10-14 1,10-11 2,10-11 0,13-5-2,12-7-1,13-5-2,10-3-1,10 4 0,10 3-1,9 3 0,1 6-1,-6 9-1,-6 10 1,-6 10-2,-9 8 2,-8 10 3,-10 10 4,-9 9 2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81600 9100 333,'157'63'167,"51"46"-1,50 47 1,49 47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1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81300 9250 548,'-2'-40'1,"-3"23"16,-3 22 15,-2 22 17,-8 13 4,-8 7-8,-10 6-8,-9 7-7,-4 4-5,4 3-2,3 3-2,3 4-3,3-1-1,3-3-1,3-3 0,4-2-2,4-6-1,6-6-3,7-6-2,6-6-3,10-7-3,17-6-4,15-6-3,16-6-3,9-10-2,3-12 0,3-13-2,4-12 0,-3-10 0,-5-6-1,-7-6-1,-5-6 0,-9-1 1,-9 7 1,-10 6 3,-8 7 2,-8 2 1,-2 1 0,-3-1-1,-3 1 0,-7 1 1,-9 3 4,-10 3 3,-8 4 5,-6 2-1,1 4-4,-1 3-5,1 3-4,-1 3-7,1 3-10,-1 3-10,1 4-11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81800 9650 617,'70'46'62,"-9"-5"-9,-10-7-11,-8-5-11,-6-3-5,1 4 1,-1 3-1,1 3 1,-1 1-2,1 1-3,-1-1-3,1 1-3,-3-1-10,-2 1-17,-3-1-17,-3 1-18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82900 9300 469,'-27'-16'10,"-3"19"22,-3 19 21,-2 19 21,0 9 3,7 0-14,6 0-14,7 0-15,2 0-8,1 0-4,-1 0-3,1 0-3,1 0-3,3 0-1,3 0-1,4 0-1,2 0-3,4 0-5,3 0-4,3 0-5,4-7-3,7-11-1,6-14-2,7-11 0,5-9-1,7-3 1,6-3 2,7-2 0,0-8 1,-2-8 0,-3-10 1,-3-9-1,-4-7 2,-3-3 3,-3-3 1,-2-2 2,-6-1 2,-6 3 0,-6 3 0,-6 4 1,-12 1-1,-15 0-2,-15 0-1,-16 0-1,-8 6-1,0 13-2,0 12 0,0 13 0,-2 6-3,-3 0-1,-3 0-3,-2 0-1,0 3-3,7 6-3,6 7-1,7 6-3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5897" units="cm"/>
      <inkml:brushProperty name="height" value="0.05897" units="cm"/>
    </inkml:brush>
  </inkml:definitions>
  <inkml:trace contextRef="#ctx0" brushRef="#br0">84050 8350 373,'0'-47'4,"0"6"7,0 7 9,0 6 8,1 12 11,4 19 16,3 19 16,3 19 15,-1 12-1,-2 6-17,-3 7-17,-3 6-17,-4 7-11,-3 10-4,-3 10-5,-2 9-4,-3 7-4,1 7-4,-1 6-2,1 7-5,-1 5-4,1 7-7,-1 6-6,1 7-7,-1 4-4,1 3-2,-1 3-2,1 4-1,-3 5-2,-2 10-2,-3 10-1,-3 9-2,-1-15 3,4-36 8,3-39 7,3-36 8,1-23 2,1-6-6,-1-6-4,1-6-4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9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86050 2650 551,'26'29'43,"4"10"-6,3 10-7,3 9-6,1 4-4,1 1-2,-1-1-1,1 1-1,1 1-2,3 3-3,3 3-1,4 4-3,1 1-1,0 0 1,0 0-1,0 0 0,1 0 0,4 0 0,3 0-1,3 0 0,3 0 0,3 0 1,3 0 0,4 0 0,-3-4 0,-5-5 0,-7-7 0,-5-5 0,0 0 0,10 10 0,10 10-1,9 9 0,1 2 0,-6-2-2,-6-3 0,-6-3-1,-2-1-1,3 4-1,3 3 0,4 3 0,-1-1-1,-3-2 1,-3-3 1,-2-3 0,-3-4 1,1-3-1,-1-3-1,1-2 1,-3-5-1,-2-2 0,-3-3 1,-3-3 0,-2-6 0,0-5 1,0-7-1,0-5 1,-2-3 0,-3 4 0,-3 3 0,-2 3 1,-5-1-1,-2-2 0,-3-3-1,-3-3 0,-6-1-1,-5 4 1,-7 3 0,-5 3 1,-11 1 0,-11 1 1,-14-1 1,-11 1 2,-9 1-1,-3 3-1,-3 3 0,-2 4-1,-6 2 0,-6 4-1,-6 3-1,-6 3 1,-9 4-2,-8 7 0,-10 6-1,-9 7-2,-4 2 1,4 1-1,3-1 0,3 1 0,-10 10 0,-21 22-2,-22 22-2,-22 23-2,-4 2-3,17-16-3,15-15-4,16-15-3,10-14-4,7-8-2,6-10-2,7-9-4,8-9-1,14-5 0,11-7 0,14-5-1,10-11 2,9-11 2,10-14 2,10-11 2,5-6 4,4 4 4,3 3 5,3 3 5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2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52900 58250 482,'-21'-24'8,"10"4"15,10 3 15,9 3 16,7 3 2,7 3-9,6 3-11,7 4-10,2-1-5,1-3-3,-1-3-2,1-2-2,1-1-1,3 3-1,3 3 0,4 4 0,1 2-1,0 4-3,0 3-4,0 3-2,0-1-1,0-2 0,0-3 0,0-3 1,3-2 1,6 0 1,7 0 1,6 0 1,4 0 1,4 0 0,3 0 0,3 0 0,3 0 0,3 0-2,3 0-2,4 0 0,-1 0-2,-3 0-2,-3 0-1,-2 0-2,-3-2 0,1-3 1,-1-3 1,1-2 0,-4-1 2,-6 3 0,-6 3 1,-6 4 0,-4 1 0,1 0 1,-1 0-1,1 0 0,-1 0 0,1 0 2,-1 0 0,1 0 1,1 0 1,3 0-2,3 0-1,4 0 0,1 0-1,0 0 0,0 0 0,0 0 0,1 0-1,4 0 1,3 0-2,3 0 0,1-2-1,1-3 0,-1-3-1,1-2 0,-3-3-1,-2 1 0,-3-1 0,-3 1-1,1-1 1,6 1 0,7-1 0,6 1 1,1 1 0,-3 3 0,-3 3 0,-2 4-1,-3-1 1,1-3 1,-1-3-1,1-2 1,-3-1 0,-2 3-1,-3 3 0,-3 4-2,-4 2 0,-3 4 0,-3 3-1,-2 3-1,0-1 2,7-2 0,6-3 2,7-3 2,2-2 0,1 0 0,-1 0 1,1 0-1,1 0 0,3 0 0,3 0-2,4 0 0,-1-2-1,-3-3 2,-3-3-1,-2-2 2,-3-1-2,1 3 0,-1 3-1,1 4-2,-3 1-1,-2 0 1,-3 0 0,-3 0-1,-2 1 1,0 4 1,0 3-1,0 3 2,0-1-1,0-2 1,0-3 1,0-3 1,0-2-1,0 0 1,0 0 0,0 0 0,1 0 0,4 0-1,3 0-1,3 0 0,3 0 0,3 0-2,3 0 0,4 0-2,1-2 0,0-3-1,0-3 0,0-2-2,-4-1-2,-5 3-2,-7 3-3,-5 4-2,-8 1-3,-5 0-2,-7 0-1,-5 0-2,-8 1-1,-5 4 3,-7 3 1,-5 3 2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84700 9800 333,'157'63'167,"51"46"-1,50 47 1,49 47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1"/>
    </inkml:context>
    <inkml:brush xml:id="br0">
      <inkml:brushProperty name="width" value="0.04596" units="cm"/>
      <inkml:brushProperty name="height" value="0.04596" units="cm"/>
    </inkml:brush>
  </inkml:definitions>
  <inkml:trace contextRef="#ctx0" brushRef="#br0">93000 5050 478,'23'50'128,"-3"0"-29,-3 0-27,-2 0-28,-3 4-15,1 10-4,-1 10-5,1 9-2,-3 4-4,-2 1-2,-3-1-2,-3 1-2,-1 1-1,4 3-2,3 3 0,3 4 0,-1-3-1,-2-5-1,-3-7 1,-3-5 0,-1-6-1,4-3-1,3-3-2,3-2-1,1-3 0,1 1-1,-1-1 2,1 1-1,1-4 0,3-6 0,3-6 0,4-6-1,4-12-1,6-15 1,7-15 0,6-16 0,-1-10 1,-5-3 0,-7-3 0,-5-2 1,-3-8-1,4-8 1,3-10 1,3-9-1,1-9 0,1-5 1,-1-7-1,1-5 1,1-6-1,3-3-3,3-3-2,4-2-2,-1-5 0,-3-2 0,-3-3 2,-2-3 1,-1 1-2,3 6-2,3 7-2,4 6-3,-4 9-2,-9 13-1,-10 12-1,-8 13 0,-4 7-10,3 4-17,3 3-18,4 3-17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197" units="cm"/>
      <inkml:brushProperty name="height" value="0.03197" units="cm"/>
    </inkml:brush>
  </inkml:definitions>
  <inkml:trace contextRef="#ctx0" brushRef="#br0">94900 5700 688,'3'-44'16,"6"13"3,7 12 1,6 13 3,6 6 2,6 0 1,7 0 0,6 0 2,6 0-1,6 0-2,7 0-2,6 0-2,3 0-4,0 0-7,0 0-5,0 0-5,0 1-8,0 4-9,0 3-8,0 3-8,-5 3-7,-9 3-2,-10 3-3,-8 4-4,-11 1 2,-8 0 7,-10 0 7,-9 0 5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003" units="cm"/>
      <inkml:brushProperty name="height" value="0.03003" units="cm"/>
    </inkml:brush>
  </inkml:definitions>
  <inkml:trace contextRef="#ctx0" brushRef="#br0">94850 6500 732,'-36'0'7,"28"0"12,28 0 14,29 0 12,15 1 3,3 4-7,3 3-9,4 3-8,1-1-9,0-2-11,0-3-12,0-3-10,3-2-10,6 0-9,7 0-10,6 0-8,-4 0-1,-11 0 9,-14 0 8,-11 0 8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97050 5050 594,'70'0'18,"-9"0"3,-10 0 4,-8 0 5,-4 1 1,3 4 1,3 3 0,4 3 0,-3 6-2,-5 9-1,-7 10-4,-5 10-2,-6 4-3,-3 0-3,-3 0-3,-2 0-3,-6 4-4,-6 10-1,-6 10-4,-6 9-2,-12 2-2,-15-2-3,-15-3-3,-16-3-2,-10-2-2,-3 0-2,-3 0-1,-2 0-2,-1-4 0,3-5 2,3-7 0,4-5 2,5-8 2,10-5 4,10-7 2,9-5 4,6-6 2,3-3 4,3-3 2,4-2 4,11-5 0,23-2-1,22-3-3,22-3-2,13-6-2,7-5-5,6-7-3,7-5-4,4-6-6,3-3-10,3-3-8,4-2-9,-3-5-3,-5-2 2,-7-3 4,-5-3 2,-4-2 4,0 0 5,0 0 5,0 0 5,-8 4 5,-16 10 2,-15 10 4,-15 9 2,-7 2 3,3-2-1,3-3 2,4-3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3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98500 5600 498,'-2'51'76,"-3"4"-13,-3 3-11,-2 3-12,-6 4-7,-6 7-1,-6 6-3,-6 7-2,-1 0-3,7-2-2,6-3-3,7-3-2,4-6-2,3-5-1,3-7 0,4-5 0,10-8-5,19-5-8,19-7-7,19-5-9,7-14-4,-3-18-2,-3-19-2,-2-18-1,-5-14 0,-2-5 2,-3-7 2,-3-5 1,-7-6 2,-9-3-1,-10-3 1,-8-2-1,-8 0 2,-2 7 2,-3 6 3,-3 7 2,-9 5 2,-11 7 1,-14 6 2,-11 7 1,-9 5 0,-3 7-2,-3 6-3,-2 7-2,0 4-1,7 3 0,6 3 1,7 4 0,5 4-4,7 6-7,6 7-7,7 6-9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4"/>
    </inkml:context>
    <inkml:brush xml:id="br0">
      <inkml:brushProperty name="width" value="0.06142" units="cm"/>
      <inkml:brushProperty name="height" value="0.06142" units="cm"/>
    </inkml:brush>
  </inkml:definitions>
  <inkml:trace contextRef="#ctx0" brushRef="#br0">99800 5600 358,'67'3'-11,"-16"6"16,-15 7 16,-15 6 16,-11 4 6,-2 4-6,-3 3-5,-3 3-5,-4 4-4,-3 7-3,-3 6-3,-2 7-2,-5 2-3,-2 1-2,-3-1-2,-3 1-2,-1-3-1,4-2-1,3-3-2,3-3 0,10-7-6,20-9-12,18-10-12,20-8-11,8-14-4,1-15 5,-1-15 5,1-16 5,-3-8 4,-2 0 2,-3 0 4,-3 0 2,-6 1 2,-5 4 3,-7 3 2,-5 3 3,-6 4 3,-3 7 4,-3 6 4,-2 7 4,-3 5 7,1 7 10,-1 6 9,1 7 9,-3 5 2,-2 7-6,-3 6-7,-3 7-7,1 4-6,6 3-5,7 3-6,6 4-5,4-6-6,4-11-6,3-14-6,3-11-7,4-11-2,7-5-2,6-7-1,7-5 0,0-4 0,-2 0 3,-3 0 3,-3 0 3,-10 6 11,-16 13 21,-15 12 21,-15 13 20,-6 9-1,7 6-25,6 7-23,7 6-25,4-2-11,3-9 0,3-10 1,4-8 1,1-12 1,0-12 1,0-13 3,0-12 1,1-13 1,4-12 2,3-13 1,3-12 1,1-12 3,1-8 2,-1-10 4,1-9 2,1 1 2,3 13 1,3 12 1,4 13 0,-1 7 1,-3 4 3,-3 3 1,-2 3 2,-5 6 4,-2 9 3,-3 10 3,-3 10 4,-2 4 1,0 0-1,0 0-2,0 0-2,-2 7 8,-3 17 15,-3 15 16,-2 16 16,-5 12 2,-2 9-10,-3 10-12,-3 10-10,-2 2-8,0-3-7,0-3-4,0-2-7,0-3-3,0 1-1,0-1-3,0 1 0,0 1-2,0 3-1,0 3 0,0 4 0,-2 1-2,-3 0 0,-3 0-2,-2 0-2,-1-4 0,3-5 1,3-7-1,4-5 1,1-4 0,0 0-3,0 0-2,0 0-1,7-4-2,17-5-3,15-7-2,16-5-3,7-8-1,1-5 3,-1-7 0,1-5 3,7-9 0,16-9-2,15-10 0,17-8-1,10-8-3,6-2-3,7-3-4,6-3-3,-1-1-4,-5 4-4,-7 3-5,-5 3-3,-15 4-3,-22 7 1,-22 6-1,-21 7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1"/>
    </inkml:context>
    <inkml:brush xml:id="br0">
      <inkml:brushProperty name="width" value="0.03807" units="cm"/>
      <inkml:brushProperty name="height" value="0.03807" units="cm"/>
    </inkml:brush>
  </inkml:definitions>
  <inkml:trace contextRef="#ctx0" brushRef="#br0">23700 16800 577,'-22'-36'74,"6"28"-9,7 28-11,6 29-8,1 18-9,-3 9-6,-3 10-7,-2 10-6,-5 4-3,-2 0-1,-3 0-1,-3 0-1,1 1-2,6 4-3,7 3-4,6 3-4,1 3-4,-3 3-2,-3 3-3,-2 4-3,-1 1-1,3 0 0,3 0 0,4 0 0,1-8-3,0-16-5,0-15-6,0-15-7,3-15-3,6-12-1,7-13 0,6-12-2,-1-12 2,-5-8 5,-7-10 5,-5-9 5,-3-7 4,4-3 4,3-3 2,3-2 4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2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23600 18000 517,'7'-68'26,"17"17"2,15 15 1,16 16 1,4 9 0,-6 3-6,-6 3-3,-6 4-4,-1 1-5,7 0-4,6 0-3,7 0-5,-1 0-8,-6 0-10,-6 0-11,-6 0-11,-9-4-4,-8-5 4,-10-7 3,-9-5 4,-5-9 5,0-9 5,0-10 6,0-8 5,0-8 4,0-2 2,0-3 2,0-3 1,0-4 2,0-3 2,0-3 2,0-2 1,0-1 1,0 3 0,0 3-1,0 4 0,0 5 1,0 10 6,0 10 5,0 9 6,0 6 4,0 3 7,0 3 5,0 4 5,0 8 3,0 17-3,0 15-1,0 16-3,-2 10-3,-3 7-5,-3 6-4,-2 7-4,-3 8-4,1 14-2,-1 11-1,1 14-3,1 10-2,3 9-2,3 10-3,4 10-2,-1 8-3,-3 10-2,-3 10-2,-2 9-4,-1 10-3,3 14-8,3 11-7,4 14-6,1 7-5,0 3-4,0 3-3,0 4-4,1-12-1,4-24 2,3-26 1,3-24 1,1-29 4,1-31 7,-1-31 7,1-31 7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2"/>
    </inkml:context>
    <inkml:brush xml:id="br0">
      <inkml:brushProperty name="width" value="0.03303" units="cm"/>
      <inkml:brushProperty name="height" value="0.03303" units="cm"/>
    </inkml:brush>
  </inkml:definitions>
  <inkml:trace contextRef="#ctx0" brushRef="#br0">24850 18100 665,'3'-46'7,"6"10"12,7 10 13,6 9 13,3 6 3,0 3-9,0 3-8,0 4-8,0 1-5,0 0-3,0 0-1,0 0-3,-2 4-3,-3 10-3,-3 10-3,-2 9-4,-3 4-1,1 1-2,-1-1-2,1 1-2,-7 1 0,-12 3-1,-13 3 0,-12 4 0,-7-1 0,1-3 1,-1-3 1,1-2 1,-1-6 1,1-6 0,-1-6 0,1-6 2,8-6 3,20-2 9,18-3 8,20-3 7,10-2 2,3 0-4,3 0-6,4 0-5,-3 1-3,-5 4-2,-7 3-1,-5 3-2,-6 4 0,-3 7-1,-3 6-1,-2 7 0,-6 4 0,-6 3-3,-6 3-1,-6 4-1,-6 1-1,-2 0 0,-3 0 1,-3 0 0,-4-2-4,-3-3-7,-3-3-7,-2-2-8,-3-6-5,1-6-2,-1-6-3,1-6-2,2-9 1,7-8 4,6-10 5,7-9 4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37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57650 55950 594,'-25'-18'126,"0"17"-31,0 15-30,0 16-29,1 7-18,4 1-4,3-1-4,3 1-3,-1 4-3,-2 9 0,-3 10-1,-3 10 1,-1-1-1,4-9 0,3-10 0,3-8 0,3-6 0,3 1-2,3-1 1,4 1-1,1-1-1,0 1 1,0-1-2,0 1 1,0-1-1,0 1 0,0-1 0,0 1-1,6-6 0,13-8 0,12-10-1,13-9 0,4-9 0,-3-5 0,-3-7-1,-2-5-1,-3-8 0,1-5-1,-1-7 0,1-5 0,1-8-1,3-5 1,3-7 1,4-5-1,-3-4 1,-5 0 0,-7 0 0,-5 0 0,-6 1 0,-3 4 2,-3 3 0,-2 3 1,-5 4 1,-2 7 1,-3 6 1,-3 7 0,-4 4 1,-3 3 2,-3 3 1,-2 4 2,-6 2 1,-6 4-2,-6 3-1,-6 3 0,-2 1-2,3 1-1,3-1-1,4 1-2,-1 1-2,-3 3-4,-3 3-4,-2 4-4,-5 5-4,-2 10-4,-3 10-5,-3 9-5,1 4-3,6 1-3,7-1-3,6 1-4,4-3 3,4-2 7,3-3 6,3-3 9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3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26500 16850 523,'-22'-16'17,"6"19"15,7 19 14,6 19 13,4 10 3,4 4-10,3 3-9,3 3-10,-1 4-7,-2 7-3,-3 6-3,-3 7-4,-4 2-3,-3 1-2,-3-1-1,-2 1-3,-3 1-2,1 3-3,-1 3-5,1 4-3,-1-1-2,1-3 2,-1-3 2,1-2 1,-1-6-3,1-6-9,-1-6-9,1-6-8,-1-16-11,1-25-12,-1-25-11,1-25-13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3"/>
    </inkml:context>
    <inkml:brush xml:id="br0">
      <inkml:brushProperty name="width" value="0.03507" units="cm"/>
      <inkml:brushProperty name="height" value="0.03507" units="cm"/>
    </inkml:brush>
  </inkml:definitions>
  <inkml:trace contextRef="#ctx0" brushRef="#br0">26500 16900 627,'23'-27'0,"-3"-3"0,-3-3 0,-2-2 0,0-6 1,7-6 1,6-6 2,7-6 1,2 1 6,1 9 7,-1 10 9,1 10 8,-1 7 3,1 6-5,-1 7-2,1 6-4,-3 6-3,-2 6-4,-3 7-3,-3 6-3,-6 9-3,-5 13-2,-7 12-4,-5 13-3,-6 9-1,-3 6-3,-3 7-1,-2 6-1,-8 1-2,-8-3-2,-10-3-1,-9-2-1,-5-6-1,0-6 0,0-6 1,0-6-1,3-9 1,6-8 1,7-10 1,6-9 1,12-9 2,19-5 1,19-7 3,19-5 1,10-3 3,4 4 2,3 3 4,3 3 2,-1 1 1,-2 1-1,-3-1 0,-3 1-1,-6 2-1,-5 7 0,-7 6-1,-5 7-1,-8 2-1,-5 1 0,-7-1-1,-5 1 0,-9 4 0,-9 9 0,-10 10 0,-8 10 1,-9 2-1,-6-3-1,-6-3-2,-6-2-1,-2-3 0,3 1 0,3-1 1,4 1 1,2-6-4,4-8-8,3-10-6,3-9-9,6-16-1,9-22 1,10-22 2,10-21 2,7-7-5,6 9-13,7 10-13,6 10-12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27800 17450 491,'45'-47'0,"-9"6"2,-10 7 0,-8 6 2,-4 4 4,3 4 10,3 3 9,4 3 9,-3 9 3,-5 16-1,-7 15-2,-5 17-1,-6 10-3,-3 6-3,-3 7-3,-2 6-3,-5 3-2,-2 0-2,-3 0-3,-3 0-1,1-2-2,6-3-1,7-3-2,6-2-2,3-5 0,0-2 1,0-3 0,0-3 0,7-6-4,17-5-11,15-7-9,16-5-11,7-14-3,1-18 2,-1-19 3,1-18 1,-3-12 3,-2-3 3,-3-3 3,-3-2 3,-4-8 2,-3-8 0,-3-10 1,-2-9 1,-8-9 2,-8-5 1,-10-7 2,-9-5 1,-7-1 1,-3 6-1,-3 7 0,-2 6-1,-5 9-1,-2 13 0,-3 12 0,-3 13 0,-4 9-1,-3 6-2,-3 7-2,-2 6-2,-5 9-4,-2 13-3,-3 12-4,-3 13-4,1 7-1,6 4-2,7 3 0,6 3 0,3 1 1,0 1 3,0-1 3,0 1 3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29300 17350 724,'25'25'3,"0"0"5,0 0 6,0 0 5,-4 1 2,-5 4-1,-7 3-1,-5 3-1,-4 3-2,0 3-6,0 3-5,0 4-6,0-1-1,0-3 0,0-3 1,0-2 0,0-5 1,0-2 0,0-3 1,0-3 0,7-2 1,17 0 3,15 0 4,16 0 2,4-2 1,-6-3-1,-6-3-1,-6-2 0,-6 0-1,-2 7-1,-3 6 1,-3 7-1,-6 5-1,-5 7-1,-7 6-2,-5 7-1,-9 4-1,-9 3-1,-10 3-1,-8 4 1,-11 2-4,-8 4-3,-10 3-4,-9 3-3,-5 1-4,0 1-3,0-1-2,0 1-2,1-6-2,4-8-4,3-10-4,3-9-2,6-10-1,9-9 4,10-10 2,10-8 2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31050 17850 560,'-41'0'54,"19"0"-6,19 0-6,19 0-5,16 0-4,17 0-3,15 0-3,16 0-2,9-2-2,3-3-2,3-3-1,4-2-1,1-3-2,0 1-2,0-1-3,0 1-2,0 1-4,0 3-5,0 3-7,0 4-6,-5 1-6,-9 0-6,-10 0-7,-8 0-6,-11 0-4,-8 0-2,-10 0-1,-9 0-2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5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31750 16650 543,'-25'-27'4,"0"-3"10,0-3 8,0-2 10,4 14 8,10 35 7,10 35 8,9 34 7,4 23-2,1 13-15,-1 12-12,1 13-15,-1 7-8,1 4-2,-1 3-3,1 3-4,-3 3-9,-2 3-18,-3 3-18,-3 4-18,-2-10-3,0-22 11,0-22 10,0-21 12,0-17 4,0-8-4,0-10-3,0-9-3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6"/>
    </inkml:context>
    <inkml:brush xml:id="br0">
      <inkml:brushProperty name="width" value="0.03428" units="cm"/>
      <inkml:brushProperty name="height" value="0.03428" units="cm"/>
    </inkml:brush>
  </inkml:definitions>
  <inkml:trace contextRef="#ctx0" brushRef="#br0">36350 16850 641,'-46'-2'0,"10"-3"0,10-3 0,9-2 0,4 0 0,1 7 0,-1 6-1,1 7 1,-1 8 5,1 14 11,-1 11 10,1 14 12,-3 8 5,-2 7-4,-3 6-3,-3 7-2,-2 4-4,0 3-4,0 3-5,0 4-4,-2 1-4,-3 0-4,-3 0-4,-2 0-4,-3-4-4,1-5-4,-1-7-6,1-5-4,2-9-4,7-9-4,6-10-4,7-8-3,10-18-6,16-25-5,15-25-8,17-25-5,3-10 3,-5 7 11,-7 6 12,-5 7 12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7"/>
    </inkml:context>
    <inkml:brush xml:id="br0">
      <inkml:brushProperty name="width" value="0.03995" units="cm"/>
      <inkml:brushProperty name="height" value="0.03995" units="cm"/>
    </inkml:brush>
  </inkml:definitions>
  <inkml:trace contextRef="#ctx0" brushRef="#br0">36300 17100 550,'23'-46'3,"-3"10"6,-3 10 6,-2 9 6,-3 13 3,1 20 1,-1 18 0,1 20 1,1 10 0,3 3-2,3 3 0,4 4-2,-1 1-1,-3 0-1,-3 0-2,-2 0-2,-3-2-1,1-3-1,-1-3-2,1-2-1,-1-5-1,1-2-1,-1-3 0,1-3-1,1-6 0,3-5 0,3-7 0,4-5 0,4-14-2,6-18-2,7-19-4,6-18-2,4-18-1,4-16-1,3-15 0,3-15 1,1-14-1,1-8 1,-1-10 0,1-9 0,-4-5-1,-6 0 1,-6 0-1,-6 0 0,-7 9-1,-6 19 1,-6 19-1,-6 19 1,-4 13-3,1 10-2,-1 10-4,1 9-4,-4 15-5,-6 22-9,-6 22-10,-6 23-9,-2 8-3,3-3 3,3-3 2,4-2 2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8"/>
    </inkml:context>
    <inkml:brush xml:id="br0">
      <inkml:brushProperty name="width" value="0.0463" units="cm"/>
      <inkml:brushProperty name="height" value="0.0463" units="cm"/>
    </inkml:brush>
  </inkml:definitions>
  <inkml:trace contextRef="#ctx0" brushRef="#br0">39050 17200 475,'-25'-90'43,"0"23"-4,0 22-5,0 22-4,-2 12-5,-3 3-3,-3 3-4,-2 4-4,-6 4-2,-6 6 0,-6 7-2,-6 6 0,-4 9-1,1 13-2,-1 12 0,1 13-2,-1 6 0,1 0-1,-1 0 2,1 0-1,2 0 0,7 0 0,6 0 0,7 0 0,5-4-1,7-5 0,6-7-1,7-5-1,15-11-1,25-11-3,25-14-2,25-11-2,15-17-6,7-18-7,6-19-6,7-18-8,-1-10-3,-6 0 2,-6 0 3,-6 0 2,-6 1 3,-2 4 4,-3 3 5,-3 3 4,-13 14 10,-22 25 17,-22 25 16,-21 25 17,-14 14 5,-2 3-9,-3 3-8,-3 4-8,1-1-6,6-3-4,7-3-4,6-2-5,13-8-5,23-8-7,22-10-9,22-9-7,10-12-5,1-11-4,-1-14-2,1-11-3,-1-7 0,1 0 3,-1 0 3,1 0 3,-6 1 4,-8 4 3,-10 3 5,-9 3 3,-10 4 2,-9 7-2,-10 6 0,-8 7-1,-11 7 9,-8 9 16,-10 10 17,-9 10 17,-4 7 7,4 6-3,3 7-4,3 6-3,1 4-3,1 4-3,-1 3-4,1 3-3,-1-1-4,1-2-5,-1-3-4,1-3-6,1-2-2,3 0-3,3 0-2,4 0-2,7-7-5,13-11-5,12-14-7,13-11-6,9-15-3,6-16 1,7-15-1,6-15 0,-1-12 0,-5-6-1,-7-6-1,-5-6-2,-9-4 1,-9 1 3,-10-1 1,-8 1 4,-8 2 2,-2 7 4,-3 6 2,-3 7 4,-2 5 2,0 7 1,0 6 2,0 7 2,3 8 7,6 14 16,7 11 14,6 14 16,1 8 0,-3 7-13,-3 6-13,-2 7-13,-1 7-8,3 9-2,3 10-2,4 10-2,-1 2-2,-3-3-2,-3-3-3,-2-2-2,-5-6-1,-2-6 0,-3-6-1,-3-6 1,-2-4-1,0 1-1,0-1-3,0 1-1,4-7-5,10-12-7,10-13-8,9-12-6,6-10-1,3-6 7,3-6 6,4-6 7,4-4 3,6 1 0,7-1-1,6 1 1,-1-1 0,-5 1 0,-7-1 0,-5 1 1,-9-1 0,-9 1 2,-10-1 0,-8 1 1,-6 1 2,1 3 2,-1 3 4,1 4 2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8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42100 16550 470,'-22'-91'1,"6"19"0,7 19 2,6 19 2,3 9 1,0 0 4,0 0 4,0 0 3,0 17 9,0 34 17,0 35 16,0 35 17,0 22-1,0 14-15,0 11-16,0 14-15,1 10-10,4 9-5,3 10-4,3 10-6,-1 8-1,-2 10 0,-3 10 1,-3 9-1,-1 13-10,4 20-22,3 18-23,3 20-22,-1-23-9,-2-62 6,-3-63 7,-3-62 5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37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58500 56450 528,'23'46'91,"-3"-5"-16,-3-7-18,-2-5-16,-1-3-11,3 4-3,3 3-4,4 3-2,1-1-4,0-2-1,0-3-2,0-3-3,-2-1 1,-3 4-1,-3 3 2,-2 3-1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0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25100 20750 628,'96'-68'134,"-5"17"-33,-7 15-33,-5 16-32,-4 9-20,0 3-5,0 3-6,0 4-5,-2 1-6,-3 0-4,-3 0-5,-2 0-5,-11 7-9,-15 17-14,-15 15-14,-16 16-14,-10 1 0,-3-12 13,-3-13 15,-2-12 12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1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25350 21150 602,'-111'46'6,"28"-5"12,28-7 12,29-5 11,15-4 3,3 0-4,3 0-7,4 0-4,2 3-5,4 6-4,3 7-3,3 6-3,1 6-2,1 6 0,-1 7 2,1 6-1,-3 1-1,-2-3-4,-3-3-5,-3-2-4,-1-6-2,4-6 0,3-6 0,3-6 0,6-21-7,9-34-17,10-35-15,10-33-16,2-20-4,-3-3 8,-3-3 7,-2-2 8,-3 3 7,1 14 7,-1 11 7,1 14 7,-3 11 6,-2 14 6,-3 11 5,-3 14 5,-4 5 5,-3 1 3,-3-1 4,-2 1 3,0 5 4,7 14 7,6 11 5,7 14 7,-1 8-2,-6 7-9,-6 6-10,-6 7-9,-6 5-5,-2 7-2,-3 6-1,-3 7-2,-4 0-1,-3-2-4,-3-3-3,-2-3-4,-5-7-4,-2-9-6,-3-10-6,-3-8-5,-4-20-7,-3-28-5,-3-28-7,-2-27-6,0-20 1,7-9 6,6-10 8,7-8 7,2 0 6,1 14 3,-1 11 5,1 14 3,-1 11 6,1 14 6,-1 11 8,1 14 7,-3 13 5,-2 16 1,-3 15 3,-3 17 1,-2 8 0,0 4-2,0 3-2,0 3-2,1-4-3,4-8-3,3-10-4,3-9-2,9-9-6,16-5-9,15-7-9,17-5-8,13-17-6,13-24-1,12-26-3,13-24-1,1-7 2,-9 13 4,-10 12 4,-8 13 5,-8 9 4,-2 6 3,-3 7 3,-3 6 3,-6 6 8,-5 6 13,-7 7 14,-5 6 14,-6 6 4,-3 6-3,-3 7-3,-2 6-3,-5 3-5,-2 0-4,-3 0-6,-3 0-5,-1 3-5,4 6-6,3 7-5,3 6-7,-1 4-3,-2 4-3,-3 3-3,-3 3-1,-4-1-1,-3-2 0,-3-3 2,-2-3 0,2-9 1,9-11 0,10-14 0,10-11 1,8-12 0,10-9 1,10-10 1,9-8 1,4-8-1,1-2 1,-1-3 0,1-3-1,-3-2 0,-2 0-1,-3 0-1,-3 0 0,-6 3-3,-5 6 0,-7 7-2,-5 6-1,-6 1 0,-3-3 2,-3-3 2,-2-2 1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3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27900 19150 516,'46'28'90,"-5"6"-20,-7 7-22,-5 6-21,-8 4-11,-5 4-1,-7 3 0,-5 3-1,-6 3-4,-3 3-9,-3 3-9,-2 4-8,-6-3-7,-6-5-4,-6-7-3,-6-5-4,-2-8 0,3-5 3,3-7 3,4-5 4,8-11 4,17-11 6,15-14 6,16-11 6,9-7 2,3 0 1,3 0 0,4 0 1,-3 1 1,-5 4 0,-7 3 2,-5 3 2,-6 10 1,-3 20 5,-3 18 3,-2 20 4,-12 8 0,-19 1 0,-18-1-3,-19 1 0,-7-4-3,7-6-3,6-6-2,7-6-4,4-6-1,3-2-3,3-3 0,4-3-3,4-10-4,6-16-9,7-15-9,6-15-8,9-9-2,13 1 5,12-1 4,13 1 5,2 2 4,-5 7 3,-7 6 2,-5 7 4,-4 4 2,0 3 5,0 3 2,0 4 4,0 1 4,0 0 5,0 0 3,0 0 5,-2 3 2,-3 6-2,-3 7-1,-2 6-2,-3 3-2,1 0-6,-1 0-6,1 0-4,-3 1-5,-2 4-3,-3 3-3,-3 3-4,-7 1-3,-9 1-2,-10-1-2,-8 1-3,-9-1-2,-6 1 1,-6-1 0,-6 1-1,-4-3 3,1-2 4,-1-3 4,1-3 4,-1-6 3,1-5 2,-1-7 3,1-5 1,1-4 1,3 0-1,3 0 0,4 0 0,5 1 8,10 4 16,10 3 18,9 3 16,6 3 5,3 3-10,3 3-8,4 4-9,1 4-6,0 6-3,0 7-4,0 6-4,0 4-3,0 4-4,0 3-3,0 3-4,0-2-4,0-6-5,0-6-5,0-6-5,4-18-11,10-28-14,10-28-16,9-27-15,6-14 0,3 4 16,3 3 16,4 3 15,1 6 10,0 9 5,0 10 4,0 10 4,7 0 3,17-5-1,15-7-1,16-5 1,4 0 2,-6 10 7,-6 10 6,-6 9 7,-6 6 3,-2 3 0,-3 3 0,-3 4 0,-6 2-1,-5 4-2,-7 3-3,-5 3-1,-8 4-3,-5 7 0,-7 6-2,-5 7-1,-8 5 0,-5 7-1,-7 6 0,-5 7 0,-9 4 0,-9 3 0,-10 3-1,-8 4 0,-8-1 0,-2-3-2,-3-3-1,-3-2-2,-4-6 0,-3-6 1,-3-6 0,-2-6 0,0-9-2,7-8-5,6-10-5,7-9-6,2-10-3,1-9-5,-1-10-3,1-8-3,2-15-3,7-19-3,6-18-2,7-19-3,4-8 0,3 3 2,3 3 2,4 4 1,2 4 4,4 6 4,3 7 5,3 6 5,1 10 3,1 17 3,-1 15 3,1 16 3,-4 13 11,-6 14 19,-6 11 19,-6 14 18,-7 7 4,-6 3-14,-6 3-14,-6 4-13,-4 5-8,1 10-2,-1 10-1,1 9-2,1-1-2,3-8-5,3-10-3,4-9-4,7-9-4,13-5-7,12-7-6,13-5-7,13-15-3,17-22-4,15-22-4,16-21-2,10-17-2,7-8-2,6-10 0,7-9-2,0-2 3,-2 6 6,-3 7 8,-3 6 6,-6 6 6,-5 6 3,-7 7 4,-5 6 4,-8 6 3,-5 6 5,-7 7 4,-5 6 4,-6 6 2,-3 6-1,-3 7-1,-2 6 0,-5 4 3,-2 4 8,-3 3 8,-3 3 8,1 4 2,6 7-3,7 6-4,6 7-3,1 5-4,-3 7-3,-3 6-3,-2 7-2,-5 4-3,-2 3-1,-3 3-2,-3 4-2,-6 1-1,-5 0-2,-7 0-2,-5 0-2,-6 0-1,-3 0-3,-3 0-2,-2 0-3,-6-4-2,-6-5-2,-6-7-1,-6-5-3,-6-9-1,-2-9-1,-3-10 1,-3-8-2,-1-12 1,4-12 0,3-13 1,3-12 0,4-13-2,7-12-5,6-13-4,7-12-5,13-12-1,22-8 1,22-10 1,23-9 1,19-5 2,19 0 0,19 0 1,19 0 2,15 0 0,13 0 1,12 0 1,13 0 2,-10 10-1,-31 23-1,-31 22-2,-31 22-1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4"/>
    </inkml:context>
    <inkml:brush xml:id="br0">
      <inkml:brushProperty name="width" value="0.03666" units="cm"/>
      <inkml:brushProperty name="height" value="0.03666" units="cm"/>
    </inkml:brush>
  </inkml:definitions>
  <inkml:trace contextRef="#ctx0" brushRef="#br0">44650 16800 600,'-41'0'43,"19"0"-2,19 0-4,19 0-2,19-2-3,23-3-1,22-3-1,22-2-2,12-3-1,3 1-4,3-1-1,4 1-3,4-1-3,6 1-6,7-1-5,6 1-5,-1 1-4,-5 3-6,-7 3-6,-5 4-4,-9-1-4,-9-3-1,-10-3-1,-8-2-2,-12-1-1,-12 3-3,-13 3-2,-12 4-3,-15 5-1,-15 10 0,-15 10 1,-16 9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4"/>
    </inkml:context>
    <inkml:brush xml:id="br0">
      <inkml:brushProperty name="width" value="0.03462" units="cm"/>
      <inkml:brushProperty name="height" value="0.03462" units="cm"/>
    </inkml:brush>
  </inkml:definitions>
  <inkml:trace contextRef="#ctx0" brushRef="#br0">44650 17750 635,'-71'21'5,"10"-5"8,10-7 10,9-5 9,13-8 3,20-5-2,18-7-3,20-5-2,19-4-2,22 0 1,22 0 1,23 0-1,11 3-2,4 6-7,3 7-7,3 6-8,4 4-3,7 4-2,6 3-2,7 3-1,0 1-1,-2 1 3,-3-1 1,-3 1 3,-9-1-6,-11 1-14,-14-1-14,-11 1-14,-15-1-7,-16 1-1,-15-1-1,-15 1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5"/>
    </inkml:context>
    <inkml:brush xml:id="br0">
      <inkml:brushProperty name="width" value="0.04454" units="cm"/>
      <inkml:brushProperty name="height" value="0.04454" units="cm"/>
    </inkml:brush>
  </inkml:definitions>
  <inkml:trace contextRef="#ctx0" brushRef="#br0">52450 15600 493,'-2'53'102,"-3"6"-20,-3 7-20,-2 6-19,-5 1-12,-2-3-5,-3-3-4,-3-2-5,-7 5-3,-9 16 1,-10 15 0,-8 17 0,-6 10 0,1 6-1,-1 7-1,1 6 0,1-2-5,3-9-11,3-10-9,4-8-10,11-23-14,23-34-18,22-35-19,22-33-18,8-20 1,-2-3 17,-3-3 19,-3-2 17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5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52450 15950 489,'68'29'120,"-11"10"-26,-14 10-27,-11 9-26,-7 7-14,0 7-4,0 6-2,0 7-4,-4 5-2,-5 7-1,-7 6-2,-5 7-1,-3-1-1,4-6-1,3-6 0,3-6-1,-1-9-1,-2-8-3,-3-10-3,-3-9-1,5-21-3,17-31-2,15-31-2,16-31-3,7-24 0,1-16 1,-1-15 0,1-15 1,-1-11 0,1-2 0,-1-3-1,1-3 0,-4 1 0,-6 6-2,-6 7 0,-6 6-1,-4 7-1,1 10-4,-1 10-1,1 9-3,-4 10-3,-6 14 0,-6 11-3,-6 14-1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6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54600 16450 474,'46'-7'32,"-5"-11"-3,-7-14-6,-5-11-3,-8-6-3,-5 4-1,-7 3 1,-5 3-1,-8 1-1,-5 1-1,-7-1-1,-5 1-3,-6 2 0,-3 7-1,-3 6 0,-2 7-1,-5 8 0,-2 14 1,-3 11 1,-3 14 0,-2 8 0,0 7 2,0 6-1,0 7 2,1 2-2,4 1-1,3-1-1,3 1-3,3 1 0,3 3-2,3 3 0,4 4-1,4-1 0,6-3 0,7-3 0,6-2-1,4-6-2,4-6-9,3-6-7,3-6-7,6-10-4,9-12-2,10-13-2,10-12 0,4-12-1,0-8 2,0-10 1,0-9 2,0-9 2,0-5 3,0-7 3,0-5 2,-4 0 2,-5 10 0,-7 10 1,-5 9 0,-6 6 5,-3 3 13,-3 3 11,-2 4 13,-1 10 10,3 19 11,3 19 11,4 19 10,-1 9-1,-3 0-13,-3 0-13,-2 0-13,-1 3-9,3 6-4,3 7-5,4 6-4,1 1-2,0-3 2,0-3 0,0-2 1,0-6-6,0-6-11,0-6-11,0-6-13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6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57100 15150 485,'-69'-66'64,"13"19"-14,12 19-16,13 19-14,2 9-8,-5 0-1,-7 0 0,-5 0-2,-6 1 0,-3 4-2,-3 3 0,-2 3-1,2 1-1,9 1-2,10-1-1,10 1-2,0-3-2,-5-2 0,-7-3-1,-5-3-1,0 1 2,10 6 4,10 7 4,9 6 3,7 6 3,7 6-1,6 7 0,7 6 0,2 6 1,1 6 2,-1 7 4,1 6 2,-3 6 0,-2 6-1,-3 7-2,-3 6-1,-4 6-2,-3 6-2,-3 7-2,-2 6-2,-3 3-1,1 0-1,-1 0 0,1 0 0,-3-4-1,-2-5-1,-3-7-3,-3-5-1,1-9-1,6-9-1,7-10-2,6-8-1,3-9-3,0-6-3,0-6-4,0-6-5,6-9-5,13-8-9,12-10-8,13-9-8,7-10-3,4-9 4,3-10 3,3-8 4,-2-4 3,-6 3 3,-6 3 3,-6 4 3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58300 15800 472,'-24'-24'0,"4"4"0,3 3 0,3 3 0,1 4 11,1 7 22,-1 6 22,1 7 22,-1 7 4,1 9-16,-1 10-13,1 10-16,-3 8-8,-2 10-5,-3 10-3,-3 9-4,-1 7-4,4 7-2,3 6-4,3 7-4,-1 0-3,-2-2-6,-3-3-4,-3-3-6,-1-4-2,4-3 2,3-3 3,3-2 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6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60250 54900 515,'0'-47'0,"0"6"0,0 7 0,0 6 0,0 9 8,0 13 18,0 12 17,0 13 17,-5 13 4,-9 17-12,-10 15-10,-8 16-10,-8 9-7,-2 3-4,-3 3-3,-3 4-3,-1-4-4,4-9-2,3-10-4,3-8-3,1-6-1,1 1 0,-1-1 0,1 1 0,1-6-1,3-8 1,3-10-1,4-9-1,11-7 2,23-3 2,22-3 3,22-2 2,13-5 1,7-2-2,6-3-1,7-3-2,0-4-1,-2-3-3,-3-3-1,-3-2-3,-4-1-2,-3 3-2,-3 3-4,-2 4-2,-5 2-3,-2 4-3,-3 3-2,-3 3-3,-6-2-9,-5-6-15,-7-6-14,-5-6-15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58450 15600 628,'29'-27'2,"10"-3"4,10-3 4,9-2 4,-1 0 3,-8 7 4,-10 6 2,-9 7 4,-5 4 2,0 3 1,0 3 2,0 4 1,-4 5-2,-5 10-7,-7 10-6,-5 9-7,-9 7-3,-9 7-1,-10 6 0,-8 7-1,-8 0-1,-2-2-2,-3-3-3,-3-3-1,-1-2-3,4 0-3,3 0-3,3 0-2,7-4-2,14-5 1,11-7 0,14-5 0,10-6 2,9-3 1,10-3 4,10-2 1,2 2 3,-3 9 3,-3 10 2,-2 10 2,-6 5 3,-6 4 0,-6 3 2,-6 3 1,-9 3 1,-8 3-1,-10 3-1,-9 4 0,-12 2-1,-11 4 0,-14 3-1,-11 3-1,-6-4-2,4-8-3,3-10-4,3-9-2,4-7-6,7-3-6,6-3-7,7-2-7,7-11-6,9-15-7,10-15-6,10-16-7,7-8 1,6 0 8,7 0 8,6 0 7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59800 16000 457,'23'-24'3,"-3"4"6,-3 3 7,-2 3 5,-11 6 10,-15 9 10,-15 10 11,-16 10 12,-7 11-1,4 17-10,3 15-11,3 16-11,-2 9-7,-6 3-3,-6 3-3,-6 4-4,1 1-3,9 0 0,10 0-2,10 0-2,5-2-6,4-3-10,3-3-12,3-2-11,6-9-7,9-12-5,10-13-5,10-12-4,5-12 1,4-8 5,3-10 5,3-9 6,1-5 3,1 0 0,-1 0 1,1 0-1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8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60700 16350 427,'-47'0'4,"6"0"10,7 0 8,6 0 9,3 3 6,0 6 0,0 7 2,0 6 2,0 7-3,0 10-4,0 10-5,0 9-5,-2 7-3,-3 7-3,-3 6-1,-2 7-2,0-1-1,7-6-1,6-6-1,7-6 0,4-6 0,3-2-1,3-3 0,4-3-1,11-7-6,23-9-14,22-10-13,22-8-14,7-14-5,-6-15 4,-6-15 3,-6-16 4,-6-10 3,-2-3 3,-3-3 3,-3-2 2,-6-6 3,-5-6 3,-7-6 1,-5-6 3,-8-2 3,-5 3 4,-7 3 5,-5 4 4,-4 5 2,0 10 1,0 10 1,0 9 0,1 6 4,4 3 7,3 3 6,3 4 7,6 2 2,9 4-3,10 3-2,10 3-3,0 7-4,-5 14-7,-7 11-5,-5 14-6,-8 8-5,-5 7-2,-7 6-2,-5 7-2,-6 4-2,-3 3 1,-3 3 0,-2 4 1,-6-1-2,-6-3-1,-6-3-1,-6-2-2,-1-6-2,7-6-1,6-6-1,7-6-1,11-10-3,20-12-7,18-13-7,20-12-5,6-10-1,-2-6 8,-3-6 6,-3-6 8,-1-4 2,4 1 1,3-1-1,3 1 1,-4-1-1,-8 1 0,-10-1 1,-9 1 0,-7-6 0,-3-8 0,-3-10-2,-2-9 0,-3-4 2,1 4 3,-1 3 3,1 3 3,-3 3 3,-2 3 1,-3 3 3,-3 4 2,-2 4 4,0 6 6,0 7 5,0 6 5,0 9 10,0 13 10,0 12 13,0 13 11,-2 9 1,-3 6-10,-3 7-10,-2 6-10,-1 9-5,3 13-3,3 12-3,4 13-3,-1 9-3,-3 6-5,-3 7-4,-2 6-6,-3 4-5,1 4-5,-1 3-7,1 3-6,-1-2-6,1-6-6,-1-6-7,1-6-5,-1-10-2,1-12 2,-1-13 2,1-12 3,1-10-3,3-6-6,3-6-6,4-6-6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8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62400 15250 509,'46'-88'7,"-5"26"12,-7 24 14,-5 26 13,-1 15 3,6 6-6,7 7-7,6 6-6,1 9-3,-3 13 0,-3 12 0,-2 13 0,-8 9-1,-8 6-3,-10 7-2,-9 6-3,-12 7-3,-11 10-5,-14 10-4,-11 9-6,-12 7-3,-9 7-5,-10 6-5,-8 7-4,-6-4-4,1-12-5,-1-13-3,1-12-5,5-15-3,14-15-2,11-15-1,14-16-2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9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63050 16500 478,'-24'96'138,"4"-5"-31,3-7-32,3-5-31,1-4-17,1 0-4,-1 0-2,1 0-4,1-2-2,3-3-1,3-3 0,4-2-1,2-6-3,4-6-6,3-6-8,3-6-5,6-7-5,9-6-4,10-6-3,10-6-4,5-6-4,4-2-5,3-3-5,3-3-6,3-6-2,3-5 1,3-7 1,4-5 1,-3-8 2,-5-5 5,-7-7 4,-5-5 5,-11-6 4,-11-3 6,-14-3 5,-11-2 5,-9-3 4,-3 1 0,-3-1 2,-2 1 0,-6 2 1,-6 7 0,-6 6 1,-6 7 0,-4 5-1,1 7 1,-1 6 0,1 7 0,-1 4 3,1 3 8,-1 3 6,1 4 7,1 1 7,3 0 9,3 0 7,4 0 9,2 7 2,4 17-6,3 15-5,3 16-5,-1 10-5,-2 7-4,-3 6-4,-3 7-4,-4 2-4,-3 1-3,-3-1-4,-2 1-3,-1 2-5,3 7-5,3 6-5,4 7-5,1-1-8,0-6-10,0-6-11,0-6-10,1-12-7,4-15-7,3-15-4,3-16-7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9"/>
    </inkml:context>
    <inkml:brush xml:id="br0">
      <inkml:brushProperty name="width" value="0.05659" units="cm"/>
      <inkml:brushProperty name="height" value="0.05659" units="cm"/>
    </inkml:brush>
  </inkml:definitions>
  <inkml:trace contextRef="#ctx0" brushRef="#br0">63850 15250 388,'3'-46'2,"6"10"4,7 10 4,6 9 4,4 6 2,4 3 0,3 3 2,3 4 0,3 4 0,3 6 0,3 7-1,4 6 1,-4 3-2,-9 0-3,-10 0-4,-8 0-3,-8 6 1,-2 13 2,-3 12 5,-3 13 2,-4 6 3,-3 0 2,-3 0 0,-2 0 1,-5 3 0,-2 6-2,-3 7-2,-3 6-2,-2 9 0,0 13 2,0 12 2,0 13 1,1 6 0,4 0-2,3 0-3,3 0-2,1-4-1,1-5-4,-1-7-1,1-5-3,-1-8-1,1-5-1,-1-7-1,1-5 0,1-11-1,3-11-3,3-14-1,4-11-3,-3-4 0,-5 6-2,-7 7 0,-5 6 0,-6-4-1,-3-11-1,-3-14 0,-2-11 0,-6-9-2,-6-3 0,-6-3-2,-6-2-1,-9-6 0,-8-6 0,-10-6 1,-9-6 1,-10-7-6,-9-6-13,-10-6-12,-8-6-13,7-1-5,25 7 5,25 6 3,25 7 5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0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64850 17200 610,'-18'-24'9,"17"4"18,15 3 17,16 3 19,15 1 3,16 1-11,15-1-12,17 1-11,8 2-9,4 7-6,3 6-8,3 7-7,-1 2-8,-2 1-6,-3-1-7,-3 1-7,-6-3-3,-5-2 2,-7-3 1,-5-3 2,-11-2-4,-11 0-7,-14 0-7,-11 0-8,-12-2 0,-9-3 8,-10-3 9,-8-2 8,-6-3 5,1 1 6,-1-1 3,1 1 5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0"/>
    </inkml:context>
    <inkml:brush xml:id="br0">
      <inkml:brushProperty name="width" value="0.04278" units="cm"/>
      <inkml:brushProperty name="height" value="0.04278" units="cm"/>
    </inkml:brush>
  </inkml:definitions>
  <inkml:trace contextRef="#ctx0" brushRef="#br0">65600 16350 514,'-24'-25'2,"4"0"-1,3 0 0,3 0 0,3 9 10,3 19 20,3 19 22,4 19 22,1 16 2,0 17-15,0 15-14,0 16-15,0 9-9,0 3-2,0 3-3,0 4-2,-2 1-9,-3 0-13,-3 0-14,-2 0-14,-1-5-10,3-9-5,3-10-5,4-8-5,-1-14-1,-3-15 4,-3-15 4,-2-16 3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1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68600 16150 455,'0'76'137,"0"4"-27,0 3-29,0 3-27,-2 1-17,-3 1-5,-3-1-6,-2 1-4,-3 1-5,1 3-5,-1 3-3,1 4-5,-3-4-2,-2-9-1,-3-10-1,-3-8 0,-2-9-7,0-6-11,0-6-10,0-6-12,4-18-11,10-28-12,10-28-13,9-27-12,7-15 3,7 0 19,6 0 19,7 0 18,2 1 13,1 4 4,-1 3 6,1 3 4,-1 6 6,1 9 5,-1 10 6,1 10 5,2 5 5,7 4 3,6 3 4,7 3 3,0 1 0,-2 1-3,-3-1-4,-3 1-4,-4 1-4,-3 3-5,-3 3-7,-2 4-5,-6-6-13,-6-11-16,-6-14-18,-6-11-18,-6-4-2,-2 6 15,-3 7 14,-3 6 14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1"/>
    </inkml:context>
    <inkml:brush xml:id="br0">
      <inkml:brushProperty name="width" value="0.05732" units="cm"/>
      <inkml:brushProperty name="height" value="0.05732" units="cm"/>
    </inkml:brush>
  </inkml:definitions>
  <inkml:trace contextRef="#ctx0" brushRef="#br0">69500 15850 383,'0'-47'2,"0"6"3,0 7 3,0 6 3,0 12 10,0 19 17,0 19 17,0 19 17,0 10 4,0 4-11,0 3-9,0 3-10,-2 7-8,-3 14-6,-3 11-5,-2 14-6,-3 8-5,1 7-3,-1 6-5,1 7-3,-4 4-4,-6 3-2,-6 3-5,-6 4-2,-2-3-6,3-5-7,3-7-6,4-5-7,2-15-6,4-22-7,3-22-7,3-21-6,4-24 0,7-25 6,6-25 7,7-25 6,8-16 5,14-6 4,11-6 4,14-6 4,7-2 5,3 3 7,3 3 5,4 4 7,-1 4 2,-3 6-3,-3 7-2,-2 6-2,-6 7 5,-6 10 12,-6 10 14,-6 9 13,-9 15 7,-8 22 3,-10 22 3,-9 23 3,-7 6-3,-3-5-9,-3-7-11,-2-5-8,-3-4-7,1 0-4,-1 0-2,1 0-4,7-5-7,16-9-10,15-10-10,17-8-10,10-12-3,6-12 2,7-13 5,6-12 3,3-10 0,0-6 0,0-6-3,0-6-1,-4-1 2,-5 7 4,-7 6 4,-5 7 5,-9 10 14,-9 16 25,-10 15 23,-8 17 25,-8 11 4,-2 10-15,-3 10-16,-3 9-15,-2 4-10,0 1-5,0-1-4,0 1-6,4-3-3,10-2-4,10-3-2,9-3-5,7-9-1,7-11-2,6-14-2,7-11-1,4-14-3,3-11-1,3-14-2,4-11-2,1-11 0,0-5 3,0-7 4,0-5 3,-5-3 2,-9 4 4,-10 3 4,-8 3 2,-11 3 2,-8 3 2,-10 3 0,-9 4 2,-9 2 0,-5 4 2,-7 3 1,-5 3 2,-11 3-1,-11 3-2,-14 3-1,-11 4-2,-11 4-4,-5 6-6,-7 7-6,-5 6-5,-9 7-2,-9 10 2,-10 10 2,-8 9 2,2 4-5,16 1-8,15-1-11,17 1-9,10-1-5,6 1 0,7-1 0,6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88550 1600 659,'25'-46'4,"0"10"6,0 10 8,0 9 6,1 6 6,4 3 1,3 3 3,3 4 2,-2 7-1,-6 13-3,-6 12-4,-6 13-2,-13 9-7,-19 6-8,-18 7-8,-19 6-9,-12 1-7,-2-3-5,-3-3-6,-3-2-5,4-8-2,13-8 2,12-10 2,13-9 1,10-4 5,10 4 8,10 3 6,9 3 7,7 1 6,7 1 3,6-1 4,7 1 3,0 2 1,-2 7 0,-3 6-2,-3 7 0,-10 5-2,-16 7-3,-15 6-4,-15 7-3,-15 5-3,-12 7-1,-13 6-2,-12 7-1,-7-6-2,1-15-2,-1-15-3,1-16-2,7-15-3,16-11-2,15-14-3,17-11-3,10-12-3,6-9-6,7-10-4,6-8-5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6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60500 55150 562,'-24'-46'0,"4"10"0,3 10 0,3 9 0,1 2 4,1-2 9,-1-3 9,1-3 7,1 13 10,3 32 7,3 31 8,4 32 9,1 18-3,0 6-13,0 7-14,0 6-14,0 6-11,0 6-8,0 7-9,0 6-8,-4 4-8,-5 4-6,-7 3-7,-5 3-7,-1-11-1,6-25 5,7-25 4,6-25 4,1-16 1,-3-6-1,-3-6-3,-2-6-1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4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23900 25950 514,'-47'-19'-16,"6"13"25,7 12 26,6 13 26,3 10 7,0 10-12,0 10-11,0 9-13,-2 4-6,-3 1-2,-3-1-1,-2 1-3,0-3-1,7-2-3,6-3-1,7-3-3,5-4-1,7-3-1,6-3-1,7-2-2,5-8-3,7-8-10,6-10-7,7-9-9,4-12-3,3-11 3,3-14 4,4-11 2,1-9 2,0-3 1,0-3 1,0-2 1,-4-3 2,-5 1 4,-7-1 2,-5 1 4,-8 1 1,-5 3 1,-7 3 0,-5 4 0,-8 4 1,-5 6 1,-7 7 1,-5 6 2,-6 4-1,-3 4-1,-3 3-3,-2 3-2,-3 3-2,1 3-4,-1 3-4,1 4-3,1 5-5,3 10-6,3 10-6,4 9-7,1 6-2,0 3 3,0 3 1,0 4 2,3-3 2,6-5 0,7-7 1,6-5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4"/>
    </inkml:context>
    <inkml:brush xml:id="br0">
      <inkml:brushProperty name="width" value="0.03266" units="cm"/>
      <inkml:brushProperty name="height" value="0.03266" units="cm"/>
    </inkml:brush>
  </inkml:definitions>
  <inkml:trace contextRef="#ctx0" brushRef="#br0">24550 26250 673,'46'26'87,"-5"4"-15,-7 3-15,-5 3-16,-3-1-11,4-2-9,3-3-8,3-3-8,-2-1-8,-6 4-8,-6 3-9,-6 3-8,-2-1-10,3-2-9,3-3-11,4-3-9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25900 25800 490,'-25'-16'43,"0"19"8,0 19 8,0 19 8,1 10-2,4 4-11,3 3-11,3 3-11,3-1-9,3-2-4,3-3-5,4-3-5,1-2-2,0 0 0,0 0 0,0 0 0,7-4-5,17-5-9,15-7-10,16-5-11,5-11-4,-2-11 3,-3-14 0,-3-11 2,-4-12 2,-3-9 2,-3-10 1,-2-8 2,-5-6 2,-2 1 4,-3-1 3,-3 1 3,-6-1 3,-5 1 1,-7-1 2,-5 1 2,-6 2 0,-3 7-1,-3 6-1,-2 7 0,-5 5 1,-2 7 6,-3 6 4,-3 7 5,-4 4-1,-3 3-5,-3 3-6,-2 4-5,-1 4-7,3 6-9,3 7-8,4 6-8,2 3-5,4 0 2,3 0 1,3 0 1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26850 24700 456,'23'-36'49,"-3"28"9,-3 28 11,-2 29 10,-5 19-2,-2 14-15,-3 11-14,-3 14-14,-2 10-10,0 9-5,0 10-4,0 10-6,0 8-8,0 10-13,0 10-12,0 9-11,0 7-10,0 7-4,0 6-5,0 7-4,0-15 1,0-34 9,0-35 9,0-33 9,1-23 3,4-9 0,3-10-2,3-8-1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29200 25200 492,'-4'-60'13,"-5"32"25,-7 31 26,-5 32 26,-6 19 2,-3 10-18,-3 10-20,-2 9-18,-5 6-14,-2 3-6,-3 3-8,-3 4-8,-4-1-4,-3-3-4,-3-3-4,-2-2-4,-1-6-4,3-6-7,3-6-6,4-6-6,5-9-5,10-8-3,10-10-4,9-9-4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5648" units="cm"/>
      <inkml:brushProperty name="height" value="0.05648" units="cm"/>
    </inkml:brush>
  </inkml:definitions>
  <inkml:trace contextRef="#ctx0" brushRef="#br0">28250 25300 389,'-24'-46'3,"4"10"5,3 10 6,3 9 5,4 10 12,7 14 19,6 11 17,7 14 19,2 7 0,1 3-16,-1 3-16,1 4-17,2 1-11,7 0-4,6 0-5,7 0-4,2 3-6,1 6-7,-1 7-7,1 6-7,-1 6-8,1 6-5,-1 7-6,1 6-7,1 6-4,3 6-3,3 7-3,4 6-4,-3-7 0,-5-18 0,-7-19 2,-5-18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7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30300 24800 560,'90'4'119,"-18"10"-26,-19 10-25,-18 9-25,-9 4-15,4 1-5,3-1-4,3 1-5,-2 4-3,-6 9-3,-6 10-2,-6 10-2,-9 7-2,-8 6-1,-10 7-1,-9 6-1,-12 3-3,-11 0-3,-14 0-3,-11 0-3,-6-4-2,4-5 0,3-7-1,3-5 0,3-11 1,3-11 3,3-14 3,4-11 2,2-9 2,4-3 0,3-3-2,3-2 0,12-5 6,22-2 11,22-3 13,23-3 10,13-6 3,6-5-9,7-7-9,6-5-9,6-4-7,6 0-6,7 0-7,6 0-6,4-2-6,4-3-7,3-3-7,3-2-6,-1-1-4,-2 3 1,-3 3 0,-3 4 1,-13 2 3,-22 4 7,-22 3 6,-21 3 8,-10 1 3,3 1 3,3-1 1,4 1 2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7"/>
    </inkml:context>
    <inkml:brush xml:id="br0">
      <inkml:brushProperty name="width" value="0.04884" units="cm"/>
      <inkml:brushProperty name="height" value="0.04884" units="cm"/>
    </inkml:brush>
  </inkml:definitions>
  <inkml:trace contextRef="#ctx0" brushRef="#br0">32100 25200 450,'-25'-44'4,"0"13"8,0 12 7,0 13 9,1 9 3,4 6-1,3 7 0,3 6-2,-1 9 1,-2 13-1,-3 12 0,-3 13 0,-2 6 1,0 0-2,0 0 0,0 0-1,0-2-1,0-3-2,0-3-2,0-2-2,3-3-3,6 1-1,7-1-3,6 1-2,6-4-5,6-6-9,7-6-7,6-6-8,4-9-3,4-8 0,3-10 1,3-9 1,4-13 0,7-16 2,6-15 1,7-15 1,0-11 2,-2-2 1,-3-3 1,-3-3 2,-7-2 2,-9 0 1,-10 0 3,-8 0 1,-8 1 1,-2 4 1,-3 3 0,-3 3 1,-9 6-3,-11 9-7,-14 10-8,-11 10-6,-4 10-6,6 13-3,7 12-4,6 13-4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8"/>
    </inkml:context>
    <inkml:brush xml:id="br0">
      <inkml:brushProperty name="width" value="0.05718" units="cm"/>
      <inkml:brushProperty name="height" value="0.05718" units="cm"/>
    </inkml:brush>
  </inkml:definitions>
  <inkml:trace contextRef="#ctx0" brushRef="#br0">33250 25250 384,'43'7'43,"-11"17"7,-14 15 7,-11 16 7,-9 7-2,-3 1-13,-3-1-11,-2 1-12,-3-4-8,1-6-5,-1-6-4,1-6-5,7-7-9,16-6-14,15-6-15,17-6-13,8-10-5,4-12 8,3-13 7,3-12 6,-1-5 6,-2 3 5,-3 3 5,-3 4 4,-7 8 9,-9 17 12,-10 15 14,-8 16 12,-9 7 4,-6 1-6,-6-1-6,-6 1-6,4-7-9,16-12-15,15-13-15,17-12-13,5-7-5,-3 1 4,-3-1 4,-2 1 4,-5-1 5,-2 1 4,-3-1 5,-3 1 4,-6 5 6,-5 14 7,-7 11 7,-5 14 6,-1-1-1,6-12-12,7-13-11,6-12-11,6-15-5,6-15-2,7-15 0,6-16-1,1-12 0,-3-5 1,-3-7 2,-2-5 0,-5-4 3,-2 0 2,-3 0 3,-3 0 2,-2 3 4,0 6 4,0 7 5,0 6 5,-2 9 7,-3 13 10,-3 12 10,-2 13 10,-5 16 8,-2 23 3,-3 22 4,-3 22 4,-2 10-4,0 1-10,0-1-10,0 1-11,-2 8-7,-3 20-3,-3 18-2,-2 20-3,-3 5-3,1-6 0,-1-6 0,1-6-2,-1-10-2,1-12-3,-1-13-4,1-12-5,1-9-1,3-2 1,3-3-1,4-3 1,5-6-2,10-5-5,10-7-5,9-5-5,6-6-3,3-3 2,3-3 1,4-2 0,2-5 1,4-2 0,3-3 0,3-3 0,3-2 0,3 0-2,3 0-2,4 0-1,1 0-1,0 0-3,0 0-1,0 0-1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9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41950 24350 461,'17'-38'8,"-16"26"23,-15 24 24,-15 26 23,-9 15 4,1 6-14,-1 7-15,1 6-14,-1 3-9,1 0-6,-1 0-4,1 0-5,4-2-3,9-3-2,10-3-3,10-2-2,7-6-4,6-6-5,7-6-5,6-6-6,6-9-4,6-8-1,7-10-3,6-9-1,4-10 0,4-9 0,3-10 1,3-8 0,-1-11 2,-2-8 2,-3-10 2,-3-9 3,-6-7 1,-5-3 2,-7-3 2,-5-2 1,-8-1 2,-5 3 3,-7 3 3,-5 4 2,-6 7 1,-3 13 1,-3 12 0,-2 13 1,-5 7-1,-2 4 0,-3 3-1,-3 3-1,-4 4-1,-3 7-3,-3 6-3,-2 7-3,-3 5-4,1 7-4,-1 6-5,1 7-4,2 2-2,7 1 3,6-1 2,7 1 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7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57350 59000 565,'-69'50'121,"13"0"-29,12 0-27,13 0-28,6 3-15,0 6-3,0 7-2,0 6-4,1 1-2,4-3-2,3-3-2,3-2-1,1-1-2,1 3 0,-1 3-1,1 4 0,1-4-2,3-9 0,3-10-2,4-8-1,5-9 0,10-6-2,10-6-1,9-6 0,6-12-1,3-15 1,3-15 2,4-16 0,2-12-1,4-5-5,3-7-4,3-5-4,-2-6-1,-6-3 2,-6-3 2,-6-2 2,-6 0 2,-2 7 2,-3 6 0,-3 7 2,-7 7 1,-9 9-1,-10 10-1,-8 10-1,-8 7 1,-2 6 4,-3 7 3,-3 6 3,-6 3 1,-5 0-4,-7 0-2,-5 0-4,-3 1 0,4 4 0,3 3 1,3 3 1,3 3-4,3 3-9,3 3-10,4 4-8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9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42400 24750 626,'23'25'4,"-3"0"6,-3 0 7,-2 0 6,-3 0 5,1 0 2,-1 0 3,1 0 2,2 1-1,7 4-4,6 3-3,7 3-3,0 3-3,-2 3-3,-3 3-3,-3 4-3,-2-1-3,0-3-6,0-3-3,0-2-5,-2-3-2,-3 1 1,-3-1 1,-2 1 2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0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43650 24100 469,'0'48'47,"0"-3"-6,0-3-6,0-2-6,-2-3-4,-3 1 2,-3-1 0,-2 1 0,-3 1 1,1 3 0,-1 3-1,1 4 0,-1 4-1,1 6-2,-1 7-3,1 6-2,1-1-3,3-5 0,3-7-3,4-5 0,2-6-4,4-3-4,3-3-5,3-2-3,9-11-7,16-15-6,15-15-8,17-16-7,5-15-2,-3-11 2,-3-14 3,-2-11 3,-5-7 2,-2 0 2,-3 0 3,-3 0 2,-9 1 2,-11 4 1,-14 3 0,-11 3 0,-11 6 3,-5 9 2,-7 10 3,-5 10 2,-9 7 2,-9 6 0,-10 7-1,-8 6 1,-4 4-2,3 4-3,3 3-2,4 3-3,2 3-2,4 3-5,3 3-2,3 4-4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0"/>
    </inkml:context>
    <inkml:brush xml:id="br0">
      <inkml:brushProperty name="width" value="0.04756" units="cm"/>
      <inkml:brushProperty name="height" value="0.04756" units="cm"/>
    </inkml:brush>
  </inkml:definitions>
  <inkml:trace contextRef="#ctx0" brushRef="#br0">44850 23500 462,'20'96'179,"-9"-5"-43,-10-7-41,-8-5-42,-6 2-24,1 13-7,-1 12-7,1 13-8,1 13-5,3 17-7,3 15-6,4 16-6,-1 5-9,-3-2-11,-3-3-11,-2-3-12,-1-18 0,3-31 9,3-31 11,4-31 10,2-18 2,4-3-4,3-3-4,3-2-5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46650 23950 513,'-4'-35'87,"-5"32"-12,-7 31-11,-5 32-11,-8 16-10,-5 4-6,-7 3-7,-5 3-7,-4 4-4,0 7-3,0 6-3,0 7-2,-4 2-3,-5 1-3,-7-1-2,-5 1-4,0-7-3,10-12-4,10-13-2,9-12-3,6-10-9,3-6-13,3-6-13,4-6-12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4063" units="cm"/>
      <inkml:brushProperty name="height" value="0.04063" units="cm"/>
    </inkml:brush>
  </inkml:definitions>
  <inkml:trace contextRef="#ctx0" brushRef="#br0">45700 24200 541,'-16'-13'29,"19"26"15,19 24 16,19 26 14,7 15 1,-3 6-15,-3 7-14,-2 6-15,-1 6-10,3 6-8,3 7-7,4 6-9,2-1-1,4-5 1,3-7 3,3-5 2,-4-12-5,-8-16-15,-10-15-12,-9-15-15,-7-11-9,-3-2-7,-3-3-6,-2-3-7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47150 23500 412,'1'-41'61,"4"19"-4,3 19-5,3 19-4,-1 13-3,-2 10-3,-3 10-1,-3 9-3,-1 7-2,4 7-4,3 6-5,3 7-3,1 7-4,1 9-4,-1 10-4,1 10-4,-1 2-1,1-3-1,-1-3-1,1-2 0,-1-6-1,1-6-2,-1-6-3,1-6-2,1-9-3,3-8-5,3-10-4,4-9-5,4-16 1,6-22 5,7-22 5,6-21 6,1-14 3,-3-2 2,-3-3 1,-2-3 3,0-13 0,7-22 0,6-22-1,7-21 1,-1-7-1,-6 9-1,-6 10-1,-6 10-2,1-4 1,9-16 0,10-15 0,10-15 2,-1 2-4,-9 22-6,-10 22-7,-8 23-6,-9 11-8,-6 4-11,-6 3-12,-6 3-10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2"/>
    </inkml:context>
    <inkml:brush xml:id="br0">
      <inkml:brushProperty name="width" value="0.02375" units="cm"/>
      <inkml:brushProperty name="height" value="0.02375" units="cm"/>
      <inkml:brushProperty name="color" value="#F2395B"/>
    </inkml:brush>
  </inkml:definitions>
  <inkml:trace contextRef="#ctx0" brushRef="#br0">60600 26200 926,'-35'-25'5,"-18"0"8,-19 0 10,-18 0 10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4"/>
    </inkml:context>
    <inkml:brush xml:id="br0">
      <inkml:brushProperty name="width" value="0.04995" units="cm"/>
      <inkml:brushProperty name="height" value="0.04995" units="cm"/>
      <inkml:brushProperty name="color" value="#F2395B"/>
    </inkml:brush>
  </inkml:definitions>
  <inkml:trace contextRef="#ctx0" brushRef="#br0">49050 24300 440,'29'-21'140,"10"10"-27,10 10-28,9 9-27,1 4-17,-6 1-7,-6-1-7,-6 1-7,-4-1-5,1 1-3,-1-1-4,1 1-3,1-3-3,3-2-5,3-3-5,4-3-3,-1-1-2,-3 4 2,-3 3 1,-2 3 2,-5 4-10,-2 7-21,-3 6-23,-3 7-22,-9-1-4,-11-6 13,-14-6 13,-11-6 14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49050 25150 528,'-63'-21'10,"26"10"18,24 10 19,26 9 19,13 4 3,4 1-15,3-1-13,3 1-15,1 1-7,1 3-1,-1 3-2,1 4 0,1-3-2,3-5 1,3-7-1,4-5 0,-1-3-9,-3 4-20,-3 3-17,-2 3-20,-5 1-8,-2 1 0,-3-1 1,-3 1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5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47000 26100 442,'-115'1'0,"23"4"0,22 3 0,22 3 0,12-1 7,3-2 12,3-3 14,4-3 12,8-2 7,17 0-1,15 0-1,16 0 0,13 0-4,14 0-5,11 0-5,14 0-5,10 0-5,9 0-6,10 0-4,10 0-5,7 0-4,6 0-1,7 0-1,6 0-1,6-2-3,6-3-3,7-3-5,6-2-3,1-3-12,-3 1-19,-3-1-18,-2 1-19,-19 1-2,-30 3 14,-32 3 14,-30 4 14,-17 1 7,1 0 1,-1 0 0,1 0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8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57800 59400 597,'68'46'5,"-11"-5"8,-14-7 9,-11-5 9,-6-3 5,4 4 1,3 3 1,3 3 0,1 1-1,1 1-6,-1-1-4,1 1-5,-3-3-4,-2-2-1,-3-3-3,-3-3 0,-2-2-11,0 0-19,0 0-19,0 0-19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7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48250 21250 424,'117'-65'44,"-16"23"-7,-15 22-6,-15 22-7,-12 13-3,-6 7-2,-6 6-1,-6 7 0,-7 5-3,-6 7-2,-6 6-3,-6 7-2,-6 4-2,-2 3-1,-3 3-3,-3 4-1,-10 2-3,-16 4-2,-15 3-2,-15 3-3,-11-1-1,-2-2 1,-3-3 1,-3-3 0,-1-6 1,4-5 0,3-7 1,3-5 0,6-8 1,9-5 2,10-7 1,10-5 3,13-9 0,19-9 1,19-10 0,19-8 1,18-11-2,19-8-5,19-10-5,19-9-5,7-9-3,-3-5-3,-3-7-2,-2-5-3,-5-1 0,-2 6 0,-3 7 1,-3 6 1,-7 3 2,-9 0 3,-10 0 5,-8 0 3,-12 1 3,-12 4 2,-13 3 1,-12 3 2,-7 4 1,1 7 2,-1 6 1,1 7 2,-6 2 3,-8 1 5,-10-1 5,-9 1 5,-5 2 2,0 7 0,0 6-2,0 7 0,1 8 0,4 14-1,3 11 1,3 14 1,-1 8-2,-2 7 0,-3 6-2,-3 7-1,-1 4-1,4 3-2,3 3 0,3 4-2,1-4-1,1-9 0,-1-10-1,1-8 0,5-11-2,14-8-3,11-10-4,14-9-4,8-15-2,7-18-3,6-19-2,7-18-3,4-18 0,3-16 2,3-15 0,4-15 2,-6-6-1,-11 7-2,-14 6-1,-11 7-3,-11 4 1,-5 3 3,-7 3 3,-5 4 4,-8 5 2,-5 10 2,-7 10 2,-5 9 2,-6 9 0,-3 9 2,-3 10-1,-2 10 1,-3 4-2,1 0-1,-1 0-2,1 0-2,13 3-7,29 6-13,28 7-12,28 6-12,14-1-3,0-5 9,0-7 9,0-5 9,-4-4 5,-5 0 4,-7 0 3,-5 0 4,-8 1 4,-5 4 5,-7 3 6,-5 3 6,-8 4 2,-5 7 2,-7 6 0,-5 7 1,-6 5 1,-3 7 1,-3 6 2,-2 7 1,-5 2-1,-2 1-3,-3-1-2,-3 1-3,-1-3-2,4-2-3,3-3-1,3-3-3,12-13-7,22-22-10,22-22-10,23-21-12,6-12-2,-5 1 2,-7-1 4,-5 1 3,-6 2 3,-3 7 3,-3 6 3,-2 7 3,-6 8 5,-6 14 7,-6 11 8,-6 14 8,-6 8 5,-2 7 2,-3 6 3,-3 7 4,-4-3-2,-3-8-2,-3-10-5,-2-9-3,3-9-3,14-5 0,11-7-3,14-5 0,7-12-9,3-16-14,3-15-14,4-15-14,-3-7-5,-5 3 4,-7 3 4,-5 4 5,-8 13 7,-5 26 14,-7 24 12,-5 26 12,-4 8 6,0-5-1,0-7-1,0-5 0,1-12-4,4-16-8,3-15-6,3-15-8,3-15-5,3-12 0,3-13-1,4-12-1,1-7-1,0 1-2,0-1 0,0 1-2,-2 1 1,-3 3 3,-3 3 4,-2 4 2,-3 2 5,1 4 5,-1 3 5,1 3 6,-1 6 4,1 9 5,-1 10 4,1 10 5,1 10 4,3 13 6,3 12 6,4 13 6,-3 12-1,-5 13-6,-7 12-7,-5 13-6,-6 10-4,-3 10-3,-3 10-3,-2 9-3,-6 9-2,-6 9-1,-6 10-1,-6 10-2,-2 2-1,3-3-2,3-3-2,4-2-2,4-11 0,6-15-2,7-15-1,6-16-1,10-13-1,17-9-2,15-10-3,16-8-2,12-12-1,9-12-1,10-13 0,10-12-1,4-9-2,0-2-3,0-3-4,0-3-4,-2 1-3,-3 6-2,-3 7-3,-2 6-2,-8 6-3,-8 6-2,-10 7-2,-9 6-2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2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14800 31750 631,'-19'25'143,"13"0"-35,12 0-36,13 0-35,6 1-28,0 4-20,0 3-18,0 3-20,-7 3-9,-11 3 1,-14 3 1,-11 4 2,-6-4 4,4-9 9,3-10 8,3-8 9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0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13300 33450 623,'25'46'112,"0"-5"-24,0-7-26,0-5-24,-2-3-15,-3 4-3,-3 3-5,-2 3-3,0-1-6,7-2-6,6-3-7,7-3-7,2-6-7,1-5-9,-1-7-9,1-5-9,-3-3-4,-2 4 0,-3 3-1,-3 3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0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15700 33200 691,'-22'25'5,"6"0"10,7 0 10,6 0 10,4 0 4,4 0-4,3 0-3,3 0-3,3-2-3,3-3-3,3-3-3,4-2-3,2-3-10,4 1-17,3-1-17,3 1-18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1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19100 31900 537,'-21'-18'7,"10"17"15,10 15 14,9 16 15,2 7 2,-2 1-10,-3-1-10,-3 1-9,-2 4-7,0 9-3,0 10-3,0 10-3,0 7-2,0 6 0,0 7 0,0 6 0,-2-1-1,-3-5-4,-3-7-3,-2-5-3,10-20-4,25-31-5,25-31-4,25-31-5,12-16 0,1 0 3,-1 0 4,1 0 4,-3 1 2,-2 4 0,-3 3 2,-3 3-1,-7 3 2,-9 3-1,-10 3 1,-8 4 1,-11-3-1,-8-5 0,-10-7 0,-9-5-1,-9-4 0,-5 0 2,-7 0 1,-5 0 0,-4-2 2,0-3-1,0-3-1,0-2 1,0-5-1,0-2 1,0-3 0,0-3 0,0 1 1,0 6 2,0 7 1,0 6 3,1 6 3,4 6 8,3 7 6,3 6 8,1 12 2,1 19-2,-1 19-3,1 19-2,1 12-2,3 6-1,3 7 0,4 6-2,-1 6-1,-3 6-3,-3 7-1,-2 6-2,-3 7-2,1 10 1,-1 10-1,1 9 1,-3 10-1,-2 14 1,-3 11-1,-3 14 0,-2-1-5,0-12-13,0-13-11,0-12-12,-2-16-4,-3-19 3,-3-18 3,-2-19 4,-1-18 2,3-15 2,3-15 3,4-16 1,-3-8 2,-5 0 2,-7 0 1,-5 0 3,-1-5 1,6-9 0,7-10 2,6-8 0,9-17 1,13-21 1,12-22 1,13-22 1,18-19 0,26-16 1,24-15 1,26-15 0,13 0 0,4 20-1,3 18-1,3 20-1,3 13 0,3 9 3,3 10 1,4 10 3,-4 10 1,-9 13-2,-10 12 0,-8 13-1,-14 9 1,-15 6 4,-15 7 3,-16 6 3,-12 7 3,-5 10-1,-7 10 0,-5 9 1,-4 6 3,0 3 7,0 3 8,0 4 8,0 1 0,0 0-6,0 0-6,0 0-5,3 1-5,6 4-3,7 3-3,6 3-4,3 4-3,0 7-2,0 6-2,0 7-1,-7 7-3,-11 9 1,-14 10-2,-11 10 0,-12 0 0,-9-5-2,-10-7 1,-8-5-1,-11-8 0,-8-5 1,-10-7 1,-9-5 1,-7-8 1,-3-5-1,-3-7 0,-2-5-1,-1-11-3,3-11-5,3-14-6,4-11-6,7-17-3,13-18-2,12-19-2,13-18-1,7-15 0,4-9-1,3-10 0,3-8 0,4-9 2,7-6 5,6-6 3,7-6 5,2 4 3,1 16 4,-1 15 2,1 17 4,-1 13 4,1 13 5,-1 12 5,1 13 6,-4 13 3,-6 17 4,-6 15 3,-6 16 3,-10 16 0,-12 20 0,-13 18-2,-12 20 0,-7 5-2,1-6-1,-1-6-2,1-6-2,2-7-2,7-6-4,6-6-4,7-6-3,13-12-8,22-15-12,22-15-13,23-16-11,16-19-4,13-22 5,12-22 4,13-21 4,4-9 6,-3 7 5,-3 6 5,-2 7 6,-9 8 5,-12 14 4,-13 11 5,-12 14 4,-10 10 2,-6 9 0,-6 10 0,-6 10-1,-12 8 2,-15 10 0,-15 10 3,-16 9 1,-10 6 0,-3 3-4,-3 3-3,-2 4-3,0-1-5,7-3-7,6-3-7,7-2-7,10-11-10,16-15-13,15-15-12,17-16-13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21800 33350 462,'71'-47'0,"-5"6"0,-7 7 0,-5 6 0,2-2 5,13-9 9,12-10 10,13-8 9,1-1 2,-9 9-5,-10 10-6,-8 10-4,2 2-3,16-3-1,15-3-1,17-2 0,3-1-3,-5 3-5,-7 3-4,-5 4-5,-11 2-5,-11 4-7,-14 3-6,-11 3-8,-15-4-4,-16-8-3,-15-10-4,-15-9-2,-15-9 2,-12-5 8,-13-7 8,-12-5 7,-5-3 6,3 4 3,3 3 3,4 3 3,2 1 3,4 1 4,3-1 4,3 1 3,4 4 2,7 9-2,6 10-2,7 10-2,0 8 7,-2 10 13,-3 10 14,-3 9 14,-1 9 3,4 9-9,3 10-10,3 10-8,3 7-6,3 6 0,3 7-1,4 6 0,1 10-3,0 17-3,0 15-3,0 16-3,0 16-3,0 20-3,0 18-2,0 20-4,0 6-2,0-2-3,0-3-4,0-3-2,0-13-3,0-22 2,0-22-1,0-21 1,-5-34-7,-9-43-16,-10-44-16,-8-43-16,-4-26-1,3-6 11,3-6 13,4-6 11,-3-20 9,-5-30 2,-7-32 3,-5-30 4,0-8 2,10 20 5,10 18 2,9 20 4,4 16 4,1 16 2,-1 15 3,1 17 4,2 13 1,7 13 0,6 12 0,7 13 0,8 6 1,14 0 2,11 0 2,14 0 2,7 0 0,3 0-2,3 0-3,4 0-2,2-2-8,4-3-16,3-3-15,3-2-14,-2-1-5,-6 3 6,-6 3 7,-6 4 5,-13 10 10,-19 19 9,-18 19 11,-19 19 10,-18 10 5,-15 4-1,-15 3 0,-16 3-1,-8 4 0,0 7 1,0 6-1,0 7 0,-4 4-1,-5 3-4,-7 3-3,-5 4-4,2-1-3,13-3-2,12-3-2,13-2-2,10-6-2,10-6-1,10-6-1,9-6-1,7-7-1,7-6-2,6-6-1,7-6-2,11-9-1,20-8 2,18-10 1,20-9 2,10-7 1,3-3 1,3-3 3,4-2 1,-3-6 1,-5-6 0,-7-6 1,-5-6-1,-8-4 1,-5 1-1,-7-1-1,-5 1-1,-8-3 0,-5-2 1,-7-3 0,-5-3 1,-6-6-2,-3-5-3,-3-7-3,-2-5-3,-1-6 0,3-3 1,3-3 3,4-2 2,2-5 1,4-2 3,3-3 1,3-3 1,3 1 3,3 6 3,3 7 2,4 6 4,-3 7 3,-5 10 6,-7 10 6,-5 9 6,-8 17 4,-5 25 3,-7 25 4,-5 25 4,-11 14-3,-11 3-9,-14 3-8,-11 4-8,-4 1-7,6 0-3,7 0-4,6 0-3,9-5-4,13-9-3,12-10-4,13-8-4,7-11 0,4-8 3,3-10 3,3-9 2,3-5 3,3 0 1,3 0 1,4 0 2,-6 6 2,-11 13-1,-14 12 2,-11 13-1,-17 9 1,-18 6-2,-19 7 0,-18 6-2,-12 1 0,-3-3 0,-3-3 0,-2-2 0,-5-3 0,-2 1 1,-3-1-1,-3 1 1,-1-1 0,4 1 2,3-1 1,3 1 2,6-6 1,9-8 2,10-10 3,10-9 1,21-10 3,34-9 2,35-10 2,35-8 2,24-12-1,16-12-4,15-13-4,17-12-5,8-7-4,4 1-3,3-1-2,3 1-4,-4 2-2,-8 7-4,-10 6-2,-9 7-4,-9 4-1,-5 3 1,-7 3 0,-5 4 1,-12 4 0,-16 6-2,-15 7-2,-15 6-1,-20-10-3,-21-24-7,-22-26-7,-22-24-5,-7-6 1,10 17 10,10 15 9,9 16 10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25200 31400 454,'0'-94'0,"0"13"0,0 12-1,0 13 1,0 4 1,0-3 5,0-3 4,0-2 3,-2 0 5,-3 7 4,-3 6 4,-2 7 4,-5 19 5,-2 35 6,-3 35 8,-3 34 6,-1 24-1,4 17-9,3 15-9,3 16-9,1 13-6,1 14-2,-1 11-4,1 14-3,-1 25-3,1 42-6,-1 40-6,1 41-5,-3 26-6,-2 13-3,-3 12-5,-3 13-5,-2 13-5,0 17-3,0 15-6,0 16-4,3-1-1,6-15 1,7-15 3,6-16 3,3-40 2,0-61 4,0-64 3,0-61 5,-2-50 2,-3-33 3,-3-35 3,-2-34 2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27050 32850 678,'70'-41'98,"-9"19"-22,-10 19-21,-8 19-23,-9 12-13,-6 6-6,-6 7-5,-6 6-6,-4 6-2,1 6 4,-1 7 2,1 6 2,-4-4-11,-6-11-29,-6-14-27,-6-11-29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26900 33700 741,'-43'3'78,"17"6"-14,15 7-14,16 6-14,12 4-14,9 4-14,10 3-13,10 3-15,2 1-13,-3 1-10,-3-1-12,-2 1-11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4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34600 31600 487,'-5'-47'4,"-9"6"7,-10 7 9,-8 6 7,-4 6 4,3 6-1,3 7-1,4 6 0,-3 3-3,-5 0-4,-7 0-4,-5 0-4,-6 0-3,-3 0-4,-3 0-4,-2 0-3,-3 3-2,1 6 0,-1 7 1,1 6 0,4 1-1,9-3 0,10-3-3,10-2-1,10 2 3,13 9 5,12 10 7,13 10 5,6 4 4,0 0 0,0 0 0,0 0 0,-4 7 1,-5 17-2,-7 15 0,-5 16-2,-8 13 1,-5 14-1,-7 11 0,-5 14 0,-3 7-3,4 3-3,3 3-3,3 4-4,3-7-3,3-16-2,3-15 0,4-15-2,1-15-2,0-12-1,0-13-2,0-12-3,9-13-8,19-12-15,19-13-16,19-12-16,4-10-1,-9-6 12,-10-6 12,-8-6 13,-6-6 6,1-2-2,-1-3 0,1-3-2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8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60000 58350 496,'18'-40'10,"-11"23"19,-14 22 19,-11 22 19,-12 18 4,-9 16-13,-10 15-13,-8 17-13,-3 5-8,7-3-1,6-3-3,7-2-2,2 0-2,1 7-3,-1 6-3,1 7-4,1 0-1,3-2-1,3-3-1,4-3-2,4-7-1,6-9-2,7-10-3,6-8-3,6-11-2,6-8-2,7-10-2,6-9-2,9-13-5,13-16-6,12-15-8,13-15-6,4-14-2,-3-8 6,-3-10 5,-2-9 5,-6-5 4,-6 0 4,-6 0 4,-6 0 4,-7 4 2,-6 10 0,-6 10-1,-6 9 1,-4 4 2,1 1 5,-1-1 4,1 1 6,-9 2 3,-15 7 2,-15 6 2,-16 7 3,-13 7-3,-9 9-4,-10 10-7,-8 10-5,-8 10-5,-2 13-7,-3 12-4,-3 13-7,2 2-3,10-5-2,10-7-1,9-5-2,9-9 3,9-9 6,10-10 7,10-8 6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35650 31900 544,'-2'-40'8,"-3"23"16,-3 22 16,-2 22 16,-1 15 4,3 9-9,3 10-10,4 10-8,-3 7-7,-5 6-1,-7 7-4,-5 6-2,-4 9-2,0 13-4,0 12-2,0 13-4,0 4-3,0-3-6,0-3-4,0-2-5,1-12-1,4-19 3,3-18 2,3-19 3,6-26-13,9-30-24,10-32-27,10-30-25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35500 32800 632,'23'-69'1,"-3"13"7,-3 12 8,-2 13 8,0 7 5,7 4 3,6 3 1,7 3 3,2 1-1,1 1-3,-1-1-5,1 1-2,1 1-4,3 3-3,3 3-4,4 4-2,1 1-7,0 0-10,0 0-9,0 0-10,-4 1-6,-5 4-4,-7 3-3,-5 3-4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36700 31500 446,'0'-49'1,"0"4"3,0 3 4,0 3 2,-4 15 10,-5 29 17,-7 28 17,-5 28 18,-3 15 2,4 4-12,3 3-12,3 3-14,-1 6-7,-2 9-6,-3 10-6,-3 10-4,-4 13-3,-3 19 0,-3 19-1,-2 19 1,-3 12-6,1 6-7,-1 7-8,1 6-8,1-5-7,3-16-7,3-15-5,4-15-7,2-20-2,4-21 1,3-22 1,3-22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36900 32850 656,'45'-91'0,"-9"19"0,-10 19 0,-8 19 0,-6 13 8,1 10 16,-1 10 16,1 9 16,-6 10 2,-8 14-14,-10 11-12,-9 14-14,-7 7-9,-3 3-3,-3 3-3,-2 4-5,0-6-2,7-11-3,6-14-3,7-11-2,10-7-1,16 0 1,15 0 1,17 0 1,7-2 1,0-3 5,0-3 3,0-2 4,-2 0 3,-3 7 2,-3 6 3,-2 7 2,-8 4 1,-8 3-1,-10 3-1,-9 4 0,-13 4 0,-16 6-1,-15 7-1,-15 6 0,-11-1-5,-2-5-7,-3-7-9,-3-5-9,1-8-4,6-5-3,7-7-2,6-5-3,6-11-3,6-11-8,7-14-5,6-11-8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6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37900 32050 462,'21'51'100,"-5"4"-17,-7 3-17,-5 3-15,-8 4-11,-5 7-6,-7 6-5,-5 7-6,-4 7-4,0 9-2,0 10-3,0 10-2,0 2-1,0-3 0,0-3 0,0-2 1,1-6-7,4-6-14,3-6-14,3-6-13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38100 31850 577,'25'-50'5,"0"0"10,0 0 9,0 0 11,0 4 5,0 10-2,0 10-1,0 9-1,-2 9-3,-3 9-4,-3 10-6,-2 10-3,-5 8-4,-2 10-2,-3 10-2,-3 9-3,-9 7 0,-11 7-1,-14 6 0,-11 7 0,-6-1-5,4-6-7,3-6-8,3-6-8,9-9-5,16-8-1,15-10-1,17-9-2,11-9 1,10-5 4,10-7 4,9-5 4,1-3 5,-6 4 7,-6 3 5,-6 3 6,-7 6 4,-6 9 1,-6 10 3,-6 10 1,-10 10 0,-12 13-2,-13 12-2,-12 13-2,-15 6-1,-15 0-2,-15 0-1,-16 0-2,-5-4-1,6-5-4,7-7-2,6-5-2,7-11-5,10-11-5,10-14-6,9-11-5,12-20-6,16-24-4,15-26-5,17-24-4,7-7-1,0 13 7,0 12 5,0 13 5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7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39050 32300 406,'67'-46'0,"-16"10"0,-15 10 0,-15 9 0,-9 4 0,1 1 0,-1-1 0,1 1 0,-1-1 8,1 1 13,-1-1 14,1 1 15,-7 10 6,-12 22-3,-13 22-3,-12 23-2,-9 14-5,-2 10-6,-3 10-8,-3 9-6,1 4-4,6 1 0,7-1 0,6 1-1,4-4-2,4-6-3,3-6-3,3-6-3,4-9-1,7-8-2,6-10 1,7-9 0,16-23-7,29-33-9,28-35-11,28-34-11,9-26-4,-9-15 0,-10-15 2,-8-16 1,-8-7 3,-2 4 4,-3 3 5,-3 3 5,-10 6 3,-16 9 2,-15 10 3,-15 10 2,-14 10 2,-8 13-2,-10 12 0,-9 13 0,-10 12 0,-9 13 4,-10 12 2,-8 13 2,-9 12 1,-6 13-2,-6 12-2,-6 13-3,4 6-4,16 0-5,15 0-5,17 0-6,11-4-2,10-5 0,10-7 2,9-5-1,12-8 3,16-5 3,15-7 4,17-5 4,8-4 3,4 0 4,3 0 4,3 0 4,-1 0 4,-2 0 4,-3 0 3,-3 0 5,-7 3 2,-9 6 1,-10 7 2,-8 6 1,-11 9 0,-8 13-1,-10 12-2,-9 13-2,-13 9-2,-16 6-3,-15 7-2,-15 6-2,-7 1-2,3-3-2,3-3-2,4-2-1,7-9-2,13-12-1,12-13-1,13-12-2,16-9 1,23-2 1,22-3 2,22-3 1,7-2 1,-6 0 4,-6 0 1,-6 0 3,-7 0 0,-6 0 0,-6 0 0,-6 0-2,-6 3 0,-2 6-1,-3 7-1,-3 6 0,-6 3-3,-5 0-3,-7 0-3,-5 0-4,-12 6-2,-16 13-1,-15 12-2,-15 13-1,-14 6-3,-8 0-5,-10 0-3,-9 0-5,1-8-4,13-16-1,12-15-4,13-15-2,9-12 0,6-6 2,7-6 3,6-6 2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7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41450 31550 432,'12'-47'5,"26"6"10,24 7 11,26 6 9,2 6 2,-18 6-6,-19 7-6,-18 6-7,-7 6-4,6 6-3,7 7-2,6 6-2,1 4-1,-3 4 1,-3 3 1,-2 3 2,-8 3 1,-8 3 1,-10 3 3,-9 4 1,-5 2 2,0 4 1,0 3 2,0 3 0,0 1 0,0 1-2,0-1-1,0 1-3,0 4-1,0 9-2,0 10 0,0 10-2,0 2 0,0-3-3,0-3-1,0-2-2,0 0 0,0 7 0,0 6 0,0 7 1,-5 7-1,-9 9-3,-10 10-2,-8 10-3,-6-6-1,1-18 2,-1-19 1,1-18 2,-1-17 0,1-11 0,-1-14-1,1-11-1,-3-9-1,-2-3-5,-3-3-3,-3-2-3,-6-5-5,-5-2-3,-7-3-4,-5-3-3,-3-6-4,4-5-2,3-7-3,3-5-2,7-4 1,14 0 4,11 0 5,14 0 5,3 0 0,-2 0-4,-3 0-5,-3 0-4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43450 32500 522,'-36'-22'10,"28"6"21,28 7 22,29 6 20,19 3 4,14 0-14,11 0-13,14 0-14,3 1-9,-2 4-4,-3 3-5,-3 3-5,-4-1-9,-3-2-18,-3-3-16,-2-3-16,-8-4-7,-8-3 2,-10-3 2,-9-2 3,-12-5 2,-11-2 3,-14-3 2,-11-3 2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44300 31550 511,'-46'-24'0,"10"4"0,10 3 0,9 3 0,4 1 1,1 1 4,-1-1 3,1 1 2,-1 4 9,1 9 12,-1 10 14,1 10 12,1 10 2,3 13-7,3 12-8,4 13-7,1 10-6,0 10-4,0 10-4,0 9-4,0 12-5,0 16-8,0 15-7,0 17-7,0 13-6,0 13-3,0 12-5,0 13-2,-2-7-8,-3-24-8,-3-26-10,-2-24-10,-3-24-2,1-22 6,-1-22 5,1-21 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1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63850 57750 735,'26'-22'42,"4"6"-6,3 7-7,3 6-7,1 1-5,1-3-1,-1-3-1,1-2-3,-3-1-1,-2 3 0,-3 3-2,-3 4-1,-2 1-1,0 0 0,0 0 0,0 0-1,1 0 0,4 0-3,3 0-2,3 0-3,1 0-1,1 0 0,-1 0-1,1 0 0,-1-2-1,1-3 1,-1-3 1,1-2-1,-1-1 2,1 3 0,-1 3 0,1 4 1,1 2 1,3 4-1,3 3 0,4 3 1,-3-1 0,-5-2 0,-7-3 0,-5-3 2,-3-4-1,4-3 0,3-3 0,3-2-1,3-3 1,3 1-1,3-1 0,4 1 0,-3-1 0,-5 1 0,-7-1 0,-5 1-1,-4 1 1,0 3 0,0 3 0,0 4 0,0 1 0,0 0 0,0 0-1,0 0 1,0 0 0,0 0 0,0 0 0,0 0 0,1 0 0,4 0-1,3 0 0,3 0-2,-1-2 1,-2-3-2,-3-3 1,-3-2-2,-2-3 0,0 1-1,0-1-1,0 1-2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47850 31250 443,'-2'-68'0,"-3"17"0,-3 15 0,-2 16 0,-5 7 5,-2 1 10,-3-1 10,-3 1 11,-4-1 2,-3 1-6,-3-1-4,-2 1-6,-8 7-3,-8 16-1,-10 15 0,-9 17-1,-5 5-4,0-3-6,0-3-6,0-2-6,4-5-2,10-2 1,10-3 1,9-3 2,7 4 0,7 13 2,6 12-1,7 13 2,4 4 0,3-3 3,3-3 1,4-2 3,1 2 5,0 9 7,0 10 9,0 10 8,-2 5 1,-3 4-5,-3 3-5,-2 3-4,-3 3-5,1 3-3,-1 3-2,1 4-4,-1-6-2,1-11-3,-1-14-3,1-11-4,2-11-3,7-5-4,6-7-4,7-5-4,5-9-4,7-9 0,6-10-2,7-8-1,7-8-1,9-2 2,10-3 1,10-3 1,-1-7-1,-9-9-5,-10-10-5,-8-8-4,-6-4-4,1 3 0,-1 3-2,1 4-2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48450 31800 458,'-22'-38'76,"6"26"-4,7 24-6,6 26-5,-1 12-7,-5 0-8,-7 0-9,-5 0-7,-4 3-7,0 6-3,0 7-3,0 6-4,0 7-2,0 10-3,0 10-3,0 9-3,0 2-4,0-2-10,0-3-8,0-3-9,0-6-6,0-5-4,0-7-3,0-5-3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9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48650 31600 583,'46'-49'2,"-5"4"6,-7 3 5,-5 3 6,-9 15 7,-9 29 12,-10 28 9,-8 28 11,-12 14-1,-12 0-14,-13 0-15,-12 0-14,-4-4-7,7-5 0,6-7-1,7-5-1,13-9-5,22-9-10,22-10-10,23-8-10,10-4-1,0 3 7,0 3 8,0 4 8,-2 1 4,-3 0 2,-3 0 1,-2 0 1,-6 4 3,-6 10 5,-6 10 5,-6 9 5,-9 7 2,-8 7 2,-10 6 0,-9 7 0,-12 2-1,-11 1-5,-14-1-5,-11 1-5,-9-3-3,-3-2-4,-3-3-2,-2-3-3,2-9-1,9-11 0,10-14 0,10-11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9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49950 31650 404,'26'-50'5,"4"0"8,3 0 9,3 0 9,-7 9 6,-15 19 1,-15 19 2,-16 19 2,-13 15 0,-9 13-2,-10 12-3,-8 13-1,-4 6-4,3 0-3,3 0-4,4 0-4,2 3-3,4 6-4,3 7-2,3 6-4,3 7-1,3 10-1,3 10 0,4 9 0,2 4 0,4 1 0,3-1 2,3 1 1,4-9-12,7-15-24,6-15-24,7-16-23,8-16-8,14-16 8,11-15 9,14-15 7,0-12 8,-8-6 5,-10-6 6,-9-6 5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0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50900 32000 417,'-47'-22'7,"6"6"16,7 7 16,6 6 15,1 9 3,-3 13-7,-3 12-8,-2 13-8,-3 9-5,1 6-2,-1 7-3,1 6-2,1 6-3,3 6 0,3 7-2,4 6-2,4-1 0,6-5-1,7-7-1,6-5-1,9-8-2,13-5-4,12-7-3,13-5-4,7-14-7,4-18-8,3-19-10,3-18-8,1-18-5,1-16 0,-1-15 2,1-15-1,-4-9 4,-6 1 4,-6-1 5,-6 1 4,-7 1 5,-6 3 1,-6 3 3,-6 4 2,-7 4 2,-6 6 2,-6 7 0,-6 6 2,-2 6 4,3 6 6,3 7 5,4 6 7,2 1 7,4-3 8,3-3 9,3-2 9,4 0-1,7 7-9,6 6-9,7 7-10,2 5-5,1 7-1,-1 6-3,1 7-1,-3 7-1,-2 9-2,-3 10-1,-3 10-1,-6 5-1,-5 4-3,-7 3-1,-5 3-2,-6 3-1,-3 3 0,-3 3 0,-2 4 0,-6-1-1,-6-3-2,-6-3-3,-6-2-2,-1-6-4,7-6-5,6-6-4,7-6-5,8-9-2,14-8 1,11-10 1,14-9 0,8-10 2,7-9 1,6-10 2,7-8 2,2-6 0,1 1 0,-1-1-1,1 1 0,-4-3 1,-6-2 1,-6-3 1,-6-3 2,-4-2 0,1 0-2,-1 0-3,1 0-1,-4-2 0,-6-3 2,-6-3 2,-6-2 1,-6-1 4,-2 3 3,-3 3 4,-3 4 4,-2 4 5,0 6 7,0 7 8,0 6 8,0 9 11,0 13 18,0 12 18,0 13 16,-2 9 1,-3 6-17,-3 7-16,-2 6-17,-3 7-11,1 10-5,-1 10-5,1 9-6,-1 9-4,1 9-5,-1 10-4,1 10-3,-1 7-7,1 6-6,-1 7-8,1 6-7,-1 1-6,1-3-3,-1-3-5,1-2-4,1-12-1,3-19 2,3-18 3,4-19 1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52900 30900 496,'70'-44'55,"-9"13"-7,-10 12-5,-8 13-6,-3 12-5,7 13-4,6 12-2,7 13-4,-1 10-1,-6 10 1,-6 10 2,-6 9 1,-9 7-2,-8 7-3,-10 6-5,-9 7-3,-13 4-1,-16 3-1,-15 3 2,-15 4 0,-14 5-6,-8 10-13,-10 10-12,-9 9-12,-4-1-9,4-8-5,3-10-4,3-9-4,9-18 0,16-24 5,15-26 4,17-24 6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54050 32150 514,'-5'73'133,"-9"-3"-31,-10-3-28,-8-2-30,-4-3-17,3 1-2,3-1-4,4 1-3,4-3-3,6-2-4,7-3-3,6-3-3,6-4-3,6-3-1,7-3-3,6-2 0,7-8-2,10-8 0,10-10 0,9-9-1,6-7-7,3-3-16,3-3-15,4-2-16,1-5-4,0-2 9,0-3 9,0-3 9,-7-2 5,-11 0 2,-14 0 3,-11 0 1,-9 0 2,-3 0 1,-3 0 2,-2 0 1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54550 32300 544,'-46'-21'7,"10"10"17,10 10 15,9 9 15,4 9 5,1 9-6,-1 10-7,1 10-7,-1 10-5,1 13-4,-1 12-5,1 13-3,-1 6-7,1 0-7,-1 0-7,1 0-9,-3 0-9,-2 0-10,-3 0-11,-3 0-11,-1-10-7,4-18-3,3-19-4,3-18-4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54550 30650 379,'3'-49'3,"6"4"6,7 3 7,6 3 6,6 6 2,6 9-2,7 10-2,6 10-2,3 7-3,0 6-1,0 7-3,0 6-3,0 3 0,0 0 0,0 0-1,0 0 1,-5 3-2,-9 6-4,-10 7-3,-8 6-4,-8 6 0,-2 6 4,-3 7 4,-3 6 5,-6 3 2,-5 0 2,-7 0 1,-5 0 1,-4 1 3,0 4 3,0 3 3,0 3 4,1 3 0,4 3 0,3 3-2,3 4-1,3 2-2,3 4-2,3 3-4,4 3-2,1 4-2,0 7 0,0 6-2,0 7 0,0-1-1,0-6-2,0-6 0,0-6-3,-2-6 1,-3-2-1,-3-3 0,-2-3 0,-5-6-3,-2-5-2,-3-7-5,-3-5-4,-6-9-1,-5-9 2,-7-10 2,-5-8 1,-6-8-1,-3-2-5,-3-3-5,-2-3-4,-9-6-4,-12-5-1,-13-7-3,-12-5-1,-10-6-4,-6-3-4,-6-3-4,-6-2-4,9-5 0,25-2 5,25-3 5,25-3 5,14-2 3,3 0 1,3 0 1,4 0 1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55900 30250 621,'26'-68'0,"4"17"0,3 15 0,3 16 0,3 7 8,3 1 15,3-1 16,4 1 15,2 1 5,4 3-6,3 3-7,3 4-7,3 2-9,3 4-11,3 3-10,4 3-12,-4 3-10,-9 3-6,-10 3-9,-8 4-7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62200 58600 620,'-47'1'6,"6"4"11,7 3 11,6 3 11,4 3 4,4 3-4,3 3-4,3 4-4,1 1-5,1 0-4,-1 0-4,1 0-4,-6 4-3,-8 10-1,-10 10-2,-9 9-1,-5 7-1,0 7 0,0 6 0,0 7-1,0 2-3,0 1-3,0-1-3,0 1-5,0-3-4,0-2-3,0-3-3,0-3-4,1-7-3,4-9-3,3-10-3,3-8-4,6-15-1,9-19-3,10-18-2,10-19-2,4-10 3,0 1 8,0-1 8,0 1 7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2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57250 31950 619,'39'-47'11,"28"6"22,28 7 22,29 6 23,11 7 1,-2 10-19,-3 10-20,-3 9-19,-9 6-18,-11 3-13,-14 3-16,-11 4-14,-15 2-11,-16 4-6,-15 3-6,-15 3-5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57100 32500 573,'-63'0'9,"26"0"18,24 0 19,26 0 18,19 0 4,17 0-10,15 0-10,16 0-10,13 1-9,14 4-8,11 3-8,14 3-7,5 3-13,1 3-18,-1 3-16,1 4-18,-15-3-3,-28-5 9,-28-7 9,-27-5 9,-14-3 4,4 4-1,3 3-2,3 3-1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3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60500 31850 417,'-27'-41'72,"-3"19"-6,-3 19-5,-2 19-5,-1 13-6,3 10-7,3 10-6,4 9-8,1 4-3,0 1-4,0-1-1,0 1-4,1 1-1,4 3-1,3 3-1,3 4-2,4-3-1,7-5-3,6-7-4,7-5-2,15-15-3,25-22-5,25-22-4,25-21-5,10-17-5,-2-8-6,-3-10-6,-3-9-7,-7-7 1,-9-3 6,-10-3 6,-8-2 7,-12 2 5,-12 9 2,-13 10 3,-12 10 3,-12 4 1,-8 0 0,-10 0 0,-9 0-1,-12 4 0,-11 10-3,-14 10-2,-11 9-2,-6 9-2,4 9-1,3 10-3,3 10 0,6 2-2,9-3 0,10-3 0,10-2 0,7-1-1,6 3 0,7 3-1,6 4-2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3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61500 32050 527,'23'67'5,"-3"-16"11,-3-15 10,-2-15 10,-1-7 8,3 3 3,3 3 3,4 4 4,1 4-3,0 6-7,0 7-9,0 6-7,0 3-9,0 0-6,0 0-9,0 0-6,-2 0-13,-3 0-16,-3 0-17,-2 0-17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62800 31800 395,'-24'-16'85,"4"19"-10,3 19-12,3 19-9,1 12-10,1 6-7,-1 7-6,1 6-7,-1 1-5,1-3-4,-1-3-3,1-2-3,2-6-2,7-6 0,6-6 0,7-6 1,10-7-6,16-6-9,15-6-9,17-6-10,3-12-6,-5-15-2,-7-15-4,-5-16-2,-9-8 2,-9 0 5,-10 0 8,-8 0 5,-9-2 5,-6-3 2,-6-3 3,-6-2 3,-7 2 2,-6 9 0,-6 10 2,-6 10 1,-7 5 2,-6 4 5,-6 3 4,-6 3 5,10 1-5,29 1-15,28-1-14,28 1-15,20-3-5,13-2 5,12-3 4,13-3 5,7 1 5,4 6 5,3 7 4,3 6 5,-5 3 3,-12 0 0,-13 0 2,-12 0 1,-12 0 2,-8 0 5,-10 0 5,-9 0 4,-10 4 8,-9 10 13,-10 10 12,-8 9 11,-8 4 4,-2 1-6,-3-1-5,-3 1-7,-1 2-4,4 7-4,3 6-4,3 7-5,1 4-3,1 3-3,-1 3-2,1 4-4,-1-3-1,1-5-2,-1-7-2,1-5-1,2-4-3,7 0-3,6 0-6,7 0-3,13-11-7,22-22-12,22-22-10,23-21-11,3-17-2,-11-8 7,-14-10 8,-11-9 7,-11-5 5,-5 0 3,-7 0 3,-5 0 2,-8 1 3,-5 4 0,-7 3 1,-5 3 0,-9 4 1,-9 7 0,-10 6-1,-8 7 1,-8 5-1,-2 7 1,-3 6 0,-3 7 1,1 2-2,6 1-5,7-1-5,6 1-5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558" units="cm"/>
      <inkml:brushProperty name="height" value="0.0558" units="cm"/>
      <inkml:brushProperty name="color" value="#F2395B"/>
    </inkml:brush>
  </inkml:definitions>
  <inkml:trace contextRef="#ctx0" brushRef="#br0">65700 30600 394,'-4'53'124,"-5"6"-26,-7 7-25,-5 6-26,-4 6-14,0 6-4,0 7-4,0 6-4,0 3-2,0 0-1,0 0-1,0 0-1,0 1-1,0 4-2,0 3-1,0 3-2,3 3-1,6 3-1,7 3-2,6 4-1,3-1-1,0-3-1,0-3-3,0-2 0,1-6-2,4-6 0,3-6 0,3-6-2,1-9 0,1-8-3,-1-10-2,1-9-2,-7-4-2,-12 4-2,-13 3-1,-12 3-1,-10-2-1,-6-6-1,-6-6 0,-6-6 0,-9-2-2,-8 3-3,-10 3-3,-9 4-3,-4-3-3,4-5-3,3-7-2,3-5-2,9-6 2,16-3 5,15-3 7,17-2 6,7-5 3,0-2-3,0-3-2,0-3-2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65600 30700 609,'98'-93'75,"-3"17"-11,-3 15-11,-2 16-10,0 10-7,7 7-4,6 6-4,7 7-4,-1 5-6,-6 7-6,-6 6-7,-6 7-6,-6 7-9,-2 9-11,-3 10-11,-3 10-9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6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69350 31650 401,'0'-41'8,"0"19"16,0 19 16,0 19 16,-4 10 3,-5 4-10,-7 3-9,-5 3-11,-11 6-6,-11 9-4,-14 10-3,-11 10-4,-6 4-2,4 0-2,3 0-2,3 0-1,6-5-2,9-9 2,10-10 0,10-8 1,19-12-8,32-12-15,31-13-15,32-12-15,16-12-4,4-8 10,3-10 9,3-9 8,-7-2 7,-15 6 3,-15 7 2,-16 6 3,-15 9 6,-11 13 10,-14 12 10,-11 13 8,-11 6 6,-5 0-2,-7 0-1,-5 0 0,10-4-8,28-5-14,28-7-15,29-5-14,11-6-6,-2-3 2,-3-3 2,-3-2 2,-7-1 2,-9 3 3,-10 3 2,-8 4 2,-11 4 5,-8 6 5,-10 7 5,-9 6 6,-7 3 4,-3 0 4,-3 0 2,-2 0 4,10-7-1,25-11-6,25-14-6,25-11-5,12-11-9,1-5-9,-1-7-9,1-5-9,-4-3-4,-6 4 5,-6 3 4,-6 3 5,-10 4 3,-12 7 5,-13 6 2,-12 7 5,-12 2 8,-8 1 11,-10-1 11,-9 1 12,-1 8 8,10 20 7,10 18 7,9 20 5,1 6-2,-6-2-11,-6-3-13,-6-3-11,-6 2-6,-2 10-2,-3 10 0,-3 9-2,4-2-4,13-12-7,12-13-7,13-12-7,10-15-3,10-15-3,10-15-1,9-16-1,4-12-2,1-5-1,-1-7-1,1-5-1,-6-4 1,-8 0 2,-10 0 3,-9 0 2,-10-2 3,-9-3 2,-10-3 2,-8-2 2,-12 0 2,-12 7 0,-13 6-1,-12 7 1,-5 5 1,3 7 4,3 6 2,4 7 5,2 4 2,4 3 4,3 3 3,3 4 3,14 1-5,25 0-15,25 0-14,25 0-15,14-2-5,3-3 1,3-3 2,4-2 1,-1-3 4,-3 1 3,-3-1 3,-2 1 4,-6-1 2,-6 1 2,-6-1 2,-6 1 2,-6 1 3,-2 3 2,-3 3 2,-3 4 2,-6 8 16,-5 17 28,-7 15 28,-5 16 29,-4 4 4,0-6-18,0-6-19,0-6-19,1-2-12,4 3-6,3 3-5,3 4-6,3-1-5,3-3-5,3-3-6,4-2-4,1-1-15,0 3-20,0 3-22,0 4-21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72400 30650 394,'0'53'131,"0"6"-25,0 7-27,0 6-26,0 6-15,0 6-4,0 7-5,0 6-5,-4-1-3,-5-5-3,-7-7-2,-5-5-4,-4 0-2,0 10-1,0 10-3,0 9-1,1-1-2,4-8 1,3-10 0,3-9 0,7-10-7,14-9-11,11-10-13,14-8-13,8-15-2,7-19 7,6-18 6,7-19 7,0-8 0,-2 3-6,-3 3-6,-3 4-6,-4 1-5,-3 0-3,-3 0-3,-2 0-3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73250 31550 550,'1'48'12,"4"-3"25,3-3 24,3-2 24,3-1 5,3 3-18,3 3-17,4 4-17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3958" units="cm"/>
      <inkml:brushProperty name="height" value="0.03958" units="cm"/>
      <inkml:brushProperty name="color" value="#00BFF3"/>
    </inkml:brush>
  </inkml:definitions>
  <inkml:trace contextRef="#ctx0" brushRef="#br0">61050 59050 555,'-19'-40'41,"13"23"10,12 22 10,13 22 10,10 12-1,10 3-15,10 3-13,9 4-15,4 5-11,1 10-7,-1 10-7,1 9-9,1 1-7,3-6-10,3-6-9,4-6-9,-4-7-6,-9-6-3,-10-6-2,-8-6-2,-9-7 1,-6-6 8,-6-6 8,-6-6 6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6006" units="cm"/>
      <inkml:brushProperty name="height" value="0.06006" units="cm"/>
      <inkml:brushProperty name="color" value="#F2395B"/>
    </inkml:brush>
  </inkml:definitions>
  <inkml:trace contextRef="#ctx0" brushRef="#br0">74600 30750 366,'23'-19'78,"-3"13"-13,-3 12-12,-2 13-12,-5 10-8,-2 10-1,-3 10-2,-3 9-2,-4 7-1,-3 7-1,-3 6 0,-2 7-2,-5 2-1,-2 1-1,-3-1-2,-3 1-2,-1 1-1,4 3-2,3 3-2,3 4-1,1-1-3,1-3 0,-1-3-3,1-2-1,-1-8-4,1-8-3,-1-10-4,1-9-4,13-9-7,29-5-9,28-7-10,28-5-9,10-8-2,-5-5 3,-7-7 4,-5-5 4,-8-4 3,-5 0 2,-7 0 2,-5 0 2,-6-5 0,-3-9-2,-3-10-2,-2-8-3,-6-4 2,-6 3 2,-6 3 5,-6 4 2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8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75600 30550 584,'21'-25'0,"-5"0"0,-7 0 0,-5 0 0,0-2 5,10-3 7,10-3 9,9-2 8,6-3 6,3 1 2,3-1 2,4 1 2,2 4-1,4 9-5,3 10-5,3 10-5,3 4-4,3 0-4,3 0-3,4 0-4,-1 1-6,-3 4-8,-3 3-8,-2 3-8,-3 1-8,1 1-5,-1-1-5,1 1-6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8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77300 29300 423,'23'-58'51,"-3"34"12,-3 35 12,-2 35 11,-6 22-2,-6 14-15,-6 11-17,-6 14-16,-6 13-11,-2 16-6,-3 15-8,-3 17-5,-4 7-14,-3 0-18,-3 0-18,-2 0-19,0-16-4,7-31 8,6-31 10,7-31 9,2-18 2,1-3-3,-1-3-4,1-2-4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1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15600 41400 654,'109'443'121,"-31"-111"-28,-31-114-30,-31-111-30,-16-50-16,0 17-6,0 15-5,0 16-4,0 1-7,0-12-5,0-13-6,0-12-5,-2-12-9,-3-8-11,-3-10-10,-2-9-10,0-10-1,7-9 10,6-10 10,7-8 10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16200 42100 499,'29'-50'1,"10"0"1,10 0 2,9 0 1,6 1 2,3 4 2,3 3 2,4 3 2,-3 6 1,-5 9 4,-7 10 3,-5 10 3,-4 7 0,0 6-2,0 7-3,0 6-2,-4 4-3,-5 4-2,-7 3-1,-5 3-2,-8 6-3,-5 9-1,-7 10-2,-5 10-2,-11 4-2,-11 0-3,-14 0-3,-11 0-2,-9 0-3,-3 0 0,-3 0-2,-2 0-2,-3-7 0,1-11 0,-1-14 0,1-11 1,-1-12-1,1-9 2,-1-10 1,1-8 1,5-14 2,14-15 0,11-15 3,14-16 0,10-7 3,9 4 4,10 3 3,10 3 4,7 3 2,6 3-1,7 3 1,6 4 0,1 7 0,-3 13 0,-3 12 0,-2 13 1,-5 9-1,-2 6 0,-3 7-1,-3 6 1,-6 7-1,-5 10-2,-7 10 0,-5 9-2,-11 6-1,-11 3-1,-14 3 0,-11 4-1,-6-1 0,4-3-1,3-3 0,3-2 0,1-5-2,1-2-1,-1-3-3,1-3-1,1-9-2,3-11-3,3-14-3,4-11-2,4-14-2,6-11 1,7-14 0,6-11 1,4-20-1,4-24-2,3-26-1,3-24-2,1-13 1,1 0 4,-1 0 4,1 0 4,-1 0 4,1 0 2,-1 0 4,1 0 2,-1 6 2,1 13 0,-1 12 2,1 13 0,-3 13 2,-2 17-1,-3 15 0,-3 16 1,-2 16 5,0 20 12,0 18 11,0 20 12,0 19 4,0 22-4,0 22-4,0 23-3,-2 14-3,-3 10-5,-3 10-4,-2 9-4,-6 4-3,-6 1-3,-6-1-2,-6 1-4,-2 1-2,3 3 0,3 3-1,4 4 0,4 1-3,6 0-3,7 0-3,6 0-5,6-13-2,6-24-3,7-26-4,6-24-2,7-21-2,10-16 1,10-15 1,9-15 0,7-21-4,7-25-9,6-25-10,7-25-9,4-21-3,3-15 4,3-15 2,4-16 4,-9 4 3,-18 26 4,-19 24 3,-18 26 4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17900 41150 638,'-22'-25'2,"6"0"4,7 0 3,6 0 4,12 0 6,19 0 8,19 0 9,19 0 7,15 0 2,13 0-4,12 0-6,13 0-5,7-2-6,4-3-6,3-3-8,3-2-6,-4 0-6,-8 7-1,-10 6-2,-9 7-3,-12 2-3,-11 1-6,-14-1-5,-11 1-5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18800 40000 617,'-46'-2'3,"10"-3"5,10-3 5,9-2 6,4 11 6,1 29 6,-1 28 7,1 28 6,-4 15 0,-6 4-8,-6 3-7,-6 3-8,1-2-4,9-6-1,10-6-1,10-6 0,4-10-6,0-12-10,0-13-10,0-12-9,7-13-4,17-12 2,15-13 2,16-12 1,7-16-3,1-19-11,-1-18-11,1-19-11,-6-2-1,-8 16 8,-10 15 8,-9 17 8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19500 40200 502,'20'-19'2,"-9"13"6,-10 12 5,-8 13 5,-14 13 4,-15 17 3,-15 15 4,-16 16 2,-12 12-1,-5 9-4,-7 10-5,-5 10-5,-4 5-4,0 4-2,0 3-4,0 3-2,0-2 0,0-6 0,0-6 2,0-6 0,3-10-2,6-12-8,7-13-8,6-12-7,9-13-4,13-12 3,12-13 0,13-12 3,15-9 2,19-2 4,19-3 4,19-3 4,5 2 7,-5 10 9,-7 10 10,-5 9 10,-8 6 3,-5 3-2,-7 3-3,-5 4-2,-4 1-2,0 0-5,0 0-4,0 0-5,0 1-1,0 4 0,0 3 1,0 3-1,0-2-1,0-6-5,0-6-3,0-6-6,6-20-13,13-30-27,12-32-24,13-30-25,2-11-4,-5 14 18,-7 11 20,-5 14 18,-6 5 11,-3 1 5,-3-1 4,-2 1 5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18550 42100 635,'57'-77'5,"17"-3"11,15-3 10,16-2 11,2 5 3,-8 16-4,-10 15-4,-9 17-4,-4 8-2,4 4 0,3 3 0,3 3 0,-2 3-4,-6 3-9,-6 3-8,-6 4-8,-4 2-8,1 4-10,-1 3-9,1 3-9,-7 3-6,-12 3-3,-13 3-2,-12 4-3,-7-1 3,1-3 8,-1-3 7,1-2 9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4102" units="cm"/>
      <inkml:brushProperty name="height" value="0.04102" units="cm"/>
      <inkml:brushProperty name="color" value="#F2395B"/>
    </inkml:brush>
  </inkml:definitions>
  <inkml:trace contextRef="#ctx0" brushRef="#br0">20000 41750 536,'-47'1'4,"6"4"7,7 3 8,6 3 7,6 6 5,6 9 2,7 10 0,6 10 3,3 5-2,0 4-4,0 3-4,0 3-4,0 6-1,0 9 2,0 10 1,0 10 2,0 13-1,0 19-6,0 19-7,0 19-5,0 23-5,0 28-7,0 28-6,0 29-5,1 1-5,4-25-4,3-25-4,3-25-4,1-22-3,1-19 1,-1-18-1,1-19 1,-3-21 0,-2-21 0,-3-22 2,-3-22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64100 58650 485,'-25'-68'7,"0"17"12,0 15 14,0 16 12,-5 12 3,-9 9-9,-10 10-9,-8 10-9,-6 4-6,1 0-3,-1 0-4,1 0-3,4-2-4,9-3-4,10-3-4,10-2-3,4-3-1,0 1 5,0-1 5,0 1 4,3 2 3,6 7 3,7 6 2,6 7 3,3 4 1,0 3-2,0 3 0,0 4-1,0 1 0,0 0 3,0 0 2,0 0 3,0 3-1,0 6-2,0 7-2,0 6-3,0 4-2,0 4 0,0 3-2,0 3-1,0-1-1,0-2-2,0-3-2,0-3-3,0-4-2,0-3-4,0-3-4,0-2-4,0-6-3,0-6 1,0-6-1,0-6 1,4-13-8,10-19-13,10-18-13,9-19-14,9-15-3,9-8 10,10-10 8,10-9 8,-3-1 9,-11 10 5,-14 10 8,-11 9 5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19100 42800 680,'3'-44'4,"6"13"7,7 12 9,6 13 8,3 12 4,0 13 0,0 12 1,0 13 0,-5 9-1,-9 6-6,-10 7-4,-8 6-4,-11 3-5,-8 0-4,-10 0-4,-9 0-4,-5-7-2,0-11 0,0-14 0,0-11 1,1-11 0,4-5 0,3-7 1,3-5 0,4-12 0,7-16 0,6-15-2,7-15-1,5-14-3,7-8-7,6-10-6,7-9-6,10-4-5,16 4-4,15 3-3,17 3-3,3 9 0,-5 16 5,-7 15 5,-5 17 5,-8 8 2,-5 4 0,-7 3-1,-5 3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22500 42200 720,'179'48'142,"-40"-3"-49,-40-3-49,-41-2-48,-24-3-25,-6 1-1,-6-1-1,-6 1 0,-9-1-3,-8 1-6,-10-1-5,-9 1-5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21950 43050 607,'-63'25'10,"26"0"19,24 0 21,26 0 19,15 0 4,6 0-13,7 0-12,6 0-13,4 0-16,4 0-20,3 0-18,3 0-20,-4-4-5,-8-5 10,-10-7 10,-9-5 9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4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33700 40750 466,'-47'-47'0,"6"6"0,7 7 0,6 6 0,-4 6 7,-11 6 15,-14 7 13,-11 6 15,-3 7 0,10 10-12,10 10-14,9 9-12,2 4-7,-2 1-3,-3-1-2,-3 1-3,2-3 0,10-2 2,10-3 2,9-3 2,6 4 2,3 13 2,3 12 1,4 13 2,2 10 3,4 10 5,3 10 5,3 9 5,-2 9 1,-6 9-3,-6 10-3,-6 10-3,-4-4-2,1-16-3,-1-15-1,1-15-3,1-3-1,3 14-3,3 11-3,4 14-1,1-6-4,0-21-1,0-22-3,0-22-2,1-13-1,4-3 0,3-3 2,3-2 0,9-12-7,16-19-14,15-18-14,17-19-14,7-18-5,0-15 4,0-15 3,0-16 4,-7-2 3,-11 13 5,-14 12 4,-11 13 4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34800 41000 505,'21'-38'10,"-5"26"20,-7 24 19,-5 26 21,-8 16 4,-5 10-14,-7 10-12,-5 9-12,-11 13-9,-11 20-3,-14 18-4,-11 20-2,-6 0-5,4-15-4,3-15-4,3-16-3,3-13-8,3-9-9,3-10-9,4-8-9,10-20-9,19-28-10,19-28-9,19-27-10,10-15 2,4 0 12,3 0 11,3 0 11,-2 1 9,-6 4 4,-6 3 5,-6 3 5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34700 41200 461,'67'-111'4,"-16"28"6,-15 28 4,-15 29 6,-7 18 4,3 9 4,3 10 2,4 10 3,1 10 2,0 13 2,0 12 1,0 13 2,-2 10-2,-3 10-5,-3 10-4,-2 9-6,-3 7-4,1 7-3,-1 6-2,1 7-4,-3 0-1,-2-2 0,-3-3 0,-3-3 0,-2-7-2,0-9-7,0-10-4,0-8-6,10-34-5,23-56-2,22-56-4,22-56-3,8-34-1,-2-8 3,-3-10 3,-3-9 2,-1-7 2,4-3 0,3-3 1,3-2 0,-5 11 0,-12 29 0,-13 28 1,-12 28-1,-10 20-1,-6 13-2,-6 12-3,-6 13-2,-6 12-1,-2 13 2,-3 12 1,-3 13 2,-6 7-2,-5 4-4,-7 3-4,-5 3-4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37150 41900 436,'0'-47'4,"0"6"8,0 7 7,0 6 7,-2 3 4,-3 0-3,-3 0-1,-2 0-1,-3-4-3,1-5-3,-1-7-2,1-5-3,-4 0-2,-6 10 0,-6 10-2,-6 9 0,-4 7 0,1 7 0,-1 6 2,1 7 1,-6 10 1,-8 16 0,-10 15 1,-9 17 0,-5 8 0,0 4-1,0 3 0,0 3-2,4-1 0,10-2-1,10-3 0,9-3-2,9-6 0,9-5-3,10-7-1,10-5-2,7-6-2,6-3-3,7-3-2,6-2-2,6-8-4,6-8-4,7-10-5,6-9-3,3-7-5,0-3-2,0-3-2,0-2-4,1-8 0,4-8 1,3-10 1,3-9 2,1-9 1,1-5 3,-1-7 3,1-5 4,-4-3 3,-6 4 7,-6 3 5,-6 3 6,-6 7 4,-2 14 0,-3 11 3,-3 14 0,-4 22 12,-3 35 21,-3 35 21,-2 34 21,-3 12 2,1-9-18,-1-10-18,1-8-19,1-9-10,3-6-5,3-6-3,4-6-5,1-7-7,0-6-11,0-6-12,0-6-11,1-10-11,4-12-13,3-13-11,3-12-11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37800 40750 602,'28'-46'44,"6"10"-1,7 10-3,6 9-2,4 6-3,4 3-6,3 3-5,3 4-5,4 1-3,7 0 0,6 0 0,7 0-1,-3 0 1,-8 0-1,-10 0 1,-9 0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38550 40150 516,'-4'-46'5,"-5"10"8,-7 10 9,-5 9 9,-1 9 8,6 9 5,7 10 7,6 10 5,-1 14-1,-5 23-8,-7 22-8,-5 22-7,-3 10-9,4 1-8,3-1-8,3 1-9,1 1-2,1 3 3,-1 3 5,1 4 3,1-9-14,3-18-34,3-19-34,4-18-34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39700 39800 418,'-19'-22'5,"13"6"8,12 7 9,13 6 8,10 3 2,10 0-6,10 0-7,9 0-6,4 1-5,1 4-1,-1 3-3,1 3-1,-6 3-1,-8 3-1,-10 3 1,-9 4 0,-7 5 1,-3 10 3,-3 10 4,-2 9 3,-3 6 4,1 3 5,-1 3 6,1 4 4,-3 5 2,-2 10-2,-3 10-3,-3 9-2,-2 6-3,0 3-2,0 3-4,0 4-2,0 2-2,0 4-3,0 3-2,0 3-1,-2-4-3,-3-8 0,-3-10-2,-2-9 0,-3-12-2,1-11 0,-1-14-2,1-11 1,-3-9-2,-2-3-2,-3-3-2,-3-2-1,-7-6-3,-9-6 0,-10-6-3,-8-6-1,-11-6-2,-8-2-4,-10-3-2,-9-3-3,-9-4-1,-5-3 1,-7-3 0,-5-2 1,2-5-3,13-2-4,12-3-6,13-3-4,13-2-3,17 0 1,15 0 0,16 0 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3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64750 59100 486,'-47'-19'50,"6"13"-1,7 12-2,6 13-1,3 7-3,0 4-7,0 3-5,0 3-7,0 4-4,0 7 0,0 6-1,0 7 0,1 0-2,4-2-1,3-3-2,3-3-2,3-1-1,3 4-2,3 3-1,4 3-1,7-8-5,13-19-7,12-18-8,13-19-8,7-19-3,4-19 0,3-18 1,3-19 1,1-10 1,1 1 2,-1-1 0,1 1 2,-6 1 2,-8 3 1,-10 3 2,-9 4 3,-7 7 1,-3 13 3,-3 12 2,-2 13 3,0 12 7,7 13 15,6 12 13,7 13 15,0 9 2,-2 6-11,-3 7-9,-3 6-10,-6 4-7,-5 4-7,-7 3-5,-5 3-5,-9 3-5,-9 3-2,-10 3-3,-8 4-3,-6-4-2,1-9-1,-1-10-1,1-8-2,8-17 0,20-21 0,18-22 0,20-22 0,11-10 2,7 4 4,6 3 4,7 3 3,0 4 1,-2 7 0,-3 6-2,-3 7 0,-6 2 0,-5 1 0,-7-1 2,-5 1 0,-4-1-6,0 1-13,0-1-13,0 1-14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7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41050 40950 525,'-15'-24'10,"23"4"18,22 3 19,22 3 18,21 3 6,22 3-9,22 3-7,23 4-10,5 1-7,-9 0-11,-10 0-9,-8 0-10,-11 1-8,-8 4-6,-10 3-6,-9 3-7,-9-1-7,-5-2-11,-7-3-9,-5-3-9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7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42250 39900 490,'-44'-15'11,"13"23"22,12 22 22,13 22 22,6 15 5,0 9-12,0 10-13,0 10-12,-2 10-12,-3 13-8,-3 12-10,-2 13-9,-3 7-6,1 4-3,-1 3-3,1 3-4,-3-1-1,-2-2 1,-3-3 0,-3-3 1,-1-17-12,4-27-26,3-28-25,3-28-26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46000 40000 429,'-11'-47'8,"-22"6"15,-22 7 16,-21 6 15,-6 6 3,14 6-11,11 7-11,14 6-11,3 6-11,-2 6-8,-3 7-10,-3 6-9,4 4-3,13 4 3,12 3 5,13 3 4,6 3 5,0 3 6,0 3 6,0 4 7,1 5 4,4 10 1,3 10 1,3 9 2,-2 7-1,-6 7-3,-6 6-4,-6 7-2,-7 11-2,-6 20-1,-6 18 0,-6 20 0,-2-1-1,3-19-3,3-18-2,4-19-1,4-15-2,6-8-1,7-10-1,6-9 0,10-12-7,17-11-13,15-14-11,16-11-12,7-18-8,1-22 0,-1-22-1,1-21-1,1-15 2,3-6 6,3-6 6,4-6 5,-4-2 3,-9 3 0,-10 3 0,-8 4-1,-8 5 3,-2 10 3,-3 10 5,-3 9 3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46400 40950 431,'50'-96'3,"0"10"4,0 10 6,0 9 5,-5 15 7,-9 22 13,-10 22 10,-8 23 12,-8 16 2,-2 13-8,-3 12-7,-3 13-8,-6 9-5,-5 6-5,-7 7-4,-5 6-4,-3 1-4,4-3-3,3-3-5,3-2-4,-1-3-4,-2 1-6,-3-1-4,-3 1-5,-2-4-6,0-6-8,0-6-7,0-6-9,3-16-8,6-25-9,7-25-10,6-25-9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3179" units="cm"/>
      <inkml:brushProperty name="height" value="0.03179" units="cm"/>
      <inkml:brushProperty name="color" value="#F2395B"/>
    </inkml:brush>
  </inkml:definitions>
  <inkml:trace contextRef="#ctx0" brushRef="#br0">46600 41500 691,'50'-94'0,"0"13"0,0 12 0,0 13 0,0 7 5,0 4 10,0 3 10,0 3 10,3 4 4,6 7-1,7 6 0,6 7-2,1 4-4,-3 3-9,-3 3-7,-2 4-9,-6 1-8,-6 0-6,-6 0-8,-6 0-5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47800 40100 391,'0'-47'0,"0"6"0,0 7 1,0 6-1,0 3 3,0 0 5,0 0 4,0 0 6,1 7 9,4 17 13,3 15 12,3 16 13,-1 13 3,-2 14-8,-3 11-8,-3 14-7,-4 11-7,-3 14-8,-3 11-5,-2 14-8,-5 13-3,-2 16-3,-3 15 0,-3 17-2,-2 8-7,0 4-10,0 3-11,0 3-10,0-4-6,0-8 2,0-10 1,0-9 2,1-13-1,4-16-4,3-15-4,3-15-3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48200 40300 613,'0'-49'0,"0"4"0,0 3 0,0 3 0,7 4 10,17 7 21,15 6 19,16 7 20,5 4 4,-2 3-16,-3 3-14,-3 4-15,-1 1-13,4 0-11,3 0-12,3 0-10,-1 1-9,-2 4-4,-3 3-4,-3 3-5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48900 39650 535,'-47'-44'7,"6"13"11,7 12 14,6 13 12,4 13 6,4 17 1,3 15 0,3 16 1,1 10-5,1 7-8,-1 6-8,1 7-9,-1 2-8,1 1-7,-1-1-8,1 1-6,-1-1-9,1 1-9,-1-1-8,1 1-10,-1-7-8,1-12-6,-1-13-8,1-12-6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49500 39150 403,'25'-46'0,"0"10"0,0 10 0,0 9 0,4 6 4,10 3 8,10 3 8,9 4 8,2 5 1,-2 10-5,-3 10-4,-3 9-5,-6 4-3,-5 1 1,-7-1 1,-5 1 0,-8 2 1,-5 7 1,-7 6 1,-5 7 2,-4 2 1,0 1 1,0-1 0,0 1 2,-2-1 1,-3 1-1,-3-1 0,-2 1-1,-1 4 0,3 9-2,3 10-1,4 10-3,-1 5-1,-3 4-2,-3 3-2,-2 3-2,-1 3-1,3 3-2,3 3-2,4 4-1,1-3-2,0-5 0,0-7-2,0-5-1,0-9-1,0-9-1,0-10-1,0-8 0,-7-8-4,-11-2-4,-14-3-7,-11-3-4,-12-7-3,-9-9 1,-10-10 2,-8-8 0,-9-8 2,-6-2 2,-6-3 1,-6-3 1,5-2 3,20 0 3,18 0 2,20 0 3,8 1-7,1 4-17,-1 3-18,1 3-17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51800 40350 539,'151'-46'11,"4"10"22,3 10 23,3 9 21,-2 4 5,-6 1-14,-6-1-14,-6 1-14,-10 2-14,-12 7-13,-13 6-13,-12 7-14,-13 4-10,-12 3-8,-13 3-7,-12 4-8,-12 1-4,-8 0-1,-10 0 1,-9 0-1,-7-2 4,-3-3 6,-3-3 7,-2-2 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3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66000 58700 484,'1'-35'12,"4"32"25,3 31 24,3 32 25,-1 19 3,-2 10-17,-3 10-19,-3 9-18,-4 7-10,-3 7-6,-3 6-3,-2 7-6,-3 4-9,1 3-18,-1 3-16,1 4-17,1-7-9,3-16-3,3-15-2,4-15-3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0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51650 41200 556,'-97'0'51,"56"0"5,57 0 7,56 0 5,31 1-4,6 4-16,7 3-14,6 3-15,3 4-7,0 7-2,0 6 0,0 7-1,-4 4-12,-5 3-23,-7 3-22,-5 4-24,-14-3-6,-18-5 6,-19-7 8,-18-5 7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0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59000 39500 394,'-2'-46'0,"-3"10"0,-3 10 0,-2 9 0,-12 6 5,-19 3 11,-18 3 10,-19 4 11,-10 5 2,1 10-7,-1 10-6,1 9-7,4 1-5,9-6-1,10-6-3,10-6-2,7-2-1,6 3-1,7 3-1,6 4 0,6 2-1,6 4 4,7 3 2,6 3 3,3 4 1,0 7 0,0 6 1,0 7 0,-4 7 2,-5 9 2,-7 10 3,-5 10 3,-4 4 0,0 0-3,0 0-1,0 0-3,1 4-2,4 10-1,3 10-2,3 9-2,1 1-1,1-6-4,-1-6-2,1-6-3,2-9-4,7-8-4,6-10-3,7-9-5,5-10-4,7-9-7,6-10-7,7-8-5,5-11-4,7-8-3,6-10-1,7-9-2,2-7 1,1-3 4,-1-3 5,1-2 4,-4-3 2,-6 1 2,-6-1 0,-6 1 1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59750 40100 420,'0'-41'9,"0"19"19,0 19 18,0 19 18,0 12 6,0 6-8,0 7-7,0 6-8,-2 6-6,-3 6-6,-3 7-6,-2 6-5,-5 7-5,-2 10-2,-3 10-2,-3 9-3,-4 6-6,-3 3-8,-3 3-9,-2 4-8,-3-4-5,1-9 3,-1-10 1,1-8 2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60250 39700 548,'48'-47'7,"-3"6"12,-3 7 12,-2 6 13,-9 13 5,-12 23-3,-13 22-2,-12 22-4,-13 12-4,-12 3-7,-13 3-7,-12 4-7,-4-3-5,7-5-3,6-7-1,7-5-3,11-6-3,20-3-4,18-3-4,20-2-4,10-5-1,3-2 2,3-3 3,4-3 1,-4-1 2,-9 4 2,-10 3 0,-8 3 2,-9 10 2,-6 20 1,-6 18 1,-6 20 2,-12 5 2,-15-6 1,-15-6 2,-16-6 1,-8-4 1,0 1-2,0-1 0,0 1-2,1-6 0,4-8 0,3-10 0,3-9 0,7-16-14,14-22-27,11-22-28,14-21-27,10-12-5,9 1 15,10-1 15,10 1 17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5498" units="cm"/>
      <inkml:brushProperty name="height" value="0.05498" units="cm"/>
      <inkml:brushProperty name="color" value="#F2395B"/>
    </inkml:brush>
  </inkml:definitions>
  <inkml:trace contextRef="#ctx0" brushRef="#br0">61700 39800 400,'-4'-43'10,"-5"17"20,-7 15 21,-5 16 20,-6 13 4,-3 14-11,-3 11-11,-2 14-11,-5 5-8,-2 1-2,-3-1-4,-3 1-3,-1 5-2,4 14-4,3 11-2,3 14-3,3 7-5,3 3-6,3 3-7,4 4-6,2-6-9,4-11-11,3-14-11,3-11-11,7-15-5,14-16-2,11-15-1,14-15-1,5-12 3,1-6 6,-1-6 6,1-6 6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2"/>
    </inkml:context>
    <inkml:brush xml:id="br0">
      <inkml:brushProperty name="width" value="0.05384" units="cm"/>
      <inkml:brushProperty name="height" value="0.05384" units="cm"/>
      <inkml:brushProperty name="color" value="#F2395B"/>
    </inkml:brush>
  </inkml:definitions>
  <inkml:trace contextRef="#ctx0" brushRef="#br0">62400 40150 408,'-25'-16'66,"0"19"3,0 19 1,0 19 4,0 12-6,0 6-11,0 7-13,0 6-13,0 6-6,0 6-3,0 7-2,0 6-2,3-1-4,6-5-4,7-7-7,6-5-4,6-8-4,6-5-4,7-7-4,6-5-3,12-15-6,19-22-10,19-22-10,19-21-9,1-17-1,-16-8 7,-15-10 7,-15-9 7,-11-9 6,-2-5 3,-3-7 4,-3-5 4,-6 0 3,-5 10 2,-7 10 0,-5 9 3,-4 6 2,0 3 4,0 3 4,0 4 4,1 4 1,4 6 0,3 7-2,3 6 0,3 4 8,3 4 16,3 3 15,4 3 17,1 7 1,0 14-12,0 11-13,0 14-12,-4 7-9,-5 3-6,-7 3-5,-5 4-5,-8 4-6,-5 6-4,-7 7-5,-5 6-4,-4-1-4,0-5 0,0-7-1,0-5-1,9-12-1,19-16-2,19-15-1,19-15-2,9-12 2,0-6 2,0-6 5,0-6 2,-2-1 2,-3 7 0,-3 6-1,-2 7 0,-5 2 0,-2 1-1,-3-1 1,-3 1-1,-4-3-1,-3-2-1,-3-3-1,-2-3-1,-5-2 1,-2 0 3,-3 0 4,-3 0 3,-2-2 3,0-3 1,0-3 2,0-2 3,1-3 1,4 1 1,3-1 2,3 1 2,-4 4 0,-8 9-3,-10 10-2,-9 10-2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62900 39900 551,'45'50'106,"-9"0"-21,-10 0-21,-8 0-21,-8 1-13,-2 4-3,-3 3-5,-3 3-3,-4 3-4,-3 3-3,-3 3-5,-2 4-4,-5-1-1,-2-3 2,-3-3 0,-3-2 1,-1-6-6,4-6-17,3-6-16,3-6-16,-1-7-10,-2-6-3,-3-6-5,-3-6-2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3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62900 40550 686,'46'-24'4,"-5"4"7,-7 3 8,-5 3 7,-1 1 6,6 1 2,7-1 4,6 1 3,3 1-2,0 3-9,0 3-8,0 4-9,0 1-9,0 0-7,0 0-9,0 0-8,-4 0-6,-5 0-4,-7 0-4,-5 0-5,-4-4-2,0-5-2,0-7-1,0-5-2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4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64000 39750 462,'-24'-19'24,"4"13"12,3 12 10,3 13 11,3 10 3,3 10-6,3 10-5,4 9-5,-1 6-6,-3 3-5,-3 3-5,-2 4-6,-3 5-4,1 10-5,-1 10-3,1 9-5,-3 7-4,-2 7-8,-3 6-6,-3 7-7,-1-1-7,4-6-9,3-6-8,3-6-9,3-13-2,3-19 5,3-18 5,4-19 4,1-12 3,0-2 0,0-3 1,0-3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4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64350 39050 475,'100'-35'11,"0"32"21,0 31 22,0 32 21,-11 19 4,-22 10-12,-22 10-14,-21 9-12,-14 4-10,-2 1-3,-3-1-6,-3 1-3,-7 1-8,-9 3-9,-10 3-11,-8 4-9,-11 2-7,-8 4-6,-10 3-5,-9 3-6,-5-2-4,0-6-1,0-6-3,0-6-2,6-15 2,13-21 3,12-22 5,13-22 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89850 1900 572,'-113'4'105,"26"10"-23,24 10-24,26 9-22,13 9-14,4 9-3,3 10-3,3 10-3,1 4-2,1 0 0,-1 0 0,1 0-1,1 0 0,3 0-1,3 0-2,4 0-1,10-8-5,19-16-8,19-15-8,19-15-8,9-20-3,0-21 2,0-22 4,0-22 2,-7-11 0,-11 0-4,-14 0-4,-11 0-4,-14 1 2,-11 4 9,-14 3 8,-11 3 9,-11 1 5,-5 1 3,-7-1 3,-5 1 3,-4 4 2,0 9 1,0 10 0,0 10 2,9 5-1,19 4 1,19 3 0,19 3 1,13 1-3,10 1-7,10-1-7,9 1-6,6 2-4,3 7-1,3 6-1,4 7-2,-6 5 2,-11 7 2,-14 6 3,-11 7 2,-9 0 1,-3-2 0,-3-3-1,-2-3-1,-5-1 3,-2 4 6,-3 3 8,-3 3 7,-2 3 2,0 3-1,0 3-2,0 4-1,1 1-1,4 0 0,3 0-1,3 0-1,1 0-4,1 0-8,-1 0-9,1 0-8,5-10-11,14-18-12,11-19-12,14-18-13,2-12 0,-6-3 13,-6-3 13,-6-2 13,-2-5 10,3-2 10,3-3 10,4-3 8,-1 2 5,-3 10-2,-3 10-2,-2 9 0,-6 2-8,-6-2-11,-6-3-12,-6-3-12,-4-2-5,1 0 2,-1 0 1,1 0 3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4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66500 58900 663,'51'-2'127,"4"-3"-31,3-3-31,3-2-32,-2-1-20,-6 3-10,-6 3-12,-6 4-10,-6-1-10,-2-3-10,-3-3-9,-3-2-9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4825" units="cm"/>
      <inkml:brushProperty name="height" value="0.04825" units="cm"/>
      <inkml:brushProperty name="color" value="#F2395B"/>
    </inkml:brush>
  </inkml:definitions>
  <inkml:trace contextRef="#ctx0" brushRef="#br0">65550 40250 455,'-24'-15'36,"4"23"18,3 22 20,3 22 18,-4 13-2,-8 7-20,-10 6-22,-9 7-22,-5 2-11,0 1-2,0-1-1,0 1-3,4-4-3,10-6-8,10-6-5,9-6-7,6-7-4,3-6-2,3-6-3,4-6-1,8-9-1,17-8 2,15-10 0,16-9 2,9-5 0,3 0 0,3 0-2,4 0-1,2 0 2,4 0 1,3 0 2,3 0 2,-4 0 0,-8 0-5,-10 0-4,-9 0-3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65750 40550 513,'0'-35'12,"0"32"23,0 31 24,0 32 23,-2 18 4,-3 6-17,-3 7-16,-2 6-16,-3 4-12,1 4-8,-1 3-7,1 3-8,-3 1-9,-2 1-7,-3-1-9,-3 1-9,-2-7-7,0-12-8,0-13-8,0-12-7,1-12 0,4-8 6,3-10 6,3-9 6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5945" units="cm"/>
      <inkml:brushProperty name="height" value="0.05945" units="cm"/>
      <inkml:brushProperty name="color" value="#F2395B"/>
    </inkml:brush>
  </inkml:definitions>
  <inkml:trace contextRef="#ctx0" brushRef="#br0">66350 38350 370,'68'-68'0,"-11"17"0,-14 15 0,-11 16 0,-3 9 2,10 3 6,10 3 5,9 4 4,1 5 3,-6 10-2,-6 10-3,-6 9-1,-6 6-2,-2 3-1,-3 3-2,-3 4-2,-6 4 0,-5 6 1,-7 7 0,-5 6 2,-4 3 3,0 0 3,0 0 3,0 0 4,0 0 2,0 0 2,0 0 1,0 0 3,0 1-2,0 4-1,0 3-3,0 3-1,0 1-3,0 1-1,0-1-2,0 1-1,0 2-2,0 7-1,0 6 0,0 7-2,0 2-2,0 1-2,0-1-4,0 1-1,0 1-2,0 3 0,0 3 1,0 4 0,0-4-1,0-9-3,0-10-3,0-8-3,-2-11-1,-3-8 0,-3-10-1,-2-9 0,-6-9 0,-6-5 1,-6-7-1,-6-5 1,-7-4-3,-6 0-4,-6 0-4,-6 0-5,-10 0-3,-12 0-2,-13 0-3,-12 0-2,-7-2-2,1-3-1,-1-3-3,1-2-1,10-5 2,22-2 8,22-3 6,23-3 8,8-2 2,-3 0-3,-3 0-3,-2 0-1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68250 38050 617,'3'-46'0,"6"10"0,7 10 0,6 9 0,9 2 7,13-2 14,12-3 14,13-3 14,9 1 5,6 6-7,7 7-6,6 6-6,-1 4-5,-5 4-5,-7 3-6,-5 3-4,-9 1-10,-9 1-16,-10-1-15,-8 1-15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6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69000 40200 528,'-79'-2'11,"45"-3"20,43-3 22,45-2 21,19-3 3,-3 1-14,-3-1-13,-2 1-14,10 1-11,25 3-5,25 3-6,25 4-7,-2 1-3,-28 0-1,-28 0-1,-27 0 0,-15 0-5,0 0-7,0 0-7,0 0-6,0 3-3,0 6 3,0 7 1,0 6 3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6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69950 39300 511,'-47'-19'15,"6"13"15,7 12 14,6 13 14,4 13 5,4 17-8,3 15-6,3 16-7,3 10-6,3 7-5,3 6-5,4 7-5,-3 7-8,-5 9-8,-7 10-8,-5 10-9,-6 10-8,-3 13-6,-3 12-7,-2 13-6,0-9-3,7-27 2,6-28 1,7-28 3,2-21-1,1-12-4,-1-13-4,1-12-3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7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74400 39200 392,'-4'-68'0,"-5"17"0,-7 15 0,-5 16 0,-14 7 6,-18 1 11,-19-1 12,-18 1 11,-7 4 1,6 9-8,7 10-10,6 10-9,3 5-4,0 4-3,0 3-1,0 3-1,6-1-3,13-2-3,12-3-4,13-3-2,9 4 1,6 13 7,7 12 7,6 13 7,3 6 6,0 0 1,0 0 4,0 0 2,-4 1 1,-5 4-1,-7 3-2,-5 3-1,-4 3-1,0 3-2,0 3-1,0 4-1,0 4-2,0 6-2,0 7-3,0 6-2,0 1-2,0-3-3,0-3-3,0-2-2,3-8-3,6-8-8,7-10-5,6-9-7,9-10-8,13-9-12,12-10-10,13-8-12,4-14 0,-3-15 11,-3-15 12,-2-16 11,-5-8 3,-2 0-5,-3 0-6,-3 0-5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7"/>
    </inkml:context>
    <inkml:brush xml:id="br0">
      <inkml:brushProperty name="width" value="0.05499" units="cm"/>
      <inkml:brushProperty name="height" value="0.05499" units="cm"/>
      <inkml:brushProperty name="color" value="#F2395B"/>
    </inkml:brush>
  </inkml:definitions>
  <inkml:trace contextRef="#ctx0" brushRef="#br0">74500 40000 400,'-2'-38'55,"-3"26"1,-3 24 0,-2 26 0,-5 15-2,-2 6-7,-3 7-5,-3 6-5,-4 4-5,-3 4-4,-3 3-3,-2 3-3,-1 3-2,3 3-3,3 3-2,4 4-3,2-3-2,4-5-2,3-7-3,3-5-2,9-12-10,16-16-14,15-15-17,17-15-14,7-21-3,0-25 11,0-25 11,0-25 10,1-15 7,4-2 2,3-3 4,3-3 2,1-2 2,1 0 0,-1 0 0,1 0 1,-3 4 1,-2 10 5,-3 10 5,-3 9 4,-4 9 3,-3 9 3,-3 10 3,-2 10 3,-8 13 1,-8 19 0,-10 19 1,-9 19-1,-5 10-4,0 4-8,0 3-7,0 3-9,0 1-7,0 1-5,0-1-5,0 1-5,-5-1-2,-9 1 5,-10-1 3,-8 1 4,-6-4 3,1-6 1,-1-6 1,1-6 2,1-6 1,3-2 0,3-3 1,4-3 0,5-12 2,10-18 3,10-19 3,9-18 3,7-9 1,7 4 0,6 3 0,7 3 0,0 3 0,-2 3 1,-3 3 2,-3 4 1,-10 1-2,-16 0-3,-15 0-5,-15 0-3,-6-2-7,7-3-9,6-3-10,7-2-10,2-1-2,1 3 7,-1 3 7,1 4 7,1 1 3,3 0 2,3 0 2,4 0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8"/>
    </inkml:context>
    <inkml:brush xml:id="br0">
      <inkml:brushProperty name="width" value="0.03141" units="cm"/>
      <inkml:brushProperty name="height" value="0.03141" units="cm"/>
      <inkml:brushProperty name="color" value="#F2395B"/>
    </inkml:brush>
  </inkml:definitions>
  <inkml:trace contextRef="#ctx0" brushRef="#br0">74900 39950 700,'-27'-22'4,"-3"6"12,-3 7 14,-2 6 13,-5 3 2,-2 0-5,-3 0-8,-3 0-5,-2 0-7,0 0-6,0 0-7,0 0-6,3 3-2,6 6 4,7 7 2,6 6 5,4 4-7,4 4-12,3 3-15,3 3-14,3-1-6,3-2-1,3-3 0,4-3 0,2-2 2,4 0 5,3 0 5,3 0 5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75050 39750 466,'23'-18'11,"-3"17"20,-3 15 22,-2 16 20,-5 9 5,-2 3-12,-3 3-12,-3 4-12,-4 4-9,-3 6-5,-3 7-7,-2 6-5,-3 3-5,1 0-2,-1 0-4,1 0-2,-3-2-5,-2-3-4,-3-3-5,-3-2-6,-2-5-4,0-2-7,0-3-6,0-3-7,-2-2-1,-3 0 1,-3 0 2,-2 0 3,0-10-2,7-18-3,6-19-5,7-18-3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4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67150 58300 409,'-18'-44'48,"17"13"-3,15 12-4,16 13-2,10 6-6,7 0-7,6 0-8,7 0-6,-1 0-6,-6 0-1,-6 0-3,-6 0-3,-4 4 0,1 10 1,-1 10 1,1 9 1,-6 4 0,-8 1 1,-10-1-1,-9 1 1,-5 1 3,0 3 7,0 3 5,0 4 7,0 1 2,0 0-2,0 0-1,0 0-3,0 0-1,0 0-3,0 0-3,0 0-2,0 3-1,0 6 0,0 7-1,0 6 1,0 3-1,0 0-1,0 0-2,0 0-1,0 0-1,0 0-3,0 0-1,0 0-3,0-2-2,0-3-1,0-3-2,0-2-1,-4-6 0,-5-6 0,-7-6 2,-5-6 1,-8-4-2,-5 1-8,-7-1-7,-5 1-7,-12-3-6,-16-2-7,-15-3-7,-15-3-6,-6-4 0,7-3 6,6-3 7,7-2 7,7-3 4,9 1 1,10-1 0,10 1 2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9"/>
    </inkml:context>
    <inkml:brush xml:id="br0">
      <inkml:brushProperty name="width" value="0.06497" units="cm"/>
      <inkml:brushProperty name="height" value="0.06497" units="cm"/>
      <inkml:brushProperty name="color" value="#F2395B"/>
    </inkml:brush>
  </inkml:definitions>
  <inkml:trace contextRef="#ctx0" brushRef="#br0">74900 40700 338,'90'-91'6,"-18"19"2,-19 19 3,-18 19 3,-9 10 2,4 4 2,3 3 2,3 3 1,1 1 1,1 1-1,-1-1-3,1 1-1,-1 1-3,1 3-1,-1 3-2,1 4-2,1 1-5,3 0-7,3 0-8,4 0-8,-3-2-6,-5-3-7,-7-3-6,-5-2-6,-8-6 1,-5-6 9,-7-6 9,-5-6 9,-3-7 5,4-6 3,3-6 2,3-6 3,1-4 1,1 1 0,-1-1 1,1 1 0,-1-1 2,1 1 0,-1-1 1,1 1 2,-3 1 1,-2 3 5,-3 3 3,-3 4 3,-2 4 3,0 6 1,0 7 2,0 6 1,0 13 8,0 23 13,0 22 14,0 22 14,-2 12 1,-3 3-10,-3 3-11,-2 4-9,-3 1-8,1 0-5,-1 0-5,1 0-5,-1 12-4,1 26-2,-1 24-2,1 26-3,-3 18-2,-2 13-5,-3 12-2,-3 13-5,-4 2-5,-3-5-9,-3-7-7,-2-5-8,0-12-5,7-16-3,6-15-2,7-15-2,4-15 0,3-12 1,3-13 2,4-12 1,1-15 3,0-15 7,0-15 6,0-16 6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9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76150 39800 662,'93'-44'63,"-11"13"-5,-14 12-7,-11 13-7,-3 6-6,10 0-6,10 0-8,9 0-6,1 0-9,-6 0-9,-6 0-11,-6 0-9,-9 0-11,-8 0-9,-10 0-10,-9 0-9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10"/>
    </inkml:context>
    <inkml:brush xml:id="br0">
      <inkml:brushProperty name="width" value="0.0569" units="cm"/>
      <inkml:brushProperty name="height" value="0.0569" units="cm"/>
      <inkml:brushProperty name="color" value="#F2395B"/>
    </inkml:brush>
  </inkml:definitions>
  <inkml:trace contextRef="#ctx0" brushRef="#br0">76900 38450 386,'96'-22'18,"-5"6"4,-7 7 4,-5 6 3,-4 3 2,0 0-3,0 0-3,0 0-2,0 3-3,0 6-4,0 7-5,0 6-5,-5 4-2,-9 4-1,-10 3-1,-8 3-1,-9 3 0,-6 3 1,-6 3 1,-6 4 1,-6 2 1,-2 4 1,-3 3 1,-3 3 2,-2 3 2,0 3 3,0 3 3,0 4 3,0 1 1,0 0-2,0 0-1,0 0-1,0 0-2,0 0 1,0 0 0,0 0 1,1 3-2,4 6 0,3 7-3,3 6-1,-1 7-2,-2 10-1,-3 10-1,-3 9-1,-2 2-1,0-2-1,0-3 0,0-3-2,-2-9 1,-3-11-1,-3-14 0,-2-11 0,-5-7-1,-2 0 0,-3 0 0,-3 0-1,-17-4-4,-27-5-10,-28-7-9,-28-5-9,-18-8-6,-6-5-2,-6-7-2,-6-5-1,-6-6-1,-2-3 2,-3-3-1,-3-2 2,12-5 0,28-2-1,28-3-1,29-3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30"/>
    </inkml:context>
    <inkml:brush xml:id="br0">
      <inkml:brushProperty name="width" value="0.06976" units="cm"/>
      <inkml:brushProperty name="height" value="0.06976" units="cm"/>
      <inkml:brushProperty name="color" value="#00BFF3"/>
    </inkml:brush>
  </inkml:definitions>
  <inkml:trace contextRef="#ctx0" brushRef="#br0">57000 43350 315,'-44'4'6,"13"10"13,12 10 12,13 9 12,12-1 4,13-8-5,12-10-6,13-9-6,7-4-4,4 4-3,3 3-3,3 3-2,3 4-3,3 7-3,3 6-1,4 7-2,-1-3-2,-3-8-2,-3-10-2,-2-9-2,2-7-2,9-3-1,10-3 0,10-2-2,4-3 1,0 1 1,0-1 1,0 1 1,-2 1 1,-3 3 0,-3 3 1,-2 4 0,-6 1 0,-6 0 1,-6 0 1,-6 0 0,-2 3 1,3 6 1,3 7 2,4 6 0,-3-1 1,-5-5 0,-7-7 1,-5-5 1,-4-3-1,0 4-2,0 3-1,0 3-3,1-1-1,4-2-2,3-3-1,3-3-1,7-4-1,14-3-1,11-3-1,14-2-2,10-6 1,9-6-1,10-6 1,10-6 0,-1-2-1,-9 3-3,-10 3-4,-8 4-3,-9 4 1,-6 6 4,-6 7 5,-6 6 5,-7 4 4,-6 4 2,-6 3 4,-6 3 3,2-1 2,14-2 0,11-3 1,14-3 0,3-4-1,-2-3-3,-3-3-2,-3-2-3,1-1-2,6 3-1,7 3-1,6 4-1,1 4-1,-3 6 1,-3 7 0,-2 6 0,-3 3-1,1 0-2,-1 0-2,1 0-1,-1-2-1,1-3 1,-1-3 2,1-2 0,-1-6 2,1-6 1,-1-6 1,1-6 1,1-6 1,3-2 1,3-3 0,4-3 0,2-1 1,4 4 1,3 3 2,3 3 0,-1 3 2,-2 3 0,-3 3 1,-3 4 1,-6 2 0,-5 4-2,-7 3 0,-5 3-2,-9 1 0,-9 1-1,-10-1-1,-8 1 0,-4-1-1,3 1 1,3-1-1,4 1 1,2-7-2,4-12-6,3-13-5,3-12-5,-19-5-19,-41 3-32,-40 3-31,-40 4-32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37"/>
    </inkml:context>
    <inkml:brush xml:id="br0">
      <inkml:brushProperty name="width" value="0.06123" units="cm"/>
      <inkml:brushProperty name="height" value="0.06123" units="cm"/>
      <inkml:brushProperty name="color" value="#00BFF3"/>
    </inkml:brush>
  </inkml:definitions>
  <inkml:trace contextRef="#ctx0" brushRef="#br0">46450 34600 359,'-71'1'36,"10"4"7,10 3 7,9 3 7,4 3-3,1 3-12,-1 3-12,1 4-14,-13 8-7,-25 17-4,-25 15-4,-25 16-4,1-1 0,29-15 2,28-15 3,28-16 1,31-18 5,34-18 4,35-19 6,35-18 5,21-10 1,9 0-3,10 0-2,10 0-3,0 3-2,-5 6-3,-7 7-2,-5 6-2,-8 6-1,-5 6-2,-7 7 1,-5 6-2,-8 3 0,-5 0 0,-7 0 0,-5 0-1,-6 0 0,-3 0 0,-3 0 0,-2 0 0,-3 1 0,1 4 1,-1 3 0,1 3 0,1-1 0,3-2 0,3-3 0,4-3 0,1-2 0,0 0 1,0 0-1,0 0 1,0-2 0,0-3-1,0-3 0,0-2-1,1-1-1,4 3 1,3 3 0,3 4 0,-1-1 0,-2-3 0,-3-3 0,-3-2 0,1-1 0,6 3 0,7 3 0,6 4 0,4 1-1,4 0 0,3 0 0,3 0-1,1 0 1,1 0-1,-1 0 1,1 0 0,-1 0-1,1 0 1,-1 0 0,1 0-1,-1-2 0,1-3 1,-1-3-2,1-2 1,-3-1 0,-2 3-1,-3 3 0,-3 4-1,-1 1 1,4 0-1,3 0 1,3 0 0,-1 0 0,-2 0 0,-3 0 0,-3 0 0,-1 0 0,4 0 0,3 0 1,3 0-1,4 0 0,7 0 0,6 0-1,7 0 1,0 0-1,-2 0 0,-3 0-1,-3 0 0,-1 0 0,4 0-1,3 0 1,3 0 0,3 0 0,3 0 0,3 0 0,4 0 1,-3 0 0,-5 0 0,-7 0 1,-5 0-1,-8 0 1,-5 0 1,-7 0-1,-5 0 1,-6 0 0,-3 0-1,-3 0 1,-2 0 0,-6 0-1,-6 0 1,-6 0 0,-6 0 0,-6 0 0,-2 0 0,-3 0-1,-3 0 0,-2 0 0,0 0-2,0 0-1,0 0-1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55150 34800 489,'73'137'83,"-3"-24"-18,-3-26-19,-2-24-18,2-12-9,9 4-2,10 3 0,10 3-1,0 1-1,-5 1-2,-7-1-2,-5 1-1,-3 1-1,4 3 1,3 3-1,3 4 0,-1 2 1,-2 4-1,-3 3-1,-3 3 1,-2 3-1,0 3 1,0 3 0,0 4 0,-4 1 0,-5 0-1,-7 0-1,-5 0-2,-3 0 0,4 0-1,3 0 0,3 0 0,-2 1-1,-6 4 0,-6 3-1,-6 3 0,-4-1-1,1-2 1,-1-3-1,1-3 0,-1-4 1,1-3-3,-1-3 0,1-2-1,-4-6 0,-6-6-1,-6-6 0,-6-6-1,-4-6 0,1-2 0,-1-3-1,1-3-2,-6-6-5,-8-5-13,-10-7-12,-9-5-12,-10-8-5,-9-5 4,-10-7 3,-8-5 4,-3-9 4,7-9 2,6-10 4,7-8 3,5-4 4,7 3 4,6 3 4,7 4 3,0-1 3,-2-3 2,-3-3 1,-3-2 2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54950 35000 483,'-24'-25'1,"4"0"0,3 0 3,3 0 0,1 6 5,1 13 8,-1 12 9,1 13 8,2 10 2,7 10-5,6 10-5,7 9-5,0 6-1,-2 3 0,-3 3 1,-3 4 1,-1 1 0,4 0-3,3 0-1,3 0-3,1 1 0,1 4-1,-1 3-1,1 3 1,-3 1-1,-2 1 0,-3-1 0,-3 1 0,-2-1-1,0 1-2,0-1-1,0 1-2,0-6-4,0-8-4,0-10-6,0-9-6,0-7-2,0-3 3,0-3 1,0-2 2,1-15-11,4-25-21,3-25-23,3-25-23,-1-10-2,-2 7 16,-3 6 17,-3 7 16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88" units="cm"/>
      <inkml:brushProperty name="height" value="0.0488" units="cm"/>
      <inkml:brushProperty name="color" value="#00BFF3"/>
    </inkml:brush>
  </inkml:definitions>
  <inkml:trace contextRef="#ctx0" brushRef="#br0">55150 34900 450,'4'-44'38,"10"13"-4,10 12-2,9 13-3,7 9-3,7 6-1,6 7-2,7 6-2,4 3-1,3 0 0,3 0-1,4 0 1,1-2 0,0-3 1,0-3 1,0-2 0,3-3 0,6 1-3,7-1-2,6 1-2,4-3-3,4-2-1,3-3-2,3-3-1,-1-2 0,-2 0 0,-3 0 1,-3 0 2,-7 0-4,-9 0-6,-10 0-5,-8 0-8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25100 50550 610,'117'93'161,"-16"-11"-42,-15-14-43,-15-11-43,-21-7-35,-25 0-30,-25 0-30,-25 0-30,-10-5-5,7-9 20,6-10 20,7-8 20,0-6 13,-2 1 5,-3-1 6,-3 1 4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24300 52100 616,'-46'23'0,"10"-3"0,10-3 0,9-2 0,-2-1 0,-12 3 0,-13 3 0,-12 4 0,-1-1 5,14-3 11,11-3 10,14-2 11,7-1 5,3 3-3,3 3-3,4 4-2,4-1-3,6-3-4,7-3-4,6-2-4,4-3-3,4 1-3,3-1-3,3 1-3,3-1-4,3 1-9,3-1-6,4 1-9,1-1-2,0 1-1,0-1 0,0 1 1,-4-1-3,-5 1-3,-7-1-5,-5 1-5,-4-1-1,0 1 0,0-1 1,0 1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5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65700 57600 571,'4'-46'29,"10"10"7,10 10 8,9 9 8,7 6-1,7 3-7,6 3-9,7 4-8,7-1-5,9-3-3,10-3-1,10-2-3,2-3-3,-3 1-2,-3-1-2,-2 1-4,-1 1-2,3 3-2,3 3-2,4 4-4,-4 1 0,-9 0-1,-10 0-1,-8 0 0,-8 0-1,-2 0-2,-3 0-3,-3 0-1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25800 52700 573,'29'21'10,"10"-5"19,10-7 20,9-5 19,-1-1 4,-8 6-11,-10 7-12,-9 6-11,-5 4-11,0 4-10,0 3-10,0 3-11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0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32350 50700 477,'-24'-24'0,"4"4"0,3 3 0,3 3 0,-2 3 6,-6 3 9,-6 3 11,-6 4 11,-2 2-1,3 4-9,3 3-12,4 3-9,1-1-6,0-2 1,0-3 0,0-3 1,-2-2 0,-3 0-3,-3 0 0,-2 0-3,-1 3 5,3 6 7,3 7 10,4 6 8,2 9 3,4 13-1,3 12-2,3 13-2,1 7-1,1 4-2,-1 3 0,1 3-1,-1 7-2,1 14-2,-1 11-1,1 14-3,-3 8-1,-2 7-2,-3 6 0,-3 7-3,-1-4 0,4-12-2,3-13-2,3-12 0,3-12-3,3-8-1,3-10-3,4-9-1,1-10 0,0-9-1,0-10 2,0-8 0,7-14-7,17-15-14,15-15-14,16-16-15,5-16-4,-2-16 4,-3-15 3,-3-15 5,-4-4 4,-3 9 4,-3 10 4,-2 10 5,-6 5 3,-6 4 5,-6 3 5,-6 3 5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1"/>
    </inkml:context>
    <inkml:brush xml:id="br0">
      <inkml:brushProperty name="width" value="0.05075" units="cm"/>
      <inkml:brushProperty name="height" value="0.05075" units="cm"/>
      <inkml:brushProperty name="color" value="#00BFF3"/>
    </inkml:brush>
  </inkml:definitions>
  <inkml:trace contextRef="#ctx0" brushRef="#br0">33500 50850 433,'20'-38'8,"-9"26"14,-10 24 16,-8 26 16,-8 12 3,-2 0-7,-3 0-7,-3 0-6,-2 4-6,0 10-4,0 10-2,0 9-5,-2 9-2,-3 9-4,-3 10-2,-2 10-3,-5 4-2,-2 0-3,-3 0 0,-3 0-3,1-5 0,6-9 2,7-10 0,6-8 2,13-33-14,23-52-27,22-53-28,22-53-27,8-31-5,-2-5 19,-3-7 18,-3-5 18,-4 3 12,-3 17 7,-3 15 6,-2 16 7,-6 10 4,-6 7 6,-6 6 3,-6 7 6,-4 7 4,1 9 6,-1 10 5,1 10 5,-1 11 4,1 17 4,-1 15 4,1 16 3,-1 13-1,1 14-8,-1 11-7,1 14-8,-1 7-1,1 3 3,-1 3 3,1 4 3,-3 4 0,-2 6-5,-3 7-3,-3 6-5,-2 1-3,0-3-2,0-3-1,0-2-3,1-11-2,4-15-4,3-15-4,3-16-4,3-23-2,3-27 1,3-28-2,4-28 1,4-23 0,6-15 0,7-15 2,6-16-1,3-13 1,0-9-1,0-10 0,0-8-1,-2-1-1,-3 9 1,-3 10 0,-2 10 1,-5 10-1,-2 13 1,-3 12 1,-3 13-1,-4 10-3,-3 10-8,-3 10-8,-2 9-8,-5 13-4,-2 20 0,-3 18-1,-3 20 1,-2 11 1,0 7 3,0 6 4,0 7 4,-2-4 3,-3-12 3,-3-13 4,-2-12 3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1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35400 51950 424,'23'-25'0,"-3"0"0,-3 0 0,-2 0 0,-3-2 5,1-3 11,-1-3 10,1-2 10,-3-3 3,-2 1-8,-3-1-6,-3 1-7,-2-1-4,0 1-2,0-1-1,0 1-2,-5 1 0,-9 3 1,-10 3 1,-8 4 1,-6 7-1,1 13 0,-1 12-2,1 13-2,-3 10 1,-2 10 0,-3 10 1,-3 9 1,-1 9 1,4 9 0,3 10-1,3 10 2,1 5-1,1 4 0,-1 3 1,1 3 0,2-2 0,7-6-1,6-6-2,7-6 0,4-7-1,3-6-1,3-6-1,4-6-1,7-13-4,13-19-5,12-18-5,13-19-6,7-19-4,4-19-3,3-18-3,3-19-2,-1-10-1,-2 1 1,-3-1 0,-3 1 1,-6 4 4,-5 9 4,-7 10 6,-5 10 5,-4 7 5,0 6 6,0 7 4,0 6 5,1 13 7,4 23 6,3 22 8,3 22 8,-2 10-1,-6 1-7,-6-1-7,-6 1-7,-4-3-5,1-2-2,-1-3-2,1-3-2,-1-1-1,1 4 1,-1 3-1,1 3 1,-1-1-13,1-2-25,-1-3-24,1-3-25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36000 51400 611,'0'-47'3,"0"6"4,0 7 4,0 6 5,3 4 4,6 4 1,7 3 2,6 3 2,7 3 3,10 3 5,10 3 5,9 4 5,6 1-2,3 0-9,3 0-9,4 0-9,-1 0-6,-3 0-5,-3 0-5,-2 0-4,-6 0-5,-6 0-3,-6 0-4,-6 0-4,-4 0-7,1 0-8,-1 0-9,1 0-10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36850 50700 511,'-68'-68'0,"17"17"0,15 15 0,16 16 0,7 7 7,1 1 17,-1-1 14,1 1 16,-1 13 6,1 29-5,-1 28-3,1 28-5,-1 12-4,1-3-7,-1-3-7,1-2-6,1-3-8,3 1-9,3-1-10,4 1-10,-1-3-9,-3-2-11,-3-3-10,-2-3-10,0-7-7,7-9 0,6-10-2,7-8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5556" units="cm"/>
      <inkml:brushProperty name="height" value="0.05556" units="cm"/>
      <inkml:brushProperty name="color" value="#00BFF3"/>
    </inkml:brush>
  </inkml:definitions>
  <inkml:trace contextRef="#ctx0" brushRef="#br0">37500 50300 396,'0'-49'0,"0"4"0,0 3 0,0 3 0,3 6 5,6 9 11,7 10 10,6 10 11,3 5 1,0 4-6,0 3-9,0 3-6,1 1-5,4 1-1,3-1-2,3 1-2,1 1 0,1 3-1,-1 3 0,1 4 0,-4 2-2,-6 4 0,-6 3-3,-6 3-1,-4 6 3,1 9 6,-1 10 6,1 10 6,-3 2 4,-2-3 0,-3-3 0,-3-2 0,-2 0-1,0 7-2,0 6-3,0 7-2,1 4-2,4 3-1,3 3-2,3 4-2,-1 1-1,-2 0 0,-3 0-2,-3 0-1,-1-4-1,4-5 0,3-7-2,3-5 0,-1-6-1,-2-3 0,-3-3 0,-3-2 0,-6-6-1,-5-6-4,-7-6-1,-5-6-4,-8-6-2,-5-2-1,-7-3-3,-5-3-1,-9-4-2,-9-3-3,-10-3-2,-8-2-2,-8-5-3,-2-2-4,-3-3-2,-3-3-3,-1-2-1,4 0-1,3 0 0,3 0-1,9-2 1,16-3-1,15-3 0,17-2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39400 51700 515,'-35'-2'12,"32"-3"23,31-3 24,32-2 22,19-3 5,10 1-18,10-1-16,9 1-16,1-1-12,-6 1-7,-6-1-7,-6 1-6,-6 1-5,-2 3-4,-3 3-4,-3 4-4,-7 1-3,-9 0-3,-10 0-3,-8 0-3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4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40250 50800 496,'-25'-24'0,"0"4"0,0 3 0,0 3 0,-2-1 2,-3-2 5,-3-3 4,-2-3 5,0 8 8,7 23 11,6 22 12,7 22 11,4 13 2,3 7-9,3 6-10,4 7-8,-1 5-7,-3 7-4,-3 6-3,-2 7-4,-3 7-2,1 9-3,-1 10-2,1 10-2,1 2-7,3-3-11,3-3-10,4-2-11,1-8-7,0-8-3,0-10-3,0-9-4,1-13-2,4-16-1,3-15-1,3-15 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4939" units="cm"/>
      <inkml:brushProperty name="height" value="0.04939" units="cm"/>
      <inkml:brushProperty name="color" value="#00BFF3"/>
    </inkml:brush>
  </inkml:definitions>
  <inkml:trace contextRef="#ctx0" brushRef="#br0">43400 50550 445,'-2'-46'0,"-3"10"0,-3 10 0,-2 9 0,-5 4 6,-2 1 11,-3-1 11,-3 1 12,-4 4 0,-3 9-7,-3 10-10,-2 10-9,-8 4-4,-8 0-2,-10 0-2,-9 0-1,-2-2-2,6-3-2,7-3-2,6-2-1,3-5-2,0-2 0,0-3-1,0-3 0,4 5 6,10 17 10,10 15 12,9 16 12,6 9 3,3 3-3,3 3-3,4 4-4,1 5-3,0 10-4,0 10-4,0 9-4,-4 7-3,-5 7-1,-7 6-2,-5 7-2,-4 2 0,0 1 1,0-1 1,0 1 0,1-7-1,4-12-6,3-13-3,3-12-6,4-13-3,7-12-3,6-13-3,7-12-2,11-16-6,20-19-9,18-18-8,20-19-9,6-19-3,-2-19 2,-3-18 3,-3-19 2,-9-2 3,-11 16 6,-14 15 5,-11 17 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7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77250 57600 458,'-11'-65'61,"-22"23"-14,-22 22-14,-21 22-15,-7 10-8,9 1-4,10-1-3,10 1-3,0 1-3,-5 3 0,-7 3-2,-5 4-1,2-3 1,13-5 2,12-7 1,13-5 1,6 0 6,0 10 10,0 10 8,0 9 9,1 4 2,4 1-3,3-1-6,3 1-3,1-1-4,1 1 0,-1-1-2,1 1 0,1 2-2,3 7-1,3 6 0,4 7-2,-1 5-1,-3 7 0,-3 6-1,-2 7-1,-3 5-1,1 7 2,-1 6 0,1 7 1,-1 0-2,1-2-4,-1-3-3,1-3-3,1-2-4,3 0-3,3 0-3,4 0-3,1-5-4,0-9-4,0-10-4,0-8-4,6-14-7,13-15-7,12-15-9,13-16-8,2-12-1,-5-5 9,-7-7 7,-5-5 8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43600 50950 491,'23'-69'2,"-3"13"4,-3 12 4,-2 13 4,-5 18 10,-2 26 16,-3 24 18,-3 26 16,-4 15 1,-3 6-14,-3 7-14,-2 6-13,-6 4-10,-6 4-6,-6 3-6,-6 3-6,-4 4-3,1 7-3,-1 6-1,1 7-2,1-6-5,3-15-7,3-15-6,4-16-8,7-23-9,13-27-11,12-28-13,13-28-11,6-26 0,0-21 11,0-22 11,0-22 11,0-7 9,0 10 7,0 10 7,0 9 7,0 7 6,0 7 6,0 6 6,0 7 5,0 5 4,0 7 0,0 6 1,0 7 0,1 7 3,4 9 5,3 10 5,3 10 5,-1 4 1,-2 0-6,-3 0-5,-3 0-5,1 3-4,6 6-3,7 7-4,6 6-2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44400 50400 420,'-2'-93'0,"-3"17"0,-3 15 0,-2 16 0,-1 20 12,3 25 26,3 25 24,4 25 25,1 17 4,0 9-15,0 10-17,0 10-15,-2 8-11,-3 10-6,-3 10-7,-2 9-5,-5 13-5,-2 20-5,-3 18-4,-3 20-6,-2 10-5,0 3-8,0 3-8,0 4-7,1-7-5,4-16-2,3-15-2,3-15-1,3-15 0,3-12 2,3-13 4,4-12 1,1-18 6,0-21 4,0-22 7,0-22 5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44800 51050 649,'3'-69'0,"6"13"0,7 12 0,6 13 0,6 7 8,6 4 16,7 3 15,6 3 16,6 3 4,6 3-9,7 3-8,6 4-9,3 2-9,0 4-11,0 3-9,0 3-12,-5 1-1,-9 1 4,-10-1 6,-8 1 6,-8-1-13,-2 1-26,-3-1-29,-3 1-27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45600 50250 516,'-46'-47'0,"10"6"0,10 7 0,9 6 0,4 4 7,1 4 12,-1 3 14,1 3 13,-1 10 5,1 20-2,-1 18-3,1 20-2,-1 11-3,1 7-4,-1 6-4,1 7-4,-1 4-6,1 3-7,-1 3-8,1 4-7,-1 2-5,1 4-3,-1 3-3,1 3-4,-1-1-7,1-2-10,-1-3-10,1-3-11,1-12-3,3-18 5,3-19 4,4-18 5,1-10 4,0 0 1,0 0 2,0 0 1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46300 50000 414,'0'-47'0,"0"6"0,0 7 0,0 6 0,6 6 6,13 6 9,12 7 11,13 6 10,6 6 1,0 6-9,0 7-8,0 6-8,-4 3-5,-5 0-3,-7 0-3,-5 0-2,-4-2-1,0-3 1,0-3 1,0-2 0,-2 2 3,-3 9 2,-3 10 3,-2 10 3,-5 5 4,-2 4 3,-3 3 5,-3 3 4,-6 3 0,-5 3-3,-7 3-2,-5 4-3,-1 2-1,6 4 2,7 3 3,6 3 1,3 4 0,0 7-4,0 6-4,0 7-3,0 2-3,0 1-2,0-1-2,0 1-3,0-1-1,0 1 1,0-1-1,0 1 0,0-4-1,0-6-1,0-6-1,0-6-1,-2-9-2,-3-8 0,-3-10-2,-2-9-1,-6-9 0,-6-5-2,-6-7-2,-6-5 0,-6-6-1,-2-3 1,-3-3 1,-3-2 1,-10-5-2,-16-2-4,-15-3-4,-15-3-4,-6-2-4,7 0-8,6 0-7,7 0-6,8 1-4,14 4 1,11 3-1,14 3 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8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51800 50800 425,'-27'-47'0,"-3"6"0,-3 7 0,-2 6 0,-8 6 5,-8 6 12,-10 7 11,-9 6 11,-2 4 2,6 4-5,7 3-7,6 3-5,3 1-7,0 1-6,0-1-7,0 1-6,1-1-3,4 1 0,3-1-1,3 1 1,10 1 0,20 3 2,18 3 2,20 4 2,3 4 4,-8 6 7,-10 7 6,-9 6 7,-5 6 2,0 6 0,0 7-1,0 6-1,-2 4-1,-3 4-3,-3 3-2,-2 3-2,-1 3-1,3 3-1,3 3 0,4 4-1,-1 2 0,-3 4-3,-3 3-3,-2 3-1,-1-4-3,3-8-1,3-10-2,4-9-1,1-7-4,0-3-7,0-3-7,0-2-5,6-14-12,13-21-16,12-22-15,13-22-17,4-13-1,-3-3 13,-3-3 11,-2-2 13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52400 50850 476,'23'-36'11,"-3"28"19,-3 28 21,-2 29 21,-6 15 3,-6 3-12,-6 3-14,-6 4-12,-6 5-10,-2 10-4,-3 10-4,-3 9-5,-2 4-3,0 1 1,0-1-1,0 1 1,1-7-6,4-12-8,3-13-10,3-12-10,4-27-15,7-41-21,6-40-20,7-40-22,4-21 2,3 0 21,3 0 24,4 0 21,-3 6 15,-5 13 7,-7 12 6,-5 13 6,-1 7 8,6 4 5,7 3 8,6 3 6,6 4 4,6 7 2,7 6 3,6 7 1,1 4-2,-3 3-10,-3 3-7,-2 4-9,-3 1-4,1 0 1,-1 0 0,1 0 1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5789" units="cm"/>
      <inkml:brushProperty name="height" value="0.05789" units="cm"/>
      <inkml:brushProperty name="color" value="#00BFF3"/>
    </inkml:brush>
  </inkml:definitions>
  <inkml:trace contextRef="#ctx0" brushRef="#br0">53250 50300 380,'-2'-68'0,"-3"17"0,-3 15 0,-2 16 0,-1 4 1,3-6 5,3-6 3,4-6 4,1-4 3,0 1 4,0-1 2,0 1 4,0 10 6,0 22 12,0 22 11,0 23 11,0 14 1,0 10-11,0 10-11,0 9-11,-2 7-7,-3 7-4,-3 6-5,-2 7-5,-5 7-3,-2 9-3,-3 10-1,-3 10-3,-4 10-2,-3 13-4,-3 12-2,-2 13-4,-1 2-1,3-5 2,3-7 0,4-5 2,4-12-4,6-16-9,7-15-9,6-15-9,3-14-4,0-8 2,0-10 1,0-9 1,0-10 0,0-9-5,0-10-3,0-8-4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53250 51300 631,'25'-44'37,"0"13"-9,0 12-8,0 13-9,-2 10 0,-3 10 7,-3 10 8,-2 9 7,-6 7 0,-6 7-5,-6 6-7,-6 7-6,-6 0-5,-2-2-2,-3-3-3,-3-3-3,-1-6-3,4-5-1,3-7-3,3-5-2,6-6-1,9-3-2,10-3 0,10-2-1,5-3 1,4 1 2,3-1 3,3 1 4,1-1 1,1 1 4,-1-1 2,1 1 3,-3 1 2,-2 3-1,-3 3 1,-3 4 0,-7 4 0,-9 6 1,-10 7 0,-8 6 0,-9 3 0,-6 0-3,-6 0-3,-6 0-2,-7 0-4,-6 0-4,-6 0-5,-6 0-4,-2-2-6,3-3-8,3-3-7,4-2-7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0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47650 51950 496,'-111'-93'0,"28"17"0,28 15 0,29 16 0,33 9 10,42 3 20,40 3 21,41 4 21,18 2 3,-3 4-10,-3 3-11,-2 3-12,-5 1-9,-2 1-5,-3-1-7,-3 1-6,-7 1-8,-9 3-8,-10 3-11,-8 4-8,-11 2-11,-8 4-10,-10 3-12,-9 3-11,-13 3-3,-16 3 4,-15 3 4,-15 4 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8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77700 58600 475,'-5'-38'8,"-9"26"18,-10 24 16,-8 26 18,-4 15 3,3 6-10,3 7-10,4 6-10,2 1-7,4-3-1,3-3-4,3-2-1,1-5-3,1-2-3,-1-3-2,1-3-3,7-6-3,16-5-4,15-7-3,17-5-4,7-11-3,0-11-2,0-14-1,0-11-2,0-11-1,0-5-1,0-7-1,0-5-2,0-9 1,0-9 0,0-10 1,0-8-1,-4-6 2,-5 1-1,-7-1 1,-5 1 0,-8 2 2,-5 7 3,-7 6 3,-5 7 4,-4 5 3,0 7 3,0 6 3,0 7 3,6 10 6,13 16 10,12 15 10,13 17 11,2 10-1,-5 6-8,-7 7-8,-5 6-9,-6 3-6,-3 0-3,-3 0-3,-2 0-2,-5 3-3,-2 6 0,-3 7-2,-3 6-1,-6 3-1,-5 0-2,-7 0-3,-5 0-1,-4-5-3,0-9-1,0-10-3,0-8-1,7-15-5,17-19-4,15-18-6,16-19-6,9-10 1,3 1 6,3-1 5,4 1 5,-1 1 4,-3 3 1,-3 3 1,-2 4 1,-5 2-5,-2 4-9,-3 3-8,-3 3-10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0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48700 50700 415,'-47'-72'0,"6"6"0,7 7 0,6 6 0,6 15 13,6 26 27,7 24 26,6 26 26,1 19 4,-3 17-18,-3 15-18,-2 16-19,-5 18-11,-2 22-5,-3 22-4,-3 23-5,1 16-10,6 13-12,7 12-13,6 13-13,3-13-9,0-37-6,0-38-4,0-37-5,3-26-3,6-11-2,7-14 0,6-11-1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1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54700 50750 515,'-24'-16'8,"4"19"17,3 19 17,3 19 17,1 12 5,1 6-8,-1 7-8,1 6-7,-1 1-7,1-3-5,-1-3-6,1-2-5,1-1-5,3 3-2,3 3-3,4 4-3,-1-3-4,-3-5-6,-3-7-4,-2-5-6,-1-3-3,3 4 0,3 3-1,4 3-1,-1-1 1,-3-2-2,-3-3 1,-2-3 0,-1-4-4,3-3-4,3-3-6,4-2-4,-3-6-4,-5-6 0,-7-6-1,-5-6-1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54850 50650 581,'26'-46'8,"4"10"15,3 10 15,3 9 16,-1 10 3,-2 14-10,-3 11-8,-3 14-10,-7 10-7,-9 9-5,-10 10-6,-8 10-5,-11 0-3,-8-5 0,-10-7 0,-9-5 0,-2-6-2,6-3-1,7-3-4,6-2-1,13-6-3,23-6-4,22-6-2,22-6-4,10-6 2,1-2 6,-1-3 6,1-3 5,-4 2 3,-6 10 1,-6 10-1,-6 9 1,-9 7 2,-8 7 2,-10 6 3,-9 7 2,-10 5 1,-9 7 0,-10 6-2,-8 7 0,-9 0-2,-6-2-2,-6-3-4,-6-3-2,-4-4-3,1-3-5,-1-3-5,1-2-5,2-6-2,7-6-1,6-6 0,7-6-1,7-15-5,9-21-12,10-22-11,10-22-11,8-10-2,10 4 7,10 3 9,9 3 7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2"/>
    </inkml:context>
    <inkml:brush xml:id="br0">
      <inkml:brushProperty name="width" value="0.05173" units="cm"/>
      <inkml:brushProperty name="height" value="0.05173" units="cm"/>
      <inkml:brushProperty name="color" value="#00BFF3"/>
    </inkml:brush>
  </inkml:definitions>
  <inkml:trace contextRef="#ctx0" brushRef="#br0">56350 51050 425,'21'-40'8,"-5"23"18,-7 22 17,-5 22 17,-8 13 3,-5 7-12,-7 6-10,-5 7-11,-4 7-5,0 9 0,0 10 1,0 10-1,0 4 1,0 0-3,0 0 0,0 0-3,3-2-2,6-3-3,7-3-2,6-2-3,9-14-7,13-21-8,12-22-9,13-22-9,6-26-5,0-27 2,0-28 1,0-28 1,0-20 1,0-8 0,0-10 2,0-9 1,-4-2 1,-5 6 2,-7 7 2,-5 6 1,-6 9 3,-3 13 1,-3 12 2,-2 13 2,-3 10 2,1 10 2,-1 10 3,1 9 1,-7 10 1,-12 14-3,-13 11-3,-12 14-2,-7 10-3,1 9-1,-1 10-2,1 10-2,2 5-1,7 4-2,6 3-3,7 3-1,5-4-2,7-8-5,6-10-2,7-9-5,7-9 3,9-5 6,10-7 8,10-5 6,5-4 6,4 0 4,3 0 4,3 0 5,-1 0 3,-2 0 4,-3 0 3,-3 0 3,-9 6 2,-11 13 1,-14 12 0,-11 13 1,-11 9-1,-5 6-2,-7 7-2,-5 6-3,-6 4-1,-3 4-3,-3 3-1,-2 3-1,0-4-2,7-8 0,6-10 0,7-9-1,11-7 0,20-3 1,18-3 1,20-2-1,6-6 1,-2-6-1,-3-6 0,-3-6-1,-4-1-1,-3 7 1,-3 6 0,-2 7 0,-6 5 0,-6 7 0,-6 6 0,-6 7-1,-7 4 0,-6 3 0,-6 3 0,-6 4 0,-10 1 0,-12 0-2,-13 0-1,-12 0-2,-7 0-6,1 0-11,-1 0-13,1 0-12,-1-5-6,1-9 0,-1-10 1,1-8-1,4-9 2,9-6 3,10-6 4,10-6 4,4-4 3,0 1 6,0-1 5,0 1 5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3"/>
    </inkml:context>
    <inkml:brush xml:id="br0">
      <inkml:brushProperty name="width" value="0.05549" units="cm"/>
      <inkml:brushProperty name="height" value="0.05549" units="cm"/>
      <inkml:brushProperty name="color" value="#00BFF3"/>
    </inkml:brush>
  </inkml:definitions>
  <inkml:trace contextRef="#ctx0" brushRef="#br0">57650 50450 396,'9'-49'5,"19"4"10,19 3 10,19 3 10,4 6 2,-9 9-8,-10 10-6,-8 10-7,-6 5-6,1 4-3,-1 3-4,1 3-4,-3 3-1,-2 3 1,-3 3 2,-3 4 2,-4 4 1,-3 6 3,-3 7 3,-2 6 1,-5 4 3,-2 4 2,-3 3 2,-3 3 2,-2 1 0,0 1-3,0-1-1,0 1-2,0 8 0,0 20 4,0 18 3,0 20 4,0 5 0,0-6-4,0-6-5,0-6-4,0-4-2,0 1 0,0-1-1,0 1 0,0-4-1,0-6-2,0-6 0,0-6-2,0-4-1,0 1 1,0-1 0,0 1 0,0-6-2,0-8-2,0-10-2,0-9-3,-4-4-1,-5 4-2,-7 3-1,-5 3-2,-14-5-2,-18-12-6,-19-13-5,-18-12-5,-7-7-1,6 1 2,7-1 3,6 1 2,-8-1 1,-22 1 1,-22-1 0,-21 1 0,1-3 2,25-2 3,25-3 4,25-3 2,15-2-4,7 0-15,6 0-12,7 0-14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4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59650 51450 480,'-35'-22'96,"32"6"-11,31 7-10,32 6-10,19 3-10,10 0-9,10 0-10,9 0-10,7 0-7,7 0-8,6 0-6,7 0-6,-1 0-5,-6 0-2,-6 0-1,-6 0-2,-7 1-9,-6 4-17,-6 3-15,-6 3-18,-12 1-4,-15 1 6,-15-1 5,-16 1 7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5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64450 49850 438,'-4'-47'0,"-5"6"0,-7 7 0,-5 6 0,-19 4 6,-27 4 11,-28 3 12,-28 3 11,-6 4 2,20 7-9,18 6-9,20 7-9,6 2-5,-2 1 0,-3-1 0,-3 1-1,5 7 2,17 16 3,15 15 4,16 17 4,9 5 0,3-3-2,3-3-2,4-2-3,-1 3-1,-3 14-1,-3 11-1,-2 14-1,-3 2 1,1-6 2,-1-6 1,1-6 3,-3-6-1,-2-2-4,-3-3-4,-3-3-3,-2 8-2,0 23 0,0 22 0,0 22 0,0 8 0,0-2-2,0-3-1,0-3-2,1-10 0,4-16-1,3-15-1,3-15 1,4-14-5,7-8-6,6-10-8,7-9-7,8-12-5,14-11-2,11-14-2,14-11-3,10-11 0,9-5 3,10-7 3,10-5 2,-6-4 2,-18 0 2,-19 0 2,-18 0 2,-9 0 0,4 0-2,3 0-1,3 0-1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6"/>
    </inkml:context>
    <inkml:brush xml:id="br0">
      <inkml:brushProperty name="width" value="0.05887" units="cm"/>
      <inkml:brushProperty name="height" value="0.05887" units="cm"/>
      <inkml:brushProperty name="color" value="#00BFF3"/>
    </inkml:brush>
  </inkml:definitions>
  <inkml:trace contextRef="#ctx0" brushRef="#br0">64850 50850 373,'-2'-46'2,"-3"10"5,-3 10 3,-2 9 5,-5 12 6,-2 16 6,-3 15 7,-3 17 6,-6 10 1,-5 6-5,-7 7-6,-5 6-6,-3 3-2,4 0-2,3 0-1,3 0-2,4 0 1,7 0-1,6 0-1,7 0 1,4-2-2,3-3-3,3-3-2,4-2-4,10-12-5,19-19-10,19-18-7,19-19-10,5-21-3,-5-21 1,-7-22 0,-5-22 2,-3-13 0,4-3 3,3-3 1,3-2 2,-2-3 3,-6 1 1,-6-1 3,-6 1 2,-7 5 3,-6 14 2,-6 11 4,-6 14 2,-4 8 3,1 7 1,-1 6 2,1 7 2,2 11 7,7 20 13,6 18 14,7 20 13,-1 10 1,-6 3-11,-6 3-9,-6 4-12,-6 4-6,-2 6-5,-3 7-4,-3 6-4,-2 1-2,0-3 0,0-3 0,0-2 0,-4 0-2,-5 7-5,-7 6-4,-5 7-4,-4-1-3,0-6-2,0-6-1,0-6-1,9-12-3,19-15-8,19-15-6,19-16-7,12-15-1,6-11 8,7-14 7,6-11 6,3-7 4,0 0 2,0 0 0,0 0 2,-2 1 1,-3 4 1,-3 3 1,-2 3 1,-5 1 0,-2 1 0,-3-1-1,-3 1 0,-6-3-1,-5-2 0,-7-3-1,-5-3-1,-6-1 2,-3 4 3,-3 3 3,-2 3 4,-5 1 2,-2 1 1,-3-1 2,-3 1 2,-4-1 2,-3 1 5,-3-1 4,-2 1 5,-1 1 7,3 3 11,3 3 12,4 4 9,-3 16 7,-5 32-2,-7 31 1,-5 32-1,-3 19-5,4 10-12,3 10-11,3 9-12,-4 13-7,-8 20-4,-10 18-2,-9 20-4,-4 11-10,4 7-14,3 6-16,3 7-15,1-4-8,1-12-1,-1-13-2,1-12 0,4-26 4,9-36 10,10-39 10,10-36 11,2-20 3,-3 1-5,-3-1-5,-2 1-4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6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66850 50850 628,'-18'-25'8,"17"0"18,15 0 16,16 0 17,9 3 2,3 6-11,3 7-12,4 6-12,1 3-7,0 0-3,0 0-3,0 0-4,0 0-5,0 0-6,0 0-8,0 0-7,-2 1-8,-3 4-5,-3 3-8,-2 3-5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7"/>
    </inkml:context>
    <inkml:brush xml:id="br0">
      <inkml:brushProperty name="width" value="0.05467" units="cm"/>
      <inkml:brushProperty name="height" value="0.05467" units="cm"/>
      <inkml:brushProperty name="color" value="#00BFF3"/>
    </inkml:brush>
  </inkml:definitions>
  <inkml:trace contextRef="#ctx0" brushRef="#br0">67650 50000 402,'-18'-47'6,"17"6"13,15 7 12,16 6 13,10 6 2,7 6-9,6 7-7,7 6-9,-1 3-6,-6 0-3,-6 0-3,-6 0-4,-4 4 0,1 10 1,-1 10 2,1 9 1,-4 4 2,-6 1 1,-6-1 1,-6 1 1,-6 2 1,-2 7 2,-3 6 2,-3 7 2,-4 4 0,-3 3-1,-3 3-2,-2 4 0,-3 2-2,1 4-2,-1 3-2,1 3-2,1 1-2,3 1 0,3-1 0,4 1-1,-1-1-1,-3 1-2,-3-1-2,-2 1-2,-1-3 0,3-2-1,3-3-1,4-3 0,-3-6 0,-5-5 0,-7-7-2,-5-5 1,-8-4-2,-5 0-3,-7 0-1,-5 0-2,-6-2-3,-3-3-4,-3-3-2,-2-2-3,-5-6-3,-2-6 0,-3-6-1,-3-6 0,-2-4-4,0 1-4,0-1-6,0 1-5,4-3 1,10-2 5,10-3 7,9-3 5,6-2 4,3 0 0,3 0 0,4 0 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8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79200 58250 427,'0'-71'0,"0"10"0,0 10 0,0 9 0,1 15 12,4 22 26,3 22 24,3 23 25,-1 13 4,-2 6-18,-3 7-16,-3 6-18,-2 7-10,0 10-4,0 10-4,0 9-3,-2 10-5,-3 14-6,-3 11-6,-2 14-7,-5 11-8,-2 14-12,-3 11-12,-3 14-11,-1-17-4,4-43 1,3-44 4,3-43 2,1-21 0,1 3-1,-1 3-2,1 4-1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7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69800 50750 527,'-19'-47'40,"13"6"-2,12 7-3,13 6-2,15 4-1,19 4 2,19 3 1,19 3 1,9 1-1,0 1-3,0-1-4,0 1-4,-2 1-4,-3 3-3,-3 3-4,-2 4-4,-9 2-4,-12 4-1,-13 3-2,-12 3-2,-12 9-12,-8 16-25,-10 15-23,-9 17-25,-9-1-4,-5-16 12,-7-15 15,-5-15 12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69550 51400 502,'-69'21'3,"13"-5"6,12-7 5,13-5 7,16-4 6,23 0 8,22 0 9,22 0 7,16 0 2,14 0-7,11 0-6,14 0-6,0 0-5,-8 0-3,-10 0-4,-9 0-4,-5 1-4,0 4-6,0 3-5,0 3-5,-2 3-2,-3 3 1,-3 3 1,-2 4 1,-6 1-6,-6 0-15,-6 0-13,-6 0-15,-6-2-6,-2-3 1,-3-3 2,-3-2 1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72750 50950 437,'-47'-44'5,"6"13"11,7 12 10,6 13 11,4 9 4,4 6 0,3 7-1,3 6-1,-2 9-2,-6 13-4,-6 12-5,-6 13-3,-4 6-3,1 0 1,-1 0 0,1 0 0,1 1-2,3 4-2,3 3-4,4 3-3,4-4-3,6-8 0,7-10-1,6-9-1,10-10-4,17-9-6,15-10-6,16-8-7,9-18-4,3-25 0,3-25-1,4-25 0,1-15 1,0-2 3,0-3 2,0-3 2,-7-1 3,-11 4 1,-14 3 2,-11 3 3,-9 6-1,-3 9 1,-3 10-1,-2 10 0,-9 7 1,-12 6 2,-13 7 2,-12 6 2,-10 4 1,-6 4-1,-6 3 1,-6 3-1,-4 4-3,1 7-4,-1 6-5,1 7-6,4 5-4,9 7-5,10 6-4,10 7-6,7 0 2,6-2 5,7-3 5,6-3 7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73150 51300 541,'28'54'12,"6"10"22,7 10 22,6 9 24,1-1 2,-3-8-15,-3-10-16,-2-9-15,-6-7-13,-6-3-10,-6-3-8,-6-2-11,-6-1-12,-2 3-16,-3 3-16,-3 4-15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9"/>
    </inkml:context>
    <inkml:brush xml:id="br0">
      <inkml:brushProperty name="width" value="0.05134" units="cm"/>
      <inkml:brushProperty name="height" value="0.05134" units="cm"/>
      <inkml:brushProperty name="color" value="#00BFF3"/>
    </inkml:brush>
  </inkml:definitions>
  <inkml:trace contextRef="#ctx0" brushRef="#br0">74650 50800 428,'-24'-46'0,"4"10"0,3 10 0,3 9 0,-1 9 11,-2 9 22,-3 10 21,-3 10 22,-2 10 4,0 13-14,0 12-14,0 13-14,0 6-9,0 0-3,0 0-4,0 0-3,3-2-2,6-3-4,7-3-1,6-2-4,9-5-2,13-2-1,12-3-2,13-3-1,6-10-5,0-16-5,0-15-6,0-15-6,0-15-2,0-12 2,0-13 0,0-12 3,-2-7 1,-3 1 2,-3-1 2,-2 1 2,-6 1 1,-6 3 0,-6 3 0,-6 4 1,-7 2 1,-6 4 2,-6 3 3,-6 3 2,-9 4 2,-8 7 0,-10 6 0,-9 7 0,-4 4 0,4 3-1,3 3-1,3 4 0,10 2-13,20 4-22,18 3-23,20 3-23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9"/>
    </inkml:context>
    <inkml:brush xml:id="br0">
      <inkml:brushProperty name="width" value="0.05666" units="cm"/>
      <inkml:brushProperty name="height" value="0.05666" units="cm"/>
      <inkml:brushProperty name="color" value="#00BFF3"/>
    </inkml:brush>
  </inkml:definitions>
  <inkml:trace contextRef="#ctx0" brushRef="#br0">75800 50850 388,'-4'-41'12,"-5"19"23,-7 19 24,-5 19 23,-4 12 4,0 6-14,0 7-17,0 6-14,0 3-10,0 0-5,0 0-5,0 0-5,1 1-2,4 4-1,3 3-1,3 3-1,3-1-1,3-2-3,3-3-1,4-3-4,7-6-3,13-5-6,12-7-7,13-5-5,4-11-3,-3-11 1,-3-14 2,-2-11 2,-3-11 1,1-5 0,-1-7 0,1-5 0,-3-4 2,-2 0 1,-3 0 3,-3 0 1,-4 0 2,-3 0 1,-3 0-1,-2 0 1,-11 1 0,-15 4 0,-15 3-2,-16 3 0,-8 6-1,0 9-2,0 10-2,0 10-2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0"/>
    </inkml:context>
    <inkml:brush xml:id="br0">
      <inkml:brushProperty name="width" value="0.0593" units="cm"/>
      <inkml:brushProperty name="height" value="0.0593" units="cm"/>
      <inkml:brushProperty name="color" value="#00BFF3"/>
    </inkml:brush>
  </inkml:definitions>
  <inkml:trace contextRef="#ctx0" brushRef="#br0">77150 49950 370,'21'-49'4,"-5"4"7,-7 3 7,-5 3 7,-6 15 9,-3 29 10,-3 28 11,-2 28 10,-6 14 0,-6 0-9,-6 0-9,-6 0-11,-2 4-5,3 10-5,3 10-3,4 9-3,1 1-4,0-6-2,0-6-2,0-6-2,1-2-3,4 3-2,3 3-1,3 4-3,3-1 0,3-3-3,3-3 0,4-2-2,1-3-1,0 1 0,0-1-1,0 1 0,0-4-1,0-6-2,0-6 0,0-6-2,-4-6-2,-5-2-5,-7-3-3,-5-3-5,-8-7 0,-5-9 3,-7-10 3,-5-8 3,-8-4-1,-5 3-7,-7 3-5,-5 4-6,-6-3-3,-3-5 1,-3-7 0,-2-5 0,3-4 3,14 0 4,11 0 5,14 0 3,7 0 4,3 0 1,3 0 1,4 0 2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0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76950 50150 573,'118'-115'40,"-11"23"2,-14 22 3,-11 22 2,-6 13 1,4 7-3,3 6-4,3 7-2,1 2-6,1 1-9,-1-1-8,1 1-10,-3 2-6,-2 7-7,-3 6-6,-3 7-7,-9 4-5,-11 3-5,-14 3-5,-11 4-4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1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80350 50550 539,'1'-46'8,"4"10"17,3 10 16,3 9 16,4 6 6,7 3-7,6 3-7,7 4-6,-6 4-6,-15 6-5,-15 7-5,-16 6-4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0"/>
    </inkml:context>
    <inkml:brush xml:id="br0">
      <inkml:brushProperty name="width" value="0.06069" units="cm"/>
      <inkml:brushProperty name="height" value="0.06069" units="cm"/>
      <inkml:brushProperty name="color" value="#00BFF3"/>
    </inkml:brush>
  </inkml:definitions>
  <inkml:trace contextRef="#ctx0" brushRef="#br0">82250 50250 362,'-19'-46'5,"13"10"10,12 10 10,13 9 11,4 10 1,-3 14-7,-3 11-6,-2 14-6,-5 7-5,-2 3 0,-3 3-1,-3 4-2,-4 5 0,-3 10-1,-3 10 0,-2 9 1,-6 2-2,-6-2-1,-6-3-2,-6-3-1,-4-4-2,1-3-2,-1-3-2,1-2-2,2-6-1,7-6-2,6-6-1,7-6-1,7-13-2,9-19-2,10-18-2,10-19-2,4-7 1,0 7 5,0 6 4,0 7 5,1 4 3,4 3 2,3 3 2,3 4 1,-1-1 2,-2-3 1,-3-3-1,-3-2 2,-2 2-1,0 9 0,0 10 0,0 10-1,-4 8 0,-5 10 1,-7 10-1,-5 9 1,-9-4-2,-9-15-4,-10-15-3,-8-16-3,-4-5-3,3 6 2,3 7 0,4 6 0,2-5 0,4-16-2,3-15-2,3-15-1,6-14-1,9-8 0,10-10 0,10-9-1,5-2 1,4 6 2,3 7 0,3 6 2,3 3 1,3 0 1,3 0 0,4 0 1,-3 4 2,-5 10 4,-7 10 3,-5 9 4,-4 7 3,0 7 4,0 6 3,0 7 3,-2 5 1,-3 7-4,-3 6-2,-2 7-3,-6 5-2,-6 7-1,-6 6 0,-6 7-1,-6 0-2,-2-2-2,-3-3-3,-3-3-3,-1-4-1,4-3 1,3-3-1,3-2 2,9-17-4,16-28-7,15-28-6,17-27-7,8-12-3,4 6 2,3 7 2,3 6 2,-1 6 2,-2 6 4,-3 7 3,-3 6 4,-4 10 3,-3 17 4,-3 15 4,-2 16 3,-8 7 3,-8 1 2,-10-1 2,-9 1 3,-5 1 1,0 3-1,0 3 0,0 4-1,4-9-5,10-18-9,10-19-11,9-18-9,6-14-6,3-5-1,3-7-2,4-5-1,-3-1 2,-5 6 3,-7 7 4,-5 6 5,-4 4 2,0 4 4,0 3 2,0 3 2,0-1 7,0-2 7,0-3 9,0-3 8,-4 8 3,-5 23-2,-7 22-3,-5 22-2,-4 10-3,0 1-1,0-1-3,0 1-1,0-1-2,0 1 0,0-1-1,0 1 0,4-6-3,10-8-4,10-10-5,9-9-4,9-16-4,9-22-6,10-22-4,10-21-5,-4-12-1,-16 1 5,-15-1 5,-15 1 4,-9 1 4,1 3 0,-1 3 2,1 4 2,-7 1 2,-12 0 2,-13 0 3,-12 0 3,-7 6 1,1 13-1,-1 12 1,1 13 0,-3 7-2,-2 4-2,-3 3-3,-3 3-3,8 1-6,23 1-10,22-1-10,22 1-10,10-6-2,1-8 4,-1-10 6,1-9 4,1-9 5,3-5 2,3-7 2,4-5 2,1-6 2,0-3 2,0-3 0,0-2 1,1-3 1,4 1 1,3-1 0,3 1 1,-1-4-1,-2-6 1,-3-6 0,-3-6-1,-6 1 3,-5 9 3,-7 10 4,-5 10 3,-8 2 4,-5-3 2,-7-3 4,-5-2 3,-4 0 1,0 7 1,0 6 0,0 7 1,0 2 1,0 1 2,0-1 2,0 1 1,0 10 2,0 22 0,0 22 1,0 23 0,0 13-2,0 6-4,0 7-4,0 6-4,-2 6-3,-3 6 0,-3 7-1,-2 6-1,-5 3 0,-2 0-3,-3 0-1,-3 0-3,1 1-2,6 4-2,7 3-2,6 3-2,1-1-1,-3-2-2,-3-3-2,-2-3 0,-1-4-4,3-3-4,3-3-4,4-2-4,2-8-4,4-8-3,3-10-2,3-9-4,3-9-1,3-5-3,3-7-2,4-5-3,2-8 1,4-5 4,3-7 3,3-5 4,-1-8 3,-2-5 1,-3-7 1,-3-5 2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9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79600 58350 599,'9'-44'10,"19"13"19,19 12 21,19 13 18,7 6 3,-3 0-16,-3 0-15,-2 0-16,-6 0-8,-6 0-2,-6 0-2,-6 0-1,-4 1-16,1 4-31,-1 3-31,1 3-30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0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86600 50650 574,'1'46'126,"4"-5"-28,3-7-28,3-5-28,1-1-15,1 6-3,-1 7-4,1 6-3,1-1-15,3-5-30,3-7-29,4-5-29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5572" units="cm"/>
      <inkml:brushProperty name="height" value="0.05572" units="cm"/>
      <inkml:brushProperty name="color" value="#00BFF3"/>
    </inkml:brush>
  </inkml:definitions>
  <inkml:trace contextRef="#ctx0" brushRef="#br0">87600 49650 394,'0'-69'0,"0"13"0,0 12 0,0 13 0,3 7 3,6 4 5,7 3 4,6 3 7,1 6 0,-3 9-3,-3 10-3,-2 10-4,-5 7 4,-2 6 8,-3 7 9,-3 6 8,-2 7 4,0 10 0,0 10 1,0 9-1,0 4-3,0 1-4,0-1-5,0 1-5,0 1-5,0 3-3,0 3-3,0 4-4,0 1-2,0 0 0,0 0 1,0 0 0,-2-4-1,-3-5-4,-3-7-5,-2-5-2,-1-8-4,3-5 1,3-7-2,4-5-1,13-11-3,26-11-7,24-14-6,26-11-7,7-9-2,-9-3 2,-10-3 3,-8-2 1,-6-1 1,1 3-1,-1 3-3,1 4-1,-3 1 0,-2 0 2,-3 0 1,-3 0 3,-6-4-1,-5-5 1,-7-7-2,-5-5 0,-6-4 1,-3 0 5,-3 0 5,-2 0 4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88700 49850 612,'-22'-91'1,"6"19"5,7 19 2,6 19 4,3 9 3,0 0 0,0 0 1,0 0 1,3 0 2,6 0 5,7 0 4,6 0 4,6 1 1,6 4-2,7 3-4,6 3-3,3 3-2,0 3-3,0 3-3,0 4-3,1 1-5,4 0-6,3 0-8,3 0-6,-2 1-7,-6 4-4,-6 3-6,-6 3-6,-4-1-4,1-2-5,-1-3-5,1-3-5,-4-4 2,-6-3 8,-6-3 9,-6-2 8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89850 48500 410,'1'-47'0,"4"6"0,3 7 0,3 6 0,1 4 6,1 4 11,-1 3 12,1 3 12,-1 12 8,1 22 6,-1 22 5,1 23 5,-3 14-1,-2 10-9,-3 10-10,-3 9-9,-2 13-8,0 20-7,0 18-8,0 20-8,0 8-8,0 1-9,0-1-11,0 1-10,0-1-8,0 1-10,0-1-8,0 1-9,-2-18 2,-3-34 13,-3-35 14,-2-33 14,-3-18 4,1 0-4,-1 0-5,1 0-3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75550 36575 333,'157'63'167,"51"46"-1,50 47 1,49 47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5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10250 34200 467,'-30'25'0,"-9"0"0,-10 0 0,-8 0 0,-4-2-2,3-3-5,3-3-4,4-2-4,1-3 0,0 1 3,0-1 3,0 1 4,3-3 3,6-2 1,7-3 3,6-3 1,3-1 1,0 4 0,0 3-1,0 3-1,1 3 2,4 3 4,3 3 4,3 4 3,4 2 6,7 4 7,6 3 9,7 3 7,5 1 1,7 1-4,6-1-7,7 1-4,2 1-4,1 3-2,-1 3-2,1 4-3,-1-1-1,1-3-1,-1-3-2,1-2-1,2-3-2,7 1 0,6-1-2,7 1 0,7-4-1,9-6 1,10-6 0,10-6 1,4-4-2,0 1-5,0-1-3,0 1-5,1-3-1,4-2 1,3-3 2,3-3 2,3-2 0,3 0 0,3 0 0,4 0-1,4 0 0,6 0 1,7 0 0,6 0 0,1 0 0,-3 0 0,-3 0 1,-2 0 1,-1-2 0,3-3-1,3-3 0,4-2 0,-3-1 0,-5 3 0,-7 3 1,-5 4 1,-4 4 0,0 6 0,0 7-1,0 6 0,-2 3 0,-3 0 1,-3 0-1,-2 0 0,-3-4 0,1-5 0,-1-7-1,1-5-2,1-4 0,3 0 0,3 0-2,4 0 0,4 0-1,6 0 1,7 0 0,6 0 0,3 0 0,0 0-1,0 0 1,0 0-1,4-4 0,10-5-2,10-7 0,9-5-1,4-6-2,1-3-1,-1-3-2,1-2-3,-4 0 1,-6 7 0,-6 6 2,-6 7 0,-4 2 1,1 1 0,-1-1 1,1 1 0,-3 4 0,-2 9 2,-3 10 2,-3 10 1,-6 4 1,-5 0 1,-7 0 1,-5 0 1,-4 0 0,0 0-1,0 0 1,0 0-1,-2 0-1,-3 0-1,-3 0-1,-2 0-1,0-2 0,7-3-1,6-3-1,7-2 1,4-5-2,3-2-2,3-3-3,4-3-2,1-2-2,0 0-3,0 0-3,0 0-3,3-5 1,6-9 2,7-10 2,6-8 3,3-6 1,0 1 0,0-1 1,0 1-1,-10 2 1,-18 7 5,-19 6 3,-18 7 3,-17 2 3,-11 1 0,-14-1 2,-11 1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6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27450 35300 634,'142'21'-3,"-16"-5"-4,-15-7-5,-15-5-5,-14-4 2,-8 0 9,-10 0 8,-9 0 9,-4 0 4,4 0 0,3 0 1,3 0 0,1 0 3,1 0 4,-1 0 6,1 0 4,1-2 2,3-3-3,3-3-1,4-2-3,4-1-3,6 3-4,7 3-4,6 4-5,6 1-2,6 0 0,7 0-1,6 0 0,3 0-3,0 0-4,0 0-5,0 0-4,4 1-4,10 4-4,10 3-3,9 3-4,4-1-2,1-2 1,-1-3 1,1-3 1,-1 1 0,1 6-3,-1 7-1,1 6-1,-6 3-2,-8 0 0,-10 0-1,-9 0 0,-16-2 0,-22-3 5,-22-3 2,-21-2 3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7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38350 35250 620,'67'-2'0,"34"-3"-2,35-3 0,35-2 0,10-1 1,-12 3 7,-13 3 5,-12 4 6,-5 2 3,3 4 1,3 3 1,4 3 2,4 1-3,6 1-2,7-1-4,6 1-3,3-3-2,0-2 2,0-3 1,0-3 0,4-2-2,10 0-6,10 0-6,9 0-6,6 0-4,3 0 2,3 0 1,4 0 1,1 0 0,0 0 1,0 0 1,0 0 0,3 0 0,6 0 2,7 0 1,6 0 0,3 0 1,0 0 0,0 0 0,0 0 0,1 0 0,4 0-1,3 0 1,3 0-1,3 0 0,3 0 0,3 0 0,4 0 0,-3 0 1,-5 0 1,-7 0 0,-5 0 2,-3 0-1,4 0 1,3 0 0,3 0 0,-2 3 0,-6 6 0,-6 7 1,-6 6-1,-7 3 1,-6 0 0,-6 0 0,-6 0 0,-4 0 0,1 0 2,-1 0 2,1 0 1,-1-2-1,1-3 0,-1-3-2,1-2-1,-1-5-2,1-2 0,-1-3-1,1-3 0,2-6-1,7-5 0,6-7 0,7-5-1,2-3 1,1 4 0,-1 3 0,1 3 0,-1 1 1,1 1 1,-1-1 0,1 1 2,-3 1 0,-2 3 0,-3 3 0,-3 4 0,-2 1 1,0 0 0,0 0 0,0 0 0,-4 3 0,-5 6 0,-7 7 0,-5 6-1,-3 1 0,4-3-1,3-3 0,3-2 0,3-5 0,3-2 0,3-3 0,4-3 1,-3-2-1,-5 0 2,-7 0 0,-5 0 1,2 0 0,13 0 0,12 0-1,13 0-1,2 0 0,-5 0 0,-7 0-1,-5 0 1,-4 0-2,0 0 0,0 0-1,0 0 0,1-2-2,4-3 0,3-3-2,3-2 0,1-1-1,1 3-1,-1 3-1,1 4 0,-6 1-1,-8 0 1,-10 0 2,-9 0 0,-2 0 1,6 0 0,7 0 2,6 0-1,1-2 1,-3-3-3,-3-3-1,-2-2-1,-6-3-2,-6 1-1,-6-1-1,-6 1 0,-2 1-3,3 3-7,3 3-5,4 4-7,-18-1 1,-37-3 5,-38-3 6,-37-2 6,-19-3-1,0 1-9,0-1-7,0 1-8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81750 32750 456,'21'50'136,"-5"0"-31,-7 0-29,-5 0-32,-3 3-16,4 6-3,3 7-4,3 6-4,-1 4-2,-2 4-2,-3 3-2,-3 3-2,-1 1 0,4 1-1,3-1 0,3 1 0,1-1-2,1 1-2,-1-1-3,1 1-4,-1-4-1,1-6 1,-1-6-1,1-6 1,-3-6-1,-2-2 1,-3-3 0,-3-3 0,4-17 0,13-27 3,12-28 0,13-28 3,6-18-1,0-6 0,0-6-1,0-6 0,0-6-2,0-2 1,0-3-2,0-3 0,-2-2 0,-3 0 0,-3 0 0,-2 0 0,-5 4 1,-2 10-1,-3 10 1,-3 9 1,-4 7-2,-3 7 0,-3 6-3,-2 7 0,-3 2-5,1 1-5,-1-1-5,1 1-6,-1 10-10,1 22-14,-1 22-15,1 23-15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83200 34250 478,'0'48'110,"0"-3"-19,0-3-19,0-2-20,1-3-13,4 1-4,3-1-6,3 1-6,-1-1-3,-2 1-3,-3-1-3,-3 1-2,-2-1-5,0 1-7,0-1-9,0 1-8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9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80400 57200 405,'28'21'81,"6"-5"-20,7-7-21,6-5-20,1-3-12,-3 4-3,-3 3-2,-2 3-3,-5 3-3,-2 3-1,-3 3-3,-3 4-2,-4 1 0,-3 0 4,-3 0 2,-2 0 4,-3 1 4,1 4 2,-1 3 4,1 3 3,-3 1 1,-2 1 0,-3-1-1,-3 1 1,-2 1 0,0 3 4,0 3 2,0 4 4,0 2 0,0 4 0,0 3-1,0 3-1,0 3-1,0 3-3,0 3-3,0 4-2,-2 1-1,-3 0-2,-3 0-1,-2 0-1,-1 1-2,3 4 0,3 3-1,4 3-1,-1-1-2,-3-2-3,-3-3-2,-2-3-2,-5-4-3,-2-3-1,-3-3-2,-3-2-1,-6-3-1,-5 1 0,-7-1-1,-5 1 0,-9-3-3,-9-2-6,-10-3-5,-8-3-6,-11-4-4,-8-3-4,-10-3-4,-9-2-3,5-8-1,23-8 0,22-10 2,22-9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84450 31900 669,'1'-46'0,"4"10"-1,3 10 0,3 9-1,1 2-1,1-2 1,-1-3-1,1-3 1,-3 4 13,-2 13 27,-3 12 28,-3 13 27,-4 7-7,-3 4-40,-3 3-42,-2 3-39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4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84550 31550 397,'-21'-63'41,"10"26"4,10 24 5,9 26 6,2 18-1,-2 13-7,-3 12-7,-3 13-7,-1 6-4,4 0-3,3 0-2,3 0-3,1 4-2,1 10-2,-1 10-2,1 9-2,-1 6-2,1 3-2,-1 3 0,1 4-2,-3 2-1,-2 4-1,-3 3-2,-3 3-2,-2-1-1,0-2-1,0-3-3,0-3-1,0-4-1,0-3-1,0-3 0,0-2 0,0-5-1,0-2-2,0-3-1,0-3-1,-2-4-2,-3-3-2,-3-3-2,-2-2-2,-3-8-2,1-8-2,-1-10-1,1-9-3,-4-12-6,-6-11-10,-6-14-11,-6-11-10,-1-11-1,7-5 12,6-7 9,7-5 11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4"/>
    </inkml:context>
    <inkml:brush xml:id="br0">
      <inkml:brushProperty name="width" value="0.05342" units="cm"/>
      <inkml:brushProperty name="height" value="0.05342" units="cm"/>
      <inkml:brushProperty name="color" value="#F2395B"/>
    </inkml:brush>
  </inkml:definitions>
  <inkml:trace contextRef="#ctx0" brushRef="#br0">84050 34450 411,'-41'-18'42,"19"17"10,19 15 12,19 16 12,7 10-2,-3 7-12,-3 6-14,-2 7-13,-3 2-8,1 1-5,-1-1-2,1 1-5,-1 2-3,1 7-1,-1 6-3,1 7-2,-3 2-1,-2 1-1,-3-1-1,-3 1-1,-1-6-1,4-8-2,3-10 0,3-9-1,7-16 0,14-22 1,11-22 1,14-21 2,8-24-1,7-25-1,6-25-1,7-25-2,10-19-2,16-12-5,15-13-4,17-12-5,8-5-5,4 3-7,3 3-7,3 4-7,-13 15-4,-28 28-1,-28 28-2,-27 29-2,-17 15 2,-3 3 4,-3 3 5,-2 4 5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5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9050 17700 411,'-19'-44'5,"13"13"12,12 12 11,13 13 11,6 9 2,0 6-7,0 7-6,0 6-7,4 6-4,10 6 0,10 7-1,9 6-1,6 6-1,3 6-1,3 7-1,4 6 0,-3 7-2,-5 10 1,-7 10 0,-5 9 0,-4 7-1,0 7-1,0 6-2,0 7 0,-2 2-2,-3 1 0,-3-1-1,-2 1 0,-1-6 0,3-8-2,3-10 1,4-9-1,1-12 0,0-11 0,0-14 0,0-11 0,-2-11 0,-3-5 1,-3-7 0,-2-5 1,0-8 1,7-5 1,6-7 0,7-5 2,10-19 1,16-27 1,15-28 0,17-28 0,21-35 1,28-41 0,28-40 0,29-40-1,24-28-1,22-11-1,22-14-2,23-11-2,13-7-4,6 0-7,7 0-8,6 0-7,-4 15-2,-11 32 3,-14 31 3,-11 32 4,-37 35-11,-59 41-24,-60 40-23,-58 42-24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6"/>
    </inkml:context>
    <inkml:brush xml:id="br0">
      <inkml:brushProperty name="width" value="0.06107" units="cm"/>
      <inkml:brushProperty name="height" value="0.06107" units="cm"/>
      <inkml:brushProperty name="color" value="#00BFF3"/>
    </inkml:brush>
  </inkml:definitions>
  <inkml:trace contextRef="#ctx0" brushRef="#br0">51150 27500 360,'26'28'90,"4"6"-18,3 7-17,3 6-18,4 9-11,7 13-2,6 12-2,7 13-4,0 6-1,-2 0-2,-3 0-1,-3 0-1,-2 0-2,0 0 0,0 0 0,0 0-2,-2-4 1,-3-5-1,-3-7-1,-2-5 1,-1-8-1,3-5 0,3-7 0,4-5 0,2-8 0,4-5 0,3-7 0,3-5 1,3-8-1,3-5 2,3-7 0,4-5 1,4-9 0,6-9-1,7-10-1,6-8 0,6-14-2,6-15-3,7-15-1,6-16-2,12-19-2,19-22-4,19-22-4,19-21-3,15-24-3,13-25-2,12-25-4,13-25-2,-2-2-6,-16 22-7,-15 22-8,-15 23-7,-26 27-7,-34 34-3,-35 35-3,-33 35-5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9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9550 51250 375,'-40'6'59,"23"13"-4,22 12-4,22 13-5,18 21-3,16 32-2,15 31-3,17 32-2,3 16-3,-5 4-3,-7 3-5,-5 3-5,-3 4-2,4 7-1,3 6-3,3 7-1,-2-1-2,-6-6-2,-6-6-2,-6-6-1,-6-13-2,-2-19-1,-3-18 0,-3-19-2,-2-16-1,0-12 2,0-13 0,0-12 1,3-19 1,6-25 0,7-25 0,6-25 1,12-43 0,19-58-1,19-60 0,19-59-1,29-62-2,41-61-1,40-64-3,42-61-2,30-25-4,22 17-6,22 15-6,23 16-5,-6 32-7,-31 51-6,-31 49-8,-31 51-6,-40 49-6,-46 51-2,-47 49-5,-47 51-2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8:57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70750 16200 546,'0'50'133,"0"0"-33,0 0-32,0 0-33,0 6-17,0 13-2,0 12-2,0 13-2,0-1-2,0-11-2,0-14-2,0-11-2,0-4-2,0 6-2,0 7-1,0 6-2,0 3 0,0 0 1,0 0 1,0 0 1,0-2 1,0-3-1,0-3 1,0-2 1,-2-5-1,-3-2 1,-3-3 1,-2-3 0,-1-2 0,3 0 0,3 0 0,4 0 0,1-2-1,0-3 0,0-3-1,0-2 0,0-3 0,0 1 0,0-1 1,0 1 0,-2 1-1,-3 3-4,-3 3-2,-2 4-3,-3-1-2,1-3 2,-1-3 0,1-2 1,-1-12-12,1-19-24,-1-18-25,1-19-25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8:59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70500 18850 488,'25'-24'63,"0"4"-13,0 3-12,0 3-13,1 1-6,4 1-3,3-1-1,3 1-3,3-1 0,3 1-1,3-1-1,4 1-1,2 1 1,4 3-1,3 3 0,3 4 0,3 1 0,3 0-1,3 0 0,4 0-1,-1 0 0,-3 0-1,-3 0 0,-2 0 0,-3 0-1,1 0 0,-1 0-1,1 0 0,-1 0 0,1 0 0,-1 0 0,1 0 1,-1 1-1,1 4 0,-1 3-1,1 3-1,-1-1 0,1-2 0,-1-3 0,1-3-1,-1-2-1,1 0-1,-1 0 0,1 0-2,-1 1 0,1 4 1,-1 3 1,1 3 1,1-1 0,3-2 0,3-3 1,4-3-1,1-2 1,0 0-1,0 0 0,0 0 0,1 0 0,4 0 1,3 0-1,3 0 1,1 0-1,1 0 1,-1 0-1,1 0 0,-3 0 0,-2 0 1,-3 0-1,-3 0-1,-4 0 1,-3 0 0,-3 0 0,-2 0 0,-3 0-1,1 0 0,-1 0-1,1 0-1,-4 0 1,-6 0 1,-6 0 0,-6 0 1,-4 0 1,1 0 1,-1 0-1,1 0 2,-1 0-1,1 0 0,-1 0 1,1 0-1,-1 0 0,1 0 0,-1 0-1,1 0 0,2 0 0,7 0 1,6 0-1,7 0 1,0 0 0,-2 0 0,-3 0 0,-3 0 1,-4 0 0,-3 0 0,-3 0 1,-2 0 0,-1-2-1,3-3 0,3-3-2,4-2 0,1-1-1,0 3-1,0 3 0,0 4-1,1 1 1,4 0-1,3 0 1,3 0 1,-1 0-1,-2 0 1,-3 0 1,-3 0-1,-1 0 1,4 0-1,3 0 0,3 0 1,-1 0-1,-2 0 0,-3 0 1,-3 0-1,-1 0 1,4 0 0,3 0 0,3 0 1,-1 0-1,-2 0 0,-3 0 1,-3 0-2,-1 0 1,4 0 0,3 0 0,3 0 0,-1 0 0,-2 0 0,-3 0-1,-3 0 1,-1 0-2,4 0 1,3 0-1,3 0 0,3 0-1,3 0 1,3 0 0,4 0 0,-1 0 1,-3 0-1,-3 0 1,-2 0 0,-1 0-1,3 0 1,3 0 0,4 0 0,-1 0 1,-3 0-1,-3 0 0,-2 0 0,-3 0 0,1 0 1,-1 0 1,1 0 0,1 0 0,3 0 1,3 0-1,4 0 0,2 0 0,4 0 0,3 0 0,3 0 0,-1-2 0,-2-3-1,-3-3 1,-3-2-1,-2-1 0,0 3-1,0 3 1,0 4-1,-2 1 1,-3 0-1,-3 0 1,-2 0 0,0 0-1,7 0 1,6 0 0,7 0 0,4 0-1,3 0 1,3 0-1,4 0 0,-1 0 0,-3 0 0,-3 0 1,-2 0-1,-3 0 1,1 0-2,-1 0 1,1 0-2,-1 0 1,1 0-1,-1 0-1,1 0 1,-1 0-1,1 0 1,-1 0 0,1 0 0,-3 1 1,-2 4 0,-3 3 1,-3 3-1,-2-1 1,0-2-1,0-3 1,0-3 0,1-2-1,4 0 1,3 0-1,3 0 0,1 0-1,1 0 1,-1 0 0,1 0 0,-3 0 0,-2 0 0,-3 0 0,-3 0 0,-4 0 1,-3 0-1,-3 0-1,-2 0 1,-3 0 0,1 0 1,-1 0 0,1 0 0,-3 1 1,-2 4-1,-3 3 0,-3 3 1,-2-1-1,0-2 0,0-3-1,0-3 0,0-2 0,0 0 1,0 0-1,0 0 0,1 0 1,4 0 0,3 0 0,3 0 0,1 0 1,1 0-1,-1 0 1,1 0-1,1-2 1,3-3-1,3-3 1,4-2-1,-1-1 0,-3 3 1,-3 3-1,-2 4 0,-3 1 0,1 0 0,-1 0 0,1 0 1,1 0-1,3 0 0,3 0 0,4 0-1,-1 0 1,-3 0 0,-3 0-1,-2 0 1,-3 0 0,1 0-1,-1 0 1,1 0-1,1 0 1,3 0-1,3 0 0,4 0 1,-1 0-1,-3 0 0,-3 0-1,-2 0-1,-1 0 1,3 0-1,3 0 0,4 0-1,1 0 2,0 0 0,0 0 1,0 0 2,0 0 0,0 0-1,0 0 0,0 0 0,1 0 0,4 0 0,3 0-1,3 0 0,3-2 0,3-3 1,3-3-1,4-2 1,-3-1-1,-5 3 0,-7 3 0,-5 4 0,-3 1 0,4 0-1,3 0 0,3 0 0,-1 0 0,-2 0 1,-3 0 0,-3 0 0,-4-2 1,-3-3 0,-3-3 0,-2-2 1,-1-1-1,3 3 1,3 3 0,4 4-1,2 1 1,4 0 0,3 0-1,3 0 1,1 0-1,1 0-1,-1 0 1,1 0-1,-1 0 0,1 0 0,-1 0 1,1 0 0,1 0-1,3 0 0,3 0-1,4 0 0,1 0-1,0 0 1,0 0 0,0 0 0,0-2 0,0-3 0,0-3 1,0-2 0,0-1-1,0 3-1,0 3 0,0 4-2,1 1 1,4 0 0,3 0 0,3 0 1,-1 0 0,-2 0 1,-3 0-1,-3 0 1,-1 0 0,4 0 0,3 0 1,3 0 0,-1 0 0,-2 0 1,-3 0-1,-3 0 0,-1 0 0,4 0 1,3 0-1,3 0 0,-2-2 0,-6-3 0,-6-3-1,-6-2-1,-6-1 1,-2 3-1,-3 3 1,-3 4 1,-1-1-1,4-3 0,3-3 0,3-2 0,-1-1 0,-2 3 0,-3 3 0,-3 4 1,-2 1-1,0 0 0,0 0-1,0 0 0,-4 0-1,-5 0-1,-7 0-1,-5 0-1,-4-2-2,0-3-3,0-3-3,0-2-3,-5-6-5,-9-6-7,-10-6-7,-8-6-5,-9-2-2,-6 3 6,-6 3 6,-6 4 6,-4 1 4,1 0 4,-1 0 4,1 0 4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00"/>
    </inkml:context>
    <inkml:brush xml:id="br0">
      <inkml:brushProperty name="width" value="0.04945" units="cm"/>
      <inkml:brushProperty name="height" value="0.04945" units="cm"/>
      <inkml:brushProperty name="color" value="#00BFF3"/>
    </inkml:brush>
  </inkml:definitions>
  <inkml:trace contextRef="#ctx0" brushRef="#br0">99550 15950 444,'1'-69'-13,"4"13"5,3 12 7,3 13 5,-1 12 12,-2 13 20,-3 12 19,-3 13 20,-2 13 3,0 17-13,0 15-12,0 16-14,-2 5-8,-3-2-5,-3-3-3,-2-3-5,-3 2-4,1 10-2,-1 10-2,1 9-3,-1 4-2,1 1-1,-1-1-1,1 1-1,1-1-1,3 1-1,3-1-1,4 1-2,1-3-1,0-2-4,0-3-2,0-3-4,0-1-3,0 4-5,0 3-5,0 3-5,0-2-3,0-6-1,0-6-2,0-6-1,0-6 0,0-2 3,0-3 4,0-3 2,-2-9 1,-3-11-2,-3-14-2,-2-11-3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1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89450 14650 551,'1'-41'0,"4"19"18,3 19 19,3 19 18,-1 10 3,-2 4-11,-3 3-12,-3 3-12,-1 1-6,4 1-2,3-1-2,3 1-2,1 1-1,1 3-1,-1 3 0,1 4 0,-3 1-2,-2 0-1,-3 0-2,-3 0-3,-1 0 0,4 0 1,3 0-1,3 0 1,-1 1-1,-2 4 1,-3 3 0,-3 3 0,-2 1 0,0 1 0,0-1 2,0 1-1,-2 2 1,-3 7-1,-3 6-1,-2 7-1,-1 4 0,3 3 0,3 3 1,4 4 0,-1-1-1,-3-3 0,-3-3-1,-2-2 0,-1-6-1,3-6 0,3-6 2,4-6-1,-1-4 1,-3 1 0,-3-1 0,-2 1 0,-1-3 0,3-2 0,3-3 1,4-3-1,1-1 1,0 4 0,0 3 0,0 3-1,0-1 1,0-2-1,0-3 0,0-3-1,0-1 1,0 4 0,0 3-1,0 3 1,-2-1 0,-3-2-3,-3-3-1,-2-3-1,-1-2-1,3 0 0,3 0 1,4 0-1,1 0 1,0 0 1,0 0-1,0 0 1,-2 0 0,-3 0 0,-3 0 0,-2 0 0,-1 0-1,3 0-2,3 0-1,4 0-1,-1 3-5,-3 6-10,-3 7-8,-2 6-9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0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81550 58150 601,'-15'-25'6,"23"0"14,22 0 13,22 0 13,21 3 8,22 6 2,22 7 3,23 6 1,3 4-13,-11 4-30,-14 3-29,-11 3-30,-17 3-18,-18 3-4,-19 3-4,-18 4-5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2"/>
    </inkml:context>
    <inkml:brush xml:id="br0">
      <inkml:brushProperty name="width" value="0.03028" units="cm"/>
      <inkml:brushProperty name="height" value="0.03028" units="cm"/>
      <inkml:brushProperty name="color" value="#00BFF3"/>
    </inkml:brush>
  </inkml:definitions>
  <inkml:trace contextRef="#ctx0" brushRef="#br0">70800 20500 726,'-24'-24'-37,"4"4"12,3 3 12,3 3 12,3 9 12,3 16 11,3 15 11,4 17 12,1 7 2,0 0-8,0 0-7,0 0-8,0 0-5,0 0-2,0 0-3,0 0-2,0 0-3,0 0-2,0 0-2,0 0-4,0 0 0,0 0 1,0 0 0,0 0 0,0 1 1,0 4-1,0 3-1,0 3-2,0 3 1,0 3-1,0 3 0,0 4-1,0-1 1,0-3 0,0-3 1,0-2 0,0-6 0,0-6-3,0-6-2,0-6-3,0-4-1,0 1 2,0-1 0,0 1 0,0-3 1,0-2-3,0-3-1,0-3-2,-4-6-8,-5-5-13,-7-7-14,-5-5-13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70400 22325 333,'157'63'167,"51"46"-1,50 47 1,49 47 0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4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70450 22250 637,'3'45'-21,"6"-9"11,7-10 10,6-8 11,4-6 5,4 1 1,3-1 0,3 1 1,1-3 0,1-2-2,-1-3-1,1-3 0,-1-4-2,1-3-1,-1-3 0,1-2-1,1-1-2,3 3 0,3 3-3,4 4 0,4 1-2,6 0-2,7 0-1,6 0-2,4 0 0,4 0 1,3 0 2,3 0 1,1 1 0,1 4 0,-1 3 0,1 3-1,1-1 0,3-2 1,3-3-1,4-3 0,2-2 0,4 0 1,3 0 0,3 0-1,-1 0 1,-2 0 0,-3 0-2,-3 0 1,-2 0-1,0 0 1,0 0 0,0 0 0,0 1 0,0 4 0,0 3 0,0 3-1,1-1 1,4-2 0,3-3-1,3-3 0,1-4 0,1-3 0,-1-3 0,1-2 0,1-3 0,3 1 0,3-1 0,4 1 0,1-1 1,0 1-1,0-1 0,0 1-1,-2 1 1,-3 3 0,-3 3 0,-2 4 0,-1 2 1,3 4-1,3 3 0,4 3 1,-1 1-1,-3 1 0,-3-1 1,-2 1 0,-3-1 0,1 1 1,-1-1 0,1 1 0,1-3 1,3-2-2,3-3 0,4-3-1,1-4 0,0-3 0,0-3 1,0-2-1,0-1 1,0 3-1,0 3 0,0 4-1,-2 1 1,-3 0-1,-3 0 1,-2 0 0,-1 1 0,3 4 0,3 3 0,4 3-1,-1-1 1,-3-2 0,-3-3 0,-2-3 0,-1-2 0,3 0 0,3 0 0,4 0 0,1-2 0,0-3 0,0-3 0,0-2 0,-2-1 0,-3 3 0,-3 3-1,-2 4 0,-3-1 0,1-3 0,-1-3-1,1-2 0,-1-1 0,1 3 1,-1 3-1,1 4 1,-3 1 0,-2 0 0,-3 0 1,-3 0 1,-1 0 0,4 0 0,3 0-1,3 0 0,1 0-1,1 0 1,-1 0-1,1 0 0,-1 0 0,1 0 1,-1 0-1,1 0 1,-1 0-1,1 0 1,-1 0-1,1 0-1,-1 0 1,1 0-1,-1 0 1,1 0-1,-1 0 1,1 0 2,-1 0 0,1 0 2,-1 0-1,1 0 1,-1 0-2,1 0-1,-3 0 0,-2 0 0,-3 0-1,-3 0 0,-1 0 0,4 0 0,3 0-1,3 0 0,3 0 0,3 0 1,3 0-1,4 0 1,-1-2-1,-3-3 1,-3-3-1,-2-2 0,-6-1 0,-6 3 0,-6 3-1,-6 4 1,-2 1-1,3 0 1,3 0 0,4 0 1,1-2 0,0-3 0,0-3 1,0-2 1,1-1 0,4 3 0,3 3-1,3 4 1,3-3-1,3-5 0,3-7-1,4-5-1,1-3 0,0 4 0,0 3 1,0 3-1,0 3 1,0 3-1,0 3 1,0 4 0,-2-1 0,-3-3 0,-3-3-1,-2-2 1,-3-1-1,1 3 0,-1 3 0,1 4 0,-3 1-1,-2 0 1,-3 0 0,-3 0 0,-1 0-1,4 0 0,3 0 0,3 0-1,1 0 0,1 0 1,-1 0 0,1 0 0,-4 0 0,-6 0 1,-6 0 1,-6 0-1,-2 1 1,3 4 1,3 3 1,4 3 1,-1 1 0,-3 1-1,-3-1-1,-2 1 0,-5-3-1,-2-2 1,-3-3-2,-3-3 0,1-2 0,6 0 0,7 0-1,6 0-1,3 0 0,0 0 1,0 0 0,0 0-1,1 0 2,4 0-1,3 0 0,3 0 0,-2 0 1,-6 0 0,-6 0 0,-6 0 0,-4 0 0,1 0 1,-1 0 0,1 0 0,-3 0 1,-2 0 0,-3 0 1,-3 0 0,-2 0 0,0 0 0,0 0-1,0 0 0,-2 0 0,-3 0-1,-3 0 1,-2 0-1,-3 0 0,1 0 0,-1 0 0,1 0 0,-3 0 0,-2 0 1,-3 0 0,-3 0 1,-2 1 0,0 4 0,0 3 0,0 3 1,0-1-1,0-2 0,0-3 0,0-3 0,0-1 0,0 4-1,0 3 1,0 3-1,-2-1 0,-3-2-2,-3-3 1,-2-3-2,-1-2-1,3 0-1,3 0-1,4 0-2,-1 1-2,-3 4-2,-3 3-3,-2 3-1,-8-4-10,-8-8-15,-10-10-16,-9-9-15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4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99700 20000 579,'0'51'81,"0"4"-15,0 3-16,0 3-15,0 1-10,0 1-2,0-1-3,0 1-2,0-1-2,0 1-1,0-1-1,0 1-1,-2 1-2,-3 3-2,-3 3-3,-2 4-2,-1 1-1,3 0 0,3 0-1,4 0 1,2 1-1,4 4-1,3 3-1,3 3 0,1 3-1,1 3 1,-1 3-1,1 4 1,-3 1-5,-2 0-9,-3 0-10,-3 0-9,-2-4-7,0-5-2,0-7-4,0-5-4,-4-11 1,-5-11 2,-7-14 2,-5-11 4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5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89450 18050 672,'1'-68'-26,"4"17"12,3 15 11,3 16 13,-1 18 6,-2 22 4,-3 22 2,-3 23 4,-2 8 0,0-3-4,0-3-2,0-2-3,-2-1-2,-3 3-2,-3 3 0,-2 4-2,-3 1 0,1 0-1,-1 0 1,1 0-1,1 1-1,3 4-1,3 3 0,4 3-1,1 6-1,0 9 1,0 10 0,0 10 1,0 5-1,0 4 0,0 3 0,0 3-1,0-4-1,0-8-2,0-10-1,0-9-2,0-5 0,0 0-2,0 0-2,0 0 0,0-4-1,0-5 0,0-7 0,0-5 1,-2-4-1,-3 0 1,-3 0 1,-2 0-1,-5-2-5,-2-3-12,-3-3-11,-3-2-13,-1-8-4,4-8 1,3-10 2,3-9 2,1-10 4,1-9 8,-1-10 8,1-8 7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0"/>
    </inkml:context>
    <inkml:brush xml:id="br0">
      <inkml:brushProperty name="width" value="0.04462" units="cm"/>
      <inkml:brushProperty name="height" value="0.04462" units="cm"/>
    </inkml:brush>
  </inkml:definitions>
  <inkml:trace contextRef="#ctx0" brushRef="#br0">78350 14300 493,'1'-102'49,"4"47"1,3 47 1,3 48 1,-1 24-4,-2 3-8,-3 3-7,-3 4-9,-2 1-3,0 0-1,0 0-1,0 0 0,0-5-1,0-9-2,0-10-3,0-8-2,7-8-2,17-2-2,15-3-3,16-3-2,9-9-2,3-11-2,3-14-4,4-11-2,1-7-2,0 0-1,0 0 0,0 0 0,-5 1-2,-9 4-2,-10 3-3,-8 3-3,-23 12-2,-34 22-4,-35 22-3,-33 23-4,-15 6 1,6-5 3,7-7 4,6-5 3,3-6 4,0-3 1,0-3 2,0-2 3,0-1 1,0 3 4,0 3 3,0 4 3,1-3 4,4-5 5,3-7 5,3-5 5,4-6 1,7-3-1,6-3-2,7-2-1,10-5 2,16-2 6,15-3 8,17-3 6,14-4 0,17-3-6,15-3-6,16-2-7,10-6-5,7-6-2,6-6-4,7-6-2,0-2-3,-2 3 0,-3 3-1,-3 4-1,-6 1-3,-5 0-5,-7 0-5,-5 0-5,-9 1-5,-9 4-5,-10 3-6,-8 3-5,-12-1-4,-12-2-1,-13-3-2,-12-3-2,-9-2 3,-2 0 10,-3 0 9,-3 0 9,-4-5 5,-3-9 4,-3-10 2,-2-8 3,-3-8 2,1-2 0,-1-3 0,1-3 2,2-2-1,7 0 1,6 0-1,7 0 1,2 4 1,1 10 2,-1 10 3,1 9 1,-3 17 10,-2 25 16,-3 25 17,-3 25 15,-4 21 4,-3 20-11,-3 18-10,-2 20-10,-3 0-9,1-15-5,-1-15-6,1-16-6,-6 1-2,-8 19-1,-10 19-1,-9 19 1,-5 5-7,0-5-13,0-7-11,0-5-13,4-14-5,10-18 5,10-19 3,9-18 4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0"/>
    </inkml:context>
    <inkml:brush xml:id="br0">
      <inkml:brushProperty name="width" value="0.03716" units="cm"/>
      <inkml:brushProperty name="height" value="0.03716" units="cm"/>
    </inkml:brush>
  </inkml:definitions>
  <inkml:trace contextRef="#ctx0" brushRef="#br0">78450 15900 592,'67'4'49,"-16"10"-5,-15 10-3,-15 9-6,-9 9-2,1 9-3,-1 10-1,1 10-2,-1 2-2,1-3-4,-1-3-2,1-2-4,1-5-2,3-2-3,3-3-2,4-3-3,2-7-2,4-9-3,3-10 0,3-8-3,3-11-1,3-8 2,3-10 1,4-9 0,4-12-10,6-11-24,7-14-22,6-11-24,-4-1-4,-11 13 15,-14 12 14,-11 13 14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3518" units="cm"/>
      <inkml:brushProperty name="height" value="0.03518" units="cm"/>
    </inkml:brush>
  </inkml:definitions>
  <inkml:trace contextRef="#ctx0" brushRef="#br0">80100 14350 625,'29'-24'61,"10"4"-6,10 3-7,9 3-6,7 1-5,7 1-4,6-1-4,7 1-3,2-1-5,1 1-7,-1-1-6,1 1-7,-7 1-5,-12 3-1,-13 3-2,-12 4-1,-12 7-1,-8 13 1,-10 12 1,-9 13 2,-13 10-9,-16 10-18,-15 10-18,-15 9-19,-6-4-3,7-15 11,6-15 13,7-16 12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80150 15150 516,'-21'26'118,"10"4"-25,10 3-23,9 3-25,4 6-14,1 9-4,-1 10-2,1 10-4,-4 8-4,-6 10-3,-6 10-4,-6 9-5,-6 2-1,-2-2-2,-3-3-1,-3-3 0,1-9-10,6-11-18,7-14-18,6-11-17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439" units="cm"/>
      <inkml:brushProperty name="height" value="0.0439" units="cm"/>
    </inkml:brush>
  </inkml:definitions>
  <inkml:trace contextRef="#ctx0" brushRef="#br0">80250 15600 501,'50'-25'29,"0"0"-4,0 0-5,0 0-4,7-2-5,17-3-3,15-3-3,16-2-4,1 0-2,-12 7-1,-13 6 1,-12 7-1,-12 4 1,-8 3 1,-10 3 0,-9 4 2,-7 4 2,-3 6 4,-3 7 4,-2 6 3,-5 3 3,-2 0 4,-3 0 3,-3 0 4,-4 3 0,-3 6 0,-3 7-2,-2 6 0,-1 3-3,3 0-2,3 0-3,4 0-3,1 1-3,0 4-2,0 3-3,0 3-1,-2-1-2,-3-2 0,-3-3 1,-2-3 1,-6-4-6,-6-3-12,-6-3-11,-6-2-11,-4-22-9,1-36-7,-1-39-6,1-36-8,1-23 1,3-6 8,3-6 9,4-6 9,2-2 5,4 3 5,3 3 3,3 4 5,1 5 4,1 10 5,-1 10 6,1 9 6,1 9 2,3 9 2,3 10 1,4 10 0,-1 8 4,-3 10 7,-3 10 6,-2 9 7,-5 10 3,-2 14 0,-3 11 1,-3 14 1,-2 10-2,0 9-2,0 10-2,0 10-2,0 5-3,0 4-3,0 3-2,0 3-2,1 1-2,4 1 0,3-1-2,3 1-1,1-4-2,1-6-3,-1-6-4,1-6-3,2-7-4,7-6-5,6-6-5,7-6-5,5-9-5,7-8-7,6-10-5,7-9-7,5-13-3,7-16 1,6-15 2,7-15 1,0-11 1,-2-2 2,-3-3 1,-3-3 1,-6-1 5,-5 4 5,-7 3 7,-5 3 6,-6 6 6,-3 9 6,-3 10 4,-2 10 6,-6 13 8,-6 19 10,-6 19 11,-6 19 10,-6 12 2,-2 6-5,-3 7-6,-3 6-5,-4 3-6,-3 0-5,-3 0-5,-2 0-5,0-2-4,7-3-4,6-3-2,7-2-3,10-12-11,16-19-16,15-18-17,17-19-16,2-13-5,-9-6 8,-10-6 9,-8-6 7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0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81350 58900 504,'-32'21'10,"39"-5"21,36-7 22,39-5 19,18-4 5,0 0-15,0 0-13,0 0-13,1 0-11,4 0-4,3 0-6,3 0-5,-5 1-2,-12 4 1,-13 3-1,-12 3 2,-7-1-11,1-2-21,-1-3-19,1-3-22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82150 14250 609,'21'-16'6,"-5"19"11,-7 19 12,-5 19 11,-6 10 2,-3 4-6,-3 3-6,-2 3-8,-5 1-6,-2 1-6,-3-1-8,-3 1-6,1-4-4,6-6 0,7-6-1,6-6 0,4-4-1,4 1 0,3-1 0,3 1 0,3-3 0,3-2 3,3-3 3,4-3 1,-1-1 3,-3 4 4,-3 3 4,-2 3 3,-3 4 2,1 7 3,-1 6 1,1 7 1,-3 0 1,-2-2 0,-3-3-2,-3-3 0,-2-4-1,0-3 0,0-3-1,0-2 0,-7-3-4,-11 1-9,-14-1-9,-11 1-8,-7-4-5,0-6 1,0-6 1,0-6 0,0-7 1,0-6 2,0-6 2,0-6 2,1-6 1,4-2 3,3-3 3,3-3 2,4-4 4,7-3 2,6-3 3,7-2 3,7-3 2,9 1-2,10-1 0,10 1 0,8 1 0,10 3 4,10 3 3,9 4 4,6 1-1,3 0-4,3 0-4,4 0-5,1 0-4,0 0-8,0 0-6,0 0-7,1 1-4,4 4-3,3 3-2,3 3-1,-7 1-1,-15 1 5,-15-1 2,-16 1 4,-8-1-3,0 1-10,0-1-10,0 1-9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4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83800 13800 463,'-22'28'81,"6"6"-14,7 7-15,6 6-13,4 1-11,4-3-4,3-3-5,3-2-6,3-5-3,3-2-2,3-3-2,4-3-1,2-4-2,4-3 2,3-3 2,3-2 1,1-3-3,1 1-8,-1-1-7,1 1-7,-6 5-6,-8 14-4,-10 11-2,-9 14-3,-12 2 0,-11-6 5,-14-6 4,-11-6 4,-7-6 3,0-2 2,0-3 0,0-3 2,0-4 1,0-3 1,0-3 3,0-2 1,3-3 2,6 1 3,7-1 2,6 1 2,3-1 5,0 1 4,0-1 6,0 1 5,3 1 3,6 3 1,7 3 1,6 4 1,1 8 1,-3 17 3,-3 15 2,-2 16 3,-3 4-1,1-6-5,-1-6-4,1-6-5,-1-4-4,1 1-3,-1-1-4,1 1-3,-1-4-4,1-6-4,-1-6-3,1-6-4,8-16-7,20-25-13,18-25-11,20-25-11,6-15-5,-2-2 2,-3-3 2,-3-3 2,1-2 5,6 0 7,7 0 8,6 0 7,-5 6 5,-16 13 2,-15 12 1,-15 13 2,-9 15 13,1 19 24,-1 19 26,1 19 24,-4 12 5,-6 6-15,-6 7-14,-6 6-15,-4-2-11,1-9-5,-1-10-8,1-8-5,2-15-15,7-19-20,6-18-22,7-19-21,10-19-5,16-19 11,15-18 11,17-19 11,5-7 9,-3 7 6,-3 6 5,-2 7 5,-3 5 4,1 7 0,-1 6 0,1 7 0,-4 5 3,-6 7 7,-6 6 5,-6 7 6,-6 8 8,-2 14 13,-3 11 13,-3 14 11,-6 8 1,-5 7-9,-7 6-10,-5 7-9,-6 5-8,-3 7-3,-3 6-5,-2 7-3,-3-1-5,1-6-2,-1-6-3,1-6-3,8-12-6,20-15-9,18-15-7,20-16-9,8-7-1,1 4 8,-1 3 8,1 3 8,-9 7 6,-15 14 5,-15 11 7,-16 14 5,-16 8 3,-16 7-1,-15 6 0,-15 7-1,-11 0 0,-2-2-1,-3-3-1,-3-3 0,-1-2 0,4 0-1,3 0-1,3 0 0,4-2 1,7-3 0,6-3 1,7-2 1,16-8-1,29-8 1,28-10-1,28-9-1,14-10-1,0-9-3,0-10-3,0-8-2,-5-3-3,-9 7-1,-10 6-3,-8 7-1,-20 11-2,-28 20-2,-28 18-1,-27 20-3,-15 6 1,0-2 4,0-3 4,0-3 3,3-4 4,6-3 1,7-3 3,6-2 2,4-5 2,4-2 3,3-3 2,3-3 3,14-6 0,25-5-1,25-7-2,25-5 0,15-6-4,7-3-5,6-3-4,7-2-4,4-5-4,3-2 1,3-3-2,4-3 0,-3-2-1,-5 0-4,-7 0-3,-5 0-2,-9 1-4,-9 4-1,-10 3-4,-8 3-2,-11-2 0,-8-6 0,-10-6 1,-9-6 1,-10-4 3,-9 1 3,-10-1 4,-8 1 5,-8-3 2,-2-2 3,-3-3 3,-3-3 2,-1-2 2,4 0 0,3 0 1,3 0 0,1 0 3,1 0 3,-1 0 5,1 0 4,2 3 3,7 6 3,6 7 2,7 6 3,4 10 7,3 17 11,3 15 11,4 16 12,1 15 1,0 16-11,0 15-10,0 17-11,3 11-8,6 10-6,7 10-6,6 9-6,1 18-8,-3 29-8,-3 28-7,-2 28-9,-3 7-8,1-11-7,-1-14-9,1-11-7,-1-26-4,1-37 3,-1-38 1,1-37 1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92750 13200 539,'-41'21'5,"19"-5"10,19-7 9,19-5 9,13-4 4,10 0-5,10 0-4,9 0-4,6 0-4,3 0-4,3 0-2,4 0-5,1 0-2,0 0-5,0 0-4,0 0-3,-5 0-5,-9 0-4,-10 0-6,-8 0-4,-15 7-5,-19 17-4,-18 15-6,-19 16-4,-16 4 1,-12-6 7,-13-6 7,-12-6 7,-4-7 6,7-6 3,6-6 3,7-6 4,5-4 2,7 1 0,6-1 2,7 1 0,2-1 4,1 1 9,-1-1 9,1 1 8,2 2 4,7 7 1,6 6 1,7 7-1,4 4 1,3 3-1,3 3-1,4 4-1,1 4-1,0 6-1,0 7-2,0 6-2,-2 3-2,-3 0-2,-3 0-3,-2 0-3,-5 3-3,-2 6-3,-3 7-3,-3 6-3,-1-2 0,4-9 0,3-10 3,3-8 1,6-17-13,9-21-29,10-22-29,10-22-30,2-11-5,-3 0 18,-3 0 17,-2 0 18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4444" units="cm"/>
      <inkml:brushProperty name="height" value="0.04444" units="cm"/>
    </inkml:brush>
  </inkml:definitions>
  <inkml:trace contextRef="#ctx0" brushRef="#br0">93000 14150 495,'46'-111'3,"-5"28"6,-7 28 8,-5 29 5,3 11 4,17-2-2,15-3 0,16-3-2,5 1-3,-2 6-7,-3 7-8,-3 6-7,-4 3-5,-3 0-3,-3 0-1,-2 0-3,-9 3 0,-12 6 2,-13 7 4,-12 6 1,-9 6 5,-2 6 5,-3 7 5,-3 6 5,-2 1 2,0-3 0,0-3-2,0-2-1,0 3 4,0 14 8,0 11 8,0 14 8,0 3 1,0-2-6,0-3-7,0-3-5,0-2-5,0 0-1,0 0-3,0 0-1,0 0-2,0 0 1,0 0 1,0 0 0,0-5-2,0-9-6,0-10-6,0-8-5,-10-9-7,-18-6-9,-19-6-8,-18-6-8,-14-12-1,-5-15 5,-7-15 7,-5-16 5,-8-13 4,-5-9 1,-7-10 1,-5-8 2,5-1 1,19 9 5,19 10 3,19 10 5,13 4 2,10 0 3,10 0 3,9 0 1,9 1 3,9 4-1,10 3 1,10 3 0,10 1 0,13 1 2,12-1 0,13 1 2,9 2-1,6 7-2,7 6 0,6 7-2,-1 4-2,-5 3-3,-7 3-3,-5 4-3,-9 4-2,-9 6-2,-10 7-1,-8 6-3,-17 9-4,-21 13-9,-22 12-10,-22 13-8,-18-1-2,-11-11 4,-14-14 4,-11-11 4,-9-7 4,-3 0 5,-3 0 4,-2 0 5,-5-2 2,-2-3-1,-3-3 0,-3-2-1,1-3 2,6 1 3,7-1 4,6 1 3,7-1 7,10 1 8,10-1 8,9 1 9,17-3 5,25-2 3,25-3 1,25-3 3,23-6-3,22-5-8,22-7-6,23-5-9,14-1-3,10 6-3,10 7-2,9 6-1,6 3-5,3 0-6,3 0-5,4 0-8,-9-2-3,-18-3-5,-19-3-3,-18-2-4,-17-3-1,-11 1 3,-14-1 1,-11 1 3,-14-3-1,-11-2-2,-14-3-4,-11-3-3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93550 13750 578,'-30'-29'1,"-9"-5"4,-10-7 3,-8-5 3,0 11 10,14 32 18,11 31 17,14 32 19,7 21-1,3 13-16,3 12-17,4 13-18,1 6-13,0 0-13,0 0-11,0 0-13,0-7-2,0-11 4,0-14 4,0-11 6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7"/>
    </inkml:context>
    <inkml:brush xml:id="br0">
      <inkml:brushProperty name="width" value="0.0454" units="cm"/>
      <inkml:brushProperty name="height" value="0.0454" units="cm"/>
    </inkml:brush>
  </inkml:definitions>
  <inkml:trace contextRef="#ctx0" brushRef="#br0">95800 13000 484,'-22'51'101,"6"4"-20,7 3-21,6 3-20,3 4-12,0 7-1,0 6-2,0 7-2,0 8-2,0 14-2,0 11-1,0 14-1,0 3-3,0-2-2,0-3-2,0-3-2,0-7-3,0-9-2,0-10-2,0-8-2,0-12-3,0-12-4,0-13-3,0-12-4,-4-9-4,-5-2-5,-7-3-5,-5-3-4,-8-12 0,-5-18 4,-7-19 6,-5-18 5,-6-15 2,-3-9-2,-3-10 0,-2-8-2,0-11 2,7-8 2,6-10 2,7-9 3,7-2 3,9 6 2,10 7 3,10 6 3,4 9 3,0 13 3,0 12 3,0 13 3,1 18 3,4 26 3,3 24 3,3 26 3,-10 21-1,-21 19-3,-22 19-5,-22 19-3,-8 1-4,6-16-2,7-15-1,6-15-3,13-15-4,23-12-9,22-13-8,22-12-8,19-15-3,20-15 3,18-15 2,20-16 3,6-5 2,-2 6 3,-3 7 1,-3 6 4,-7 4 2,-9 4 4,-10 3 4,-8 3 5,-9 6 1,-6 9 1,-6 10 1,-6 10 0,-9 4 2,-8 0 2,-10 0 3,-9 0 3,-2-8-2,6-16-4,7-15-6,6-15-4,7-18-7,10-19-6,10-18-7,9-19-6,4-12-3,1-2 3,-1-3 2,1-3 2,-6 1 3,-8 6 6,-10 7 5,-9 6 5,-5 7 5,0 10 5,0 10 6,0 9 4,-2 9 6,-3 9 4,-3 10 5,-2 10 4,-1 5 2,3 4 0,3 3-1,4 3 0,4 3-2,6 3-3,7 3-3,6 4-4,3 2-3,0 4-3,0 3-4,0 3-3,-2 6-2,-3 9 1,-3 10 0,-2 10 1,-5 2-2,-2-3-5,-3-3-5,-3-2-4,-10-1-7,-16 3-11,-15 3-11,-15 4-11,-12-1-4,-6-3 1,-6-3 1,-6-2 0,-2-6 5,3-6 4,3-6 7,4-6 4,2-6 6,4-2 3,3-3 4,3-3 3,3-2 4,3 0 2,3 0 4,4 0 4,4 3 3,6 6 6,7 7 6,6 6 4,3 6 5,0 6 1,0 7 1,0 6 2,0 6 1,0 6-3,0 7 0,0 6-1,-2 3-2,-3 0-3,-3 0-1,-2 0-3,-3-2-2,1-3-3,-1-3-3,1-2-3,-1-6-6,1-6-9,-1-6-10,1-6-10,5-13-5,14-19-2,11-18-3,14-19-1,10-16 0,9-12 3,10-13 2,10-12 3,0-4 3,-5 7 4,-7 6 3,-5 7 4,-8 7 4,-5 9 5,-7 10 6,-5 10 5,-9 14 9,-9 23 14,-10 22 14,-8 22 14,-8 10 1,-2 1-10,-3-1-10,-3 1-10,1-4-9,6-6-5,7-6-5,6-6-6,9-20-11,13-30-19,12-32-18,13-30-18,6-20-2,0-6 11,0-6 12,0-6 12,1-4 9,4 1 4,3-1 5,3 1 5,1 2 4,1 7 6,-1 6 6,1 7 4,-3 10 5,-2 16 2,-3 15 1,-3 17 3,-7 14 3,-9 17 5,-10 15 5,-8 16 4,-14 10-1,-15 7-10,-15 6-9,-16 7-9,-8 2-8,0 1-5,0-1-5,0 1-6,4-6-3,10-8-1,10-10-2,9-9-2,10-9 0,14-5 0,11-7-1,14-5 0,5-6 1,1-3 6,-1-3 5,1-2 4,-7 6 3,-12 20 2,-13 18 1,-12 20 1,-15 10 2,-15 3 0,-15 3-1,-16 4 2,-8 1-1,0 0 2,0 0 1,0 0 1,1-4 1,4-5 1,3-7 2,3-5 0,6-8 2,9-5 1,10-7 1,10-5 1,14-6-1,23-3-2,22-3-1,22-2-2,12-9-3,3-12-2,3-13-4,4-12-1,4-5-4,6 3-2,7 3-3,6 4-3,-2 1-2,-9 0-1,-10 0-1,-8 0-2,-9 1-1,-6 4-1,-6 3-2,-6 3 0,-7-2-2,-6-6-1,-6-6-3,-6-6-2,-6-2 2,-2 3 4,-3 3 4,-3 4 5,-6 1 4,-5 0 2,-7 0 2,-5 0 3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7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98350 13400 530,'-22'-60'19,"6"32"14,7 31 15,6 32 14,3 22 3,0 17-9,0 15-10,0 16-9,0 15-7,0 16-4,0 15-6,0 17-5,0 13-6,0 13-5,0 12-7,0 13-6,0 23-9,0 34-11,0 35-12,0 35-11,-2-17-8,-3-65-1,-3-65-2,-2-66-2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4033" units="cm"/>
      <inkml:brushProperty name="height" value="0.04033" units="cm"/>
    </inkml:brush>
  </inkml:definitions>
  <inkml:trace contextRef="#ctx0" brushRef="#br0">79700 20800 545,'-2'-47'15,"-3"6"7,-3 7 9,-2 6 8,-6 6 0,-6 6-5,-6 7-5,-6 6-7,-6 6-4,-2 6-4,-3 7-4,-3 6-4,-2 6-3,0 6 1,0 7 0,0 6-1,1 4 2,4 4 1,3 3 1,3 3 2,4-1 1,7-2 0,6-3-1,7-3 1,4-4-1,3-3 0,3-3 0,4-2-1,11-6-2,23-6-5,22-6-5,22-6-4,10-10-3,1-12-3,-1-13-1,1-12-2,-1-9-2,1-2-1,-1-3-2,1-3-2,-4-2-1,-6 0 0,-6 0-1,-6 0 0,-7 0 2,-6 0 2,-6 0 2,-6 0 2,-6 0 4,-2 0 2,-3 0 3,-3 0 3,-6 3 1,-5 6 3,-7 7 0,-5 6 2,-4 10 12,0 17 21,0 15 24,0 16 21,-2 12 3,-3 9-16,-3 10-17,-2 10-17,-5 2-11,-2-3-7,-3-3-7,-3-2-7,-2-3-6,0 1-5,0-1-4,0 1-6,6-13-10,13-25-17,12-25-18,13-25-16,6-15 1,0-2 19,0-3 20,0-3 18,0 1 13,0 6 6,0 7 7,0 6 5,0 4 4,0 4 0,0 3 0,0 3 1,3-1 0,6-2 3,7-3 1,6-3 2,1 1-3,-3 6-11,-3 7-9,-2 6-11,-6 1-5,-6-3 0,-6-3-2,-6-2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81050 20150 517,'0'-38'8,"0"26"17,0 24 17,0 26 16,-2 18 5,-3 13-8,-3 12-7,-2 13-7,-6 7-7,-6 4-5,-6 3-4,-6 3-6,-4 9-4,1 16-4,-1 15-4,1 17-5,-1 10-4,1 6-8,-1 7-6,1 6-8,1-7-1,3-18 1,3-19 3,4-18 2,5-23-3,10-24-12,10-26-9,9-24-11,4-20-2,1-11 4,-1-14 6,1-11 4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2946" units="cm"/>
      <inkml:brushProperty name="height" value="0.02946" units="cm"/>
    </inkml:brush>
  </inkml:definitions>
  <inkml:trace contextRef="#ctx0" brushRef="#br0">81300 21150 746,'-44'114'89,"13"-22"-24,12-22-25,13-21-24,9-14-14,6-2-6,7-3-5,6-3-5,3-4-1,0-3 2,0-3 2,0-2 2,-4 2 1,-5 9 1,-7 10 2,-5 10 0,-8 5 4,-5 4 6,-7 3 8,-5 3 5,-8-1 3,-5-2-3,-7-3-3,-5-3-2,-1-6-3,6-5 0,7-7 0,6-5 0,9-12-14,13-16-24,12-15-25,13-15-25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91450 1550 517,'-22'-16'9,"6"19"17,7 19 19,6 19 18,3 16 5,0 17-9,0 15-9,0 16-8,1 13-8,4 14-4,3 11-6,3 14-5,-1 10-8,-2 9-9,-3 10-9,-3 10-10,-2 2-12,0-3-15,0-3-15,0-2-14,0-23-3,0-41 9,0-40 10,0-40 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4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83950 58050 553,'-16'-44'4,"19"13"8,19 12 8,19 13 9,10 4 5,4-3 1,3-3 3,3-2 1,14-1 0,25 3-3,25 3-4,25 4-3,12 1-5,1 0-4,-1 0-6,1 0-5,-1 0-2,1 0 1,-1 0-1,1 0 2,-9-2-7,-15-3-15,-15-3-13,-16-2-14,-16-1-8,-16 3-2,-15 3-1,-15 4-2,-14 4 2,-8 6 3,-10 7 3,-9 6 5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0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82750 20700 496,'40'-22'25,"-18"6"1,-19 7-1,-18 6 0,-14 7 0,-5 10-1,-7 10 0,-5 9-1,-6 7 0,-3 7-4,-3 6-2,-2 7-2,-1 2-2,3 1 0,3-1 0,4 1 0,4-3-1,6-2-1,7-3-3,6-3-1,12-7-6,19-9-10,19-10-8,19-8-11,12-14-5,6-15-2,7-15-1,6-16-2,1-5 2,-3 6 5,-3 7 5,-2 6 4,-6 4 6,-6 4 4,-6 3 5,-6 3 4,-9 9 7,-8 16 8,-10 15 8,-9 17 8,-7 3 4,-3-5 2,-3-7-1,-2-5 2,5-8-5,16-5-10,15-7-10,17-5-10,8-11-6,4-11-2,3-14-4,3-11-2,-2-4-2,-6 6-2,-6 7-1,-6 6-2,-10 3 1,-12 0 6,-13 0 4,-12 0 5,-10 1 6,-6 4 5,-6 3 6,-6 3 5,7 3 1,22 3-3,22 3-5,23 4-4,6 7 0,-5 13 3,-7 12 3,-5 13 3,-6 4 2,-3-3 0,-3-3 0,-2-2 0,-1-3 1,3 1 0,3-1-1,4 1 1,2-4-2,4-6-6,3-6-5,3-6-5,3-10-5,3-12-5,3-13-3,4-12-6,-4-7 0,-9 1 3,-10-1 2,-8 1 3,-9 1 3,-6 3 1,-6 3 3,-6 4 1,-6-1 2,-2-3 0,-3-3 0,-3-2 0,-2-1 0,0 3 0,0 3-1,0 4 1,1 1-5,4 0-5,3 0-6,3 0-7,7 3-3,14 6-2,11 7-1,14 6-1,7-1 1,3-5 1,3-7 1,4-5 2,-1-3 4,-3 4 9,-3 3 6,-2 3 9,-3 3 3,1 3 3,-1 3 1,1 4 1,-3 2 6,-2 4 6,-3 3 9,-3 3 7,-2 4 3,0 7 0,0 6-1,0 7 0,-2 2-2,-3 1-3,-3-1-4,-2 1-3,-5 1-3,-2 3-3,-3 3-4,-3 4-2,-7 4-4,-9 6-2,-10 7-3,-8 6-3,-4-2 0,3-9 0,3-10 1,4-8-1,5-18-11,10-25-25,10-25-25,9-25-26,7-11-4,7 3 17,6 3 15,7 4 16,4 4 10,3 6 5,3 7 4,4 6 5,-1 4 5,-3 4 5,-3 3 4,-2 3 6,-3 3 2,1 3 0,-1 3-1,1 4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1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85200 20600 484,'0'-83'22,"0"34"14,0 35 14,0 35 13,0 22 3,0 14-10,0 11-9,0 14-11,0 11-6,0 14-6,0 11-4,0 14-5,0 14-3,0 20 0,0 18 1,0 20-1,0-1-11,0-19-21,0-18-23,0-19-22,-2-18-10,-3-15 1,-3-15 1,-2-16 2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2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93700 20550 440,'43'-47'9,"-11"6"1,-14 7 1,-11 6 1,-6 1 1,4-3 2,3-3 2,3-2 2,-7 0 0,-15 7 2,-15 6 0,-16 7 0,-10 8-1,-3 14-2,-3 11-2,-2 14-3,-3 8-1,1 7-1,-1 6 1,1 7 0,2 4-1,7 3 0,6 3-1,7 4 0,5 1-1,7 0-2,6 0-1,7 0-3,5-5-1,7-9-2,6-10-2,7-8-2,7-9-1,9-6 0,10-6 1,10-6-1,8-7-2,10-6-4,10-6-4,9-6-4,2-10-4,-2-12-1,-3-13-1,-3-12-3,-4-7 1,-3 1 1,-3-1 1,-2 1 2,-6-1 2,-6 1 4,-6-1 4,-6 1 3,-7 1 3,-6 3 0,-6 3 1,-6 4 1,-4 5 3,1 10 5,-1 10 6,1 9 5,-1 12 9,1 16 11,-1 15 13,1 17 11,-3 7 1,-2 0-13,-3 0-12,-3 0-12,-4 1-9,-3 4-5,-3 3-6,-2 3-5,-6 1-5,-6 1-4,-6-1-5,-6 1-3,-2-4-2,3-6-1,3-6 1,4-6 0,8-16-3,17-25-8,15-25-8,16-25-6,9-10 0,3 7 11,3 6 10,4 7 10,-1 2 8,-3 1 6,-3-1 6,-2 1 5,-5 2 3,-2 7-1,-3 6-1,-3 7-1,-2 4 0,0 3 1,0 3 1,0 4 2,-2-6-3,-3-11-7,-3-14-7,-2-11-6,-3-7-4,1 0 0,-1 0 0,1 0 0,-1-2 1,1-3 1,-1-3 3,1-2 1,1-5 3,3-2 2,3-3 2,4-3 3,-3 2 2,-5 10 3,-7 10 3,-5 9 3,-4 6 3,0 3 5,0 3 4,0 4 5,0 8 4,0 17 3,0 15 5,0 16 4,-2 12-1,-3 9-4,-3 10-4,-2 10-4,-5 8-4,-2 10-2,-3 10-3,-3 9-3,-1 4-3,4 1-2,3-1-2,3 1-2,1 4-3,1 9-3,-1 10-3,1 10-2,-3 5-6,-2 4-6,-3 3-7,-3 3-7,-2-10-7,0-21-9,0-22-9,0-22-8,3-26-4,6-27 2,7-28 3,6-28 2,4-15 6,4 1 9,3-1 9,3 1 9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2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95300 20800 669,'25'-27'2,"0"-3"3,0-3 3,0-2 4,-4 8 7,-5 22 11,-7 22 12,-5 23 11,-9 10 0,-9 0-11,-10 0-12,-8 0-12,-3-2-8,7-3-4,6-3-5,7-2-5,8-6-8,14-6-11,11-6-11,14-6-11,0-2-1,-8 3 11,-10 3 10,-9 4 10,-9 5 7,-5 10 4,-7 10 3,-5 9 4,-8 2 1,-5-2 0,-7-3 0,-5-3-1,-1-7-1,6-9-1,7-10-3,6-8-1,7-11-4,10-8-8,10-10-6,9-9-7,4-5-2,1 0 6,-1 0 5,1 0 5,1 0 1,3 0 0,3 0 0,4 0-2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3"/>
    </inkml:context>
    <inkml:brush xml:id="br0">
      <inkml:brushProperty name="width" value="0.04086" units="cm"/>
      <inkml:brushProperty name="height" value="0.04086" units="cm"/>
    </inkml:brush>
  </inkml:definitions>
  <inkml:trace contextRef="#ctx0" brushRef="#br0">96650 20600 538,'20'-24'3,"-9"4"5,-10 3 5,-8 3 6,-11 3 5,-8 3 7,-10 3 5,-9 4 6,-4 5 1,4 10-6,3 10-5,3 9-5,-1 4-3,-2 1-3,-3-1-3,-3 1-1,1-1-3,6 1-1,7-1-1,6 1-3,4-1-1,4 1-3,3-1-1,3 1-3,12-6-8,22-8-15,22-10-16,23-9-15,8-9-5,-3-5 5,-3-7 5,-2-5 6,-6-3 4,-6 4 5,-6 3 6,-6 3 6,-7 1 3,-6 1 5,-6-1 4,-6 1 3,-7 4 8,-6 9 9,-6 10 10,-6 10 9,-6 5 7,-2 4 2,-3 3 3,-3 3 2,-1-1-1,4-2-5,3-3-5,3-3-5,14-10-9,25-16-14,25-15-14,25-15-13,6-7-8,-12 3-1,-13 3-2,-12 4 0,-10 1 0,-6 0 5,-6 0 3,-6 0 5,-9 0 5,-8 0 8,-10 0 9,-9 0 8,-5 3 6,0 6 5,0 7 5,0 6 5,10 3-2,23 0-7,22 0-6,22 0-9,5 1-4,-8 4-2,-10 3-4,-9 3-2,-4 3-2,4 3 0,3 3-2,3 4 0,-4 2 3,-8 4 4,-10 3 5,-9 3 5,-7 1 2,-3 1 1,-3-1-1,-2 1 1,-3-3 2,1-2 7,-1-3 6,1-3 6,5-6-3,14-5-12,11-7-12,14-5-11,3-8-7,-2-5 0,-3-7 1,-3-5 0,-2-6-2,0-3-2,0-3-3,0-2-3,-2-3 1,-3 1 2,-3-1 4,-2 1 2,-5-1 2,-2 1 0,-3-1 1,-3 1-1,-2 1 2,0 3 2,0 3 1,0 4 3,-2 1 1,-3 0 0,-3 0 1,-2 0 1,2 1-2,9 4-5,10 3-3,10 3-4,4 3-1,0 3 3,0 3 2,0 4 3,1 4 5,4 6 5,3 7 7,3 6 7,-4 3 4,-8 0 4,-10 0 4,-9 0 3,-4 0 2,4 0-1,3 0 0,3 0 0,-2 1-3,-6 4-7,-6 3-6,-6 3-5,-7 3-6,-6 3-2,-6 3-3,-6 4-4,-2-3-5,3-5-7,3-7-7,4-5-9,8-9-3,17-9-1,15-10-1,16-8-1,7-6 1,1 1 6,-1-1 4,1 1 6,-1-1 2,1 1 0,-1-1 2,1 1 1,-4-1-1,-6 1-2,-6-1-1,-6 1-1,-4-1 1,1 1 2,-1-1 4,1 1 3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4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98450 20300 459,'1'-58'32,"4"34"18,3 35 16,3 35 18,-1 19 0,-2 7-14,-3 6-15,-3 7-14,-2 5-12,0 7-10,0 6-9,0 7-10,0 27-10,0 51-14,0 49-12,0 51-13,0 2-3,0-43 7,0-44 7,0-43 7,-4-31 0,-5-15-10,-7-15-8,-5-16-9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9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71400 29250 563,'-24'-41'71,"4"19"-11,3 19-11,3 19-11,3 13-6,3 10-1,3 10-3,4 9-2,2 9-1,4 9-4,3 10-3,3 10-2,-1-4-4,-2-16-5,-3-15-5,-3-15-3,-2-1-5,0 16-3,0 15-4,0 17-4,0 7 0,0 0 2,0 0 3,0 0 1,0-4-1,0-5-6,0-7-6,0-5-6,0-9-4,0-9-3,0-10-2,0-8-2,-2-8-1,-3-2 4,-3-3 3,-2-3 4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0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71250 31150 595,'-19'-24'84,"13"4"-18,12 3-18,13 3-18,7 3-9,4 3-1,3 3-2,3 4-1,4-1 0,7-3-1,6-3 0,7-2 0,5-5-3,7-2-5,6-3-4,7-3-4,7-1-3,9 4 1,10 3 1,10 3 1,5-1 0,4-2 0,3-3 1,3-3 0,1-1 0,1 4-1,-1 3 1,1 3-2,1 1 0,3 1-2,3-1-1,4 1-1,-1 1 0,-3 3 1,-3 3 0,-2 4 2,-3 1 0,1 0 0,-1 0 1,1 0 0,-3 0 0,-2 0-1,-3 0 1,-3 0 0,-2 0 0,0 0 0,0 0 0,0 0 0,1-2 0,4-3 0,3-3 1,3-2 0,6-1 0,9 3 0,10 3 0,10 4 0,0-1 1,-5-3 0,-7-3 0,-5-2 1,-1-3 0,6 1 0,7-1-2,6 1-1,1-3 0,-3-2 0,-3-3 0,-2-3 1,-3-1 0,1 4-1,-1 3 0,1 3 0,1 1 0,3 1 1,3-1-1,4 1 1,-1-1 0,-3 1 1,-3-1 1,-2 1 2,-3 1-1,1 3 0,-1 3 0,1 4-1,2-1 0,7-3 2,6-3 2,7-2 1,2-5 0,1-2-1,-1-3-2,1-3-1,-3 1-2,-2 6-1,-3 7-1,-3 6-2,-2 3 0,0 0 1,0 0 0,0 0 1,-2 1 0,-3 4 1,-3 3-1,-2 3-1,-6 1 1,-6 1 0,-6-1 0,-6 1 0,-2-3 0,3-2 1,3-3 0,4-3 1,1-2 0,0 0 0,0 0 0,0 0 0,1 0-1,4 0 0,3 0-1,3 0 0,1 0-1,1 0 1,-1 0-1,1 0 0,1-2 1,3-3-1,3-3 1,4-2-1,-1-1 1,-3 3-1,-3 3 1,-2 4 0,-3 1 0,1 0-1,-1 0 0,1 0 0,2 0-1,7 0 1,6 0 1,7 0 0,0-2 1,-2-3-2,-3-3 1,-3-2-1,-4-1 0,-3 3 0,-3 3 1,-2 4-1,-1-1 0,3-3 2,3-3 0,4-2 1,-3-1 1,-5 3-1,-7 3-1,-5 4-1,-4 1 1,0 0-1,0 0 1,0 0-1,-5 0 1,-9 0-1,-10 0 0,-8 0-1,-4 0 0,3 0-1,3 0-2,4 0 0,1 0-1,0 0 0,0 0 1,0 0 0,1 0 1,4 0-1,3 0 2,3 0 0,1 0-1,1 0 1,-1 0 0,1 0-1,-1 0 1,1 0 0,-1 0 1,1 0 1,-3 1 0,-2 4 0,-3 3-1,-3 3 1,-4-1 0,-3-2 0,-3-3 0,-2-3 0,-3-2 0,1 0 0,-1 0 0,1 0 1,-4 0 0,-6 0 0,-6 0 0,-6 0 0,-9 0-1,-8 0 0,-10 0-1,-9 0-2,-9 0 0,-5 0-2,-7 0-1,-5 0-1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1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100100 28100 490,'0'73'113,"0"-3"-25,0-3-25,0-2-25,0 0-14,0 7 0,0 6-2,0 7 0,0 2-2,0 1-2,0-1-1,0 1-2,1 4-2,4 9-1,3 10-3,3 10-1,1 5-4,1 4-8,-1 3-6,1 3-7,-3 1-7,-2 1-8,-3-1-8,-3 1-8,-4-10-1,-3-19 7,-3-18 6,-2-19 6,-3-13 1,1-6-5,-1-6-7,1-6-5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2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71350 33300 589,'1'70'54,"4"-9"-11,3-10-10,3-8-12,-1-3-5,-2 7 1,-3 6-1,-3 7 1,-2 7 1,0 9 0,0 10 2,0 10 2,0 4-1,0 0-1,0 0-2,0 0 0,1 0-4,4 0-2,3 0-4,3 0-4,-1 6-4,-2 13-6,-3 12-7,-3 13-6,-2 6-5,0 0-4,0 0-3,0 0-3,0-8-2,0-16 0,0-15-1,0-15 0,0-17 1,0-15 4,0-15 3,0-16 3,0-8 3,0 0 2,0 0 2,0 0 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5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84900 58650 639,'75'-66'5,"0"19"11,0 19 12,0 19 9,-5 9 2,-9 0-11,-10 0-11,-8 0-9,-11 6-7,-8 13-3,-10 12-2,-9 13-4,-15 6-2,-18 0 1,-19 0 0,-18 0 0,-7-2 1,6-3 2,7-3 1,6-2 3,10-5 3,17-2 5,15-3 4,16-3 6,15-4 3,16-3 1,15-3 3,17-2 1,7-3-1,0 1-4,0-1-3,0 1-5,-5 1-1,-9 3-3,-10 3-1,-8 4-1,-9 2-2,-6 4 1,-6 3 1,-6 3-1,-9 4 1,-8 7-1,-10 6 0,-9 7 0,-10 0-1,-9-2-2,-10-3-1,-8-3-2,-4-4-1,3-3-2,3-3-1,4-2-1,-4-3-1,-9 1 3,-10-1 0,-8 1 2,-6-4-4,1-6-10,-1-6-10,1-6-11,7-6-5,16-2 0,15-3 0,17-3-1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3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71350 35900 686,'26'-46'10,"4"10"1,3 10 3,3 9 2,6 4 0,9 1-2,10-1-2,10 1-2,7-1-1,6 1 2,7-1 2,6 1 1,6-1 0,6 1-1,7-1 0,6 1-1,6-3-1,6-2 0,7-3 0,6-3 0,3-2-1,0 0-2,0 0-3,0 0-2,1 3-2,4 6-1,3 7-1,3 6-1,-2 3 0,-6 0-1,-6 0-1,-6 0 0,-7 1 1,-6 4 2,-6 3 2,-6 3 2,-2-1 1,3-2-1,3-3-1,4-3-1,2-1 0,4 4 0,3 3-1,3 3 0,4-4 1,7-8-1,6-10 0,7-9 0,5-5-1,7 0 0,6 0-1,7 0 0,2-2-1,1-3 0,-1-3 1,1-2-1,-3-1 1,-2 3-1,-3 3 1,-3 4 0,-2 2-1,0 4 1,0 3 0,0 3 0,-4 1 0,-5 1 1,-7-1 0,-5 1 1,-4-1-1,0 1 1,0-1 0,0 1 0,0 1 1,0 3 1,0 3 1,0 4 2,1-1 1,4-3-1,3-3-1,3-2 0,3-3 0,3 1-1,3-1 1,4 1-1,2-1 1,4 1-1,3-1 0,3 1 0,-1 1 0,-2 3-2,-3 3 0,-3 4-1,-20 1-1,-33 0 1,-35 0 0,-34 0 0,-16 0 0,3 0 0,3 0-1,4 0 0,-1 0-1,-3 0 1,-3 0 1,-2 0 0,3 0 0,14 0-1,11 0 1,14 0-1,5 0 1,1 0-1,-1 0 1,1 0 0,-3 0 0,-2 0 0,-3 0 0,-3 0 0,-1-2 0,4-3 0,3-3-1,3-2 1,-1-1 0,-2 3 0,-3 3 0,-3 4 0,4-1 0,13-3 1,12-3 1,13-2 0,15-3 1,19 1 0,19-1-1,19 1 1,10-1 0,4 1-1,3-1 0,3 1 0,-1-1 0,-2 1-1,-3-1-1,-3 1-1,-2-1 1,0 1 0,0-1 0,0 1 1,-2 1 0,-3 3 0,-3 3 0,-2 4-1,-5 1 0,-2 0 0,-3 0-2,-3 0 0,-2 0-1,0 0 1,0 0 1,0 0 0,1 0 1,4 0-1,3 0 0,3 0 0,-1-2 0,-2-3-1,-3-3-1,-3-2-1,-2-1 0,0 3 0,0 3 0,0 4 1,-2 1-1,-3 0 0,-3 0 0,-2 0-1,-1 0-1,3 0 0,3 0-1,4 0 0,1 0-2,0 0 0,0 0-1,0 0 0,-4 0-1,-5 0 3,-7 0 1,-5 0 2,-6-2 1,-3-3 0,-3-3 0,-2-2 1,-6-3 0,-6 1 1,-6-1 1,-6 1 2,-7 1 0,-6 3 1,-6 3 1,-6 4 0,-7 1 2,-6 0 1,-6 0 2,-6 0 2,-7 0-1,-6 0-2,-6 0-1,-6 0-2,-6 0-2,-2 0 2,-3 0-1,-3 0 0,-2 0 0,0 0-2,0 0-2,0 0-2,0-2-2,0-3-2,0-3-4,0-2-3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3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100100 32200 561,'-24'48'18,"4"-3"8,3-3 7,3-2 7,3-1 1,3 3-4,3 3-4,4 4-5,1 2-3,0 4-2,0 3 0,0 3-2,-2 7-2,-3 14 0,-3 11-2,-2 14 0,-3 5-5,1 1-6,-1-1-6,1 1-6,1 1-3,3 3 0,3 3 0,4 4 1,2-4-4,4-9-8,3-10-7,3-8-8,1-12-3,1-12 2,-1-13 1,1-12 1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5"/>
    </inkml:context>
    <inkml:brush xml:id="br0">
      <inkml:brushProperty name="width" value="0.02672" units="cm"/>
      <inkml:brushProperty name="height" value="0.02672" units="cm"/>
      <inkml:brushProperty name="color" value="#00BFF3"/>
    </inkml:brush>
  </inkml:definitions>
  <inkml:trace contextRef="#ctx0" brushRef="#br0">89400 27900 823,'0'57'-1,"0"17"0,0 15-2,0 16-1,0-4 0,0-21 1,0-22 1,0-22 2,0-5 0,0 13 0,0 12 0,0 13 0,0 6 0,0 0 0,0 0 1,0 0 1,3 0-3,6 0-4,7 0-5,6 0-5,1 0-2,-3 0-1,-3 0-1,-2 0-1,-5 1 1,-2 4 3,-3 3 4,-3 3 2,-2 3 3,0 3 2,0 3 1,0 4 2,0-4 0,0-9 1,0-10 1,0-8-1,0-8 3,0-2 5,0-3 4,0-3 5,0-4 3,0-3 2,0-3 2,0-2 2,0-3 0,0 1 0,0-1-1,0 1 1,0 2-2,0 7-1,0 6-1,0 7-1,0 2-3,0 1-4,0-1-3,0 1-5,0-1-1,0 1 0,0-1 0,0 1 0,0 2-4,0 7-4,0 6-7,0 7-5,0-1-5,0-6-2,0-6-4,0-6-3,0-6 0,0-2 2,0-3 2,0-3 3,0-2 3,0 0 5,0 0 5,0 0 4,0 0 2,0 0-2,0 0-2,0 0-2,0 0 2,0 0 7,0 0 5,0 0 6,0 1 4,0 4-2,0 3 1,0 3-1,-2-1-1,-3-2-2,-3-3-2,-2-3-1,-1-4-1,3-3 1,3-3 1,4-2 1,-1-5 1,-3-2 1,-3-3 3,-2-3 1,-3-1 0,1 4 0,-1 3-1,1 3-1,1-1 0,3-2-1,3-3 1,4-3 0,1-1-1,0 4 1,0 3-1,0 3 0,0-1-2,0-2-3,0-3-4,0-3-2,0-2-5,0 0-6,0 0-6,0 0-6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1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87150 25000 544,'-22'73'82,"6"-3"-17,7-3-15,6-2-15,3 5-9,0 16-2,0 15 0,0 17-2,0 5-1,0-3-3,0-3-1,0-2-3,0-6-1,0-6-2,0-6-2,0-6-1,-2-4-2,-3 1-1,-3-1-2,-2 1 0,-1-6-4,3-8-2,3-10-3,4-9-3,-6-13-7,-11-16-10,-14-15-10,-11-15-11,-6-14-2,4-8 7,3-10 7,3-9 7,1-9 5,1-5 3,-1-7 3,1-5 3,1-1 4,3 6 3,3 7 4,4 6 3,4 1 1,6-3 0,7-3-1,6-2 0,3 0 0,0 7 3,0 6 2,0 7 2,3 7 1,6 9 2,7 10-1,6 10 2,-1 7 0,-5 6 1,-7 7 2,-5 6 1,-9 7-1,-9 10-2,-10 10-3,-8 9-2,-8 2-1,-2-2-2,-3-3 1,-3-3-2,1-6 0,6-5 1,7-7 1,6-5-1,17-9 2,28-9 1,28-10 0,29-8 2,19-12-6,14-12-13,11-13-13,14-12-14,5-7-6,1 1 1,-1-1 1,1 1 1,-12 4 4,-21 9 8,-22 10 8,-22 10 8,-16 11 15,-9 17 19,-10 15 21,-8 16 20,-3 2 1,7-8-19,6-10-18,7-9-19,4-5-11,3 0-3,3 0-4,4 0-3,1-4-5,0-5-6,0-7-4,0-5-6,-4-4-1,-5 0 5,-7 0 5,-5 0 4,-4 0 3,0 0 1,0 0 2,0 0 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2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88950 25050 550,'45'-90'4,"-9"23"5,-10 22 7,-8 22 7,-4 12 2,3 3 0,3 3 0,4 4-2,-1 5 0,-3 10-1,-3 10-1,-2 9-2,-1 7-1,3 7-4,3 6-2,4 7-4,-3 0-2,-5-2-3,-7-3-4,-5-3-2,-4-2-4,0 0-5,0 0-5,0 0-4,-4-2-1,-5-3 2,-7-3 2,-5-2 2,-4-6-1,0-6-5,0-6-3,0-6-6,0-6 0,0-2 4,0-3 3,0-3 3,3-6 5,6-5 5,7-7 6,6-5 6,3 2 9,0 13 10,0 12 10,0 13 12,-2 9 3,-3 6-3,-3 7-4,-2 6-2,-5 4-4,-2 4-4,-3 3-2,-3 3-4,-2-1-2,0-2 0,0-3-1,0-3 0,3-4-2,6-3-2,7-3-2,6-2-2,7-8-7,10-8-10,10-10-11,9-9-10,10-12-5,14-11 3,11-14 1,14-11 2,5-14 1,1-11-1,-1-14-2,1-11 0,-3-4 1,-2 6 2,-3 7 2,-3 6 2,-7 4 3,-9 4 0,-10 3 3,-8 3 0,-8 7 6,-2 14 9,-3 11 9,-3 14 9,1 8 5,6 7 1,7 6 1,6 7 1,3-1-3,0-6-7,0-6-8,0-6-6,-2-2-5,-3 3 1,-3 3-1,-2 4-1,-9 8 3,-12 17 6,-13 15 5,-12 16 5,-16 7 2,-19 1-3,-18-1-1,-19 1-3,-5-6-3,9-8-5,10-10-6,10-9-5,7-7-3,6-3 1,7-3-1,6-2 1,3 0-2,0 7-3,0 6-1,0 7-4,-4 4 2,-5 3 7,-7 3 6,-5 4 7,-6 1 3,-3 0 2,-3 0 0,-2 0 2,0-4 2,7-5 1,6-7 1,7-5 2,15-8 2,25-5 2,25-7 2,25-5 3,14-9-4,3-9-7,3-10-8,4-8-8,1-4-5,0 3-3,0 3-3,0 4-4,-2 1-1,-3 0-1,-3 0-1,-2 0 0,-8-2-2,-8-3-1,-10-3-1,-9-2-1,-9-5 2,-5-2 3,-7-3 5,-5-3 5,-4-1 3,0 4 3,0 3 3,0 3 2,-4 1 3,-5 1 2,-7-1 1,-5 1 2,-3 1 1,4 3-2,3 3 0,3 4-1,1 10 11,1 19 22,-1 19 23,1 19 22,1 13 3,3 10-17,3 10-18,4 9-16,1 9-13,0 9-10,0 10-8,0 10-11,-2 14-9,-3 23-11,-3 22-10,-2 22-10,-5 1-3,-2-19 7,-3-18 7,-3-19 5,-2-18 2,0-15-6,0-15-4,0-16-6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3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82150 28800 525,'-2'-46'1,"-3"10"0,-3 10 2,-2 9 2,-9 7 4,-12 7 11,-13 6 9,-12 7 10,-2 5 2,9 7-7,10 6-7,10 7-7,0 4-3,-5 3-1,-7 3 0,-5 4-2,-1 2 0,6 4 0,7 3-2,6 3 0,4-1 0,4-2-2,3-3 0,3-3-1,4-2-1,7 0-1,6 0-1,7 0 0,7-5-3,9-9-4,10-10-6,10-8-4,7-12-4,6-12-3,7-13-3,6-12-4,4-10-1,4-6-2,3-6-2,3-6 0,-1-4 0,-2 1 3,-3-1 4,-3 1 2,-7 1 3,-9 3 3,-10 3 2,-8 4 3,-9 2 3,-6 4 3,-6 3 4,-6 3 2,-4 10 12,1 20 18,-1 18 18,1 20 18,-3 10 2,-2 3-14,-3 3-15,-3 4-15,-2 2-8,0 4-2,0 3-1,0 3-3,-5-1-4,-9-2-8,-10-3-8,-8-3-8,-4-4-2,3-3 1,3-3 1,4-2 2,13-14-6,26-21-15,24-22-15,26-22-14,12-13-2,0-3 13,0-3 12,0-2 11,-5 0 9,-9 7 4,-10 6 4,-8 7 4,-8 2 2,-2 1 2,-3-1 1,-3 1 2,-4-1 0,-3 1-1,-3-1-2,-2 1-2,-3-3 0,1-2 0,-1-3 0,1-3 0,-3-1 1,-2 4 2,-3 3 0,-3 3 3,-2-1 0,0-2 2,0-3 1,0-3 1,0 1 1,0 6-1,0 7-2,0 6-1,-4 15 12,-5 26 25,-7 24 24,-5 26 24,-3 13 5,4 4-16,3 3-16,3 3-16,1 3-11,1 3-4,-1 3-6,1 4-5,-3 5-4,-2 10-3,-3 10-3,-3 9-2,-4 7-5,-3 7-5,-3 6-5,-2 7-6,-1-4-5,3-12-6,3-13-6,4-12-6,7-24-6,13-34-4,12-35-6,13-33-5,6-20 3,0-3 11,0-3 10,0-2 11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4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83950 29200 761,'18'-15'50,"-11"23"-5,-14 22-5,-11 22-5,-6 7-6,4-6-8,3-6-8,3-6-8,3-4-4,3 1-4,3-1-3,4 1-3,1-3-1,0-2-1,0-3-1,0-3 0,0-2 0,0 0 2,0 0 2,0 0 3,0 3 0,0 6 1,0 7 0,0 6 1,-7 3 0,-11 0-1,-14 0-1,-11 0-1,-4-4-1,6-5-2,7-7-2,6-5-2,4-11-1,4-11-3,3-14-1,3-11-1,4-6 0,7 4 4,6 3 3,7 3 5,4-2-2,3-6-3,3-6-5,4-6-5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5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85150 28850 477,'17'-22'7,"-16"6"13,-15 7 13,-15 6 14,-9 7 3,1 10-7,-1 10-7,1 9-8,-1 6-4,1 3-4,-1 3-1,1 4-4,1-1-2,3-3-3,3-3-2,4-2-4,11-5-6,23-2-13,22-3-12,22-3-11,8-7-5,-2-9 5,-3-10 4,-3-8 5,-1-4 3,4 3 4,3 3 4,3 4 2,-7 7 8,-15 13 9,-15 12 9,-16 13 10,-10 2 4,-3-5-1,-3-7-2,-2-5-1,5-6 1,16-3 3,15-3 4,17-2 4,8-11-3,4-15-11,3-15-10,3-16-10,-2-5-8,-6 6-6,-6 7-7,-6 6-7,-9 3 0,-8 0 4,-10 0 5,-9 0 4,-12 1 7,-11 4 9,-14 3 10,-11 3 9,5 1 0,26 1-5,24-1-8,26 1-7,10 1-3,-3 3-1,-3 3 0,-2 4-1,-5 4 0,-2 6 2,-3 7 2,-3 6 1,-6 4 5,-5 4 6,-7 3 6,-5 3 6,-6 4 6,-3 7 4,-3 6 5,-2 7 4,0 0 1,7-2-4,6-3-3,7-3-4,10-10-10,16-16-16,15-15-15,17-15-16,0-11-5,-11-2 4,-14-3 6,-11-3 4,-11-4 1,-5-3-2,-7-3-4,-5-2-3,-4-5 0,0-2 3,0-3 3,0-3 2,0-2 2,0 0 1,0 0 0,0 0 1,0 3 0,0 6 1,0 7 0,0 6 1,4 4 0,10 4-3,10 3-1,9 3-3,2 4 5,-2 7 9,-3 6 10,-3 7 9,-4 4 10,-3 3 8,-3 3 9,-2 4 7,-3 4 3,1 6-6,-1 7-5,1 6-5,-3 3-5,-2 0-6,-3 0-5,-3 0-6,-4-2-4,-3-3 0,-3-3-1,-2-2 0,3-11-11,14-15-20,11-15-20,14-16-20,7-8-5,3 0 11,3 0 11,4 0 11,1 0 7,0 0 3,0 0 4,0 0 3,-4 1 2,-5 4 0,-7 3-1,-5 3-1,-8-1 1,-5-2 2,-7-3 2,-5-3 2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5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87600 28750 416,'1'-41'22,"4"19"21,3 19 21,3 19 21,-1 12 4,-2 6-14,-3 7-14,-3 6-13,-2 10-12,0 17-9,0 15-7,0 16-9,-2 5-9,-3-2-6,-3-3-9,-2-3-7,-3 4-2,1 13 2,-1 12 4,1 13 2,-1 4-1,1-3-7,-1-3-6,1-2-7,1-12-5,3-19-4,3-18-3,4-19-3,-1-15-1,-3-8 4,-3-10 4,-2-9 4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82100 16700 519,'21'-61'8,"-5"28"16,-7 28 16,-5 29 15,-6 19 5,-3 14-7,-3 11-7,-2 14-8,-5 5-5,-2 1-5,-3-1-5,-3 1-5,-1-1-3,4 1-3,3-1-2,3 1-4,-1-4-2,-2-6-3,-3-6-2,-3-6-2,-1-7-2,4-6-5,3-6-3,3-6-3,4-13-7,7-19-9,6-18-10,7-19-10,5-15-1,7-8 7,6-10 7,7-9 8,2-5 4,1 0 4,-1 0 4,1 0 2,2-4 3,7-5 3,6-7 1,7-5 3,2 0 4,1 10 5,-1 10 4,1 9 5,-4 9 4,-6 9 2,-6 10 3,-6 10 1,-6 7 2,-2 6-1,-3 7 1,-3 6-1,-4 7 1,-3 10 0,-3 10-1,-2 9 1,-5 9 0,-2 9-1,-3 10 0,-3 10 0,-6 4-2,-5 0-3,-7 0-3,-5 0-3,-8-2-2,-5-3-3,-7-3-2,-5-2-1,-4-6-2,0-6 1,0-6 0,0-6 1,0-7-4,0-6-6,0-6-8,0-6-7,0-12-5,0-15-5,0-15-4,0-16-5,4-7 2,10 4 7,10 3 9,9 3 7,9 6 10,9 9 13,10 10 14,10 10 13,2 7 4,-3 6-7,-3 7-6,-2 6-6,0 4-2,7 4 4,6 3 4,7 3 3,0-1-2,-2-2-4,-3-3-6,-3-3-5,2-1-6,10 4-4,10 3-6,9 3-5,2 1-5,-2 1-7,-3-1-6,-3 1-6,-2-4-4,0-6-3,0-6-3,0-6-2,-4-4-2,-5 1 1,-7-1 1,-5 1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5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85000 55750 565,'25'-47'0,"0"6"0,0 7 0,0 6 0,4 4 6,10 4 12,10 3 13,9 3 12,6 6 5,3 9-3,3 10-2,4 10-3,-3 7-3,-5 6-5,-7 7-4,-5 6-4,-14 9-5,-18 13-6,-19 12-6,-18 13-6,-21 7-5,-22 4-4,-22 3-3,-21 3-4,-10-2-2,3-6-1,3-6-1,4-6-1,5-10 1,10-12 2,10-13 2,9-12 2,29-13 7,51-12 12,49-13 12,51-12 12,26-9 0,3-2-10,3-3-11,4-3-11,-4-1-8,-9 4-6,-10 3-5,-8 3-6,-17 3 0,-21 3 5,-22 3 6,-22 4 4,-11 1-4,0 0-14,0 0-15,0 0-14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7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83100 17600 572,'-21'-24'8,"10"4"14,10 3 14,9 3 15,7 4 5,7 7-7,6 6-5,7 7-7,5 2-5,7 1-4,6-1-4,7 1-4,2-3-6,1-2-8,-1-3-7,1-3-8,-1-1-4,1 4 0,-1 3 2,1 3-1,-3-1-7,-2-2-17,-3-3-16,-3-3-17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8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84400 17250 401,'-25'-19'41,"0"13"1,0 12 0,0 13 1,0 7-2,0 4-6,0 3-5,0 3-6,0 4-3,0 7-3,0 6-2,0 7-2,0 0-2,0-2 2,0-3 1,0-3 0,3-4-1,6-3-4,7-3-3,6-2-3,10-6-5,17-6-7,15-6-5,16-6-7,9-12-3,3-15 0,3-15-1,4-16 0,-4-10 1,-9-3 0,-10-3 1,-8-2 1,-9-1 2,-6 3 3,-6 3 4,-6 4 2,-6 1 2,-2 0 0,-3 0-1,-3 0 0,-4 1 2,-3 4 6,-3 3 4,-2 3 6,2 4 5,9 7 5,10 6 6,10 7 5,5 7 0,4 9-5,3 10-5,3 10-6,-2 8-2,-6 10-2,-6 10-1,-6 9 0,-6 4-2,-2 1 0,-3-1 0,-3 1-1,-4-1 0,-3 1-2,-3-1-1,-2 1-2,-5-6-2,-2-8-5,-3-10-4,-3-9-6,8-13-4,23-16-5,22-15-5,22-15-6,12-9 1,3 1 6,3-1 6,4 1 7,-3 1 2,-5 3 0,-7 3 0,-5 4 0,-6 1 0,-3 0-1,-3 0-1,-2 0 0,-6-4-1,-6-5-1,-6-7-1,-6-5-1,-6-6 2,-2-3 3,-3-3 5,-3-2 3,-2-3 3,0 1 1,0-1 1,0 1 0,-2 2 3,-3 7 3,-3 6 3,-2 7 3,-1 4 7,3 3 12,3 3 12,4 4 12,1 13 7,0 26 3,0 24 3,0 26 3,0 15-3,0 6-12,0 7-10,0 6-12,0 4-7,0 4-5,0 3-6,0 3-4,1 4-4,4 7-3,3 6-4,3 7-2,-1 10-7,-2 16-12,-3 15-10,-3 17-12,-1-11-4,4-33 2,3-35 1,3-34 1,1-20-1,1-2-6,-1-3-4,1-3-6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94000 28650 575,'-24'-24'3,"4"4"4,3 3 5,3 3 6,-1 3 4,-2 3 5,-3 3 4,-3 4 5,-4 4-1,-3 6-5,-3 7-6,-2 6-5,-1 6-4,3 6 0,3 7-2,4 6 0,1 4-1,0 4-1,0 3-1,0 3 0,3-2 0,6-6 0,7-6 1,6-6 1,12-7-4,19-6-10,19-6-8,19-6-9,9-7-5,0-6 0,0-6 0,0-6 0,1-9-1,4-8 0,3-10-1,3-9 1,-4-4-1,-8 4 2,-10 3 1,-9 3 1,-10 1 3,-9 1 3,-10-1 3,-8 1 3,-6 1 3,1 3 3,-1 3 3,1 4 2,1 1 4,3 0 5,3 0 5,4 0 6,-3 6 7,-5 13 11,-7 12 11,-5 13 12,-4 7-2,0 4-14,0 3-12,0 3-14,-2 4-10,-3 7-8,-3 6-6,-2 7-9,-3-1-4,1-6-4,-1-6-2,1-6-3,-1-6-2,1-2 3,-1-3 0,1-3 2,4-7-2,9-9-5,10-10-4,10-8-6,7-9 1,6-6 8,7-6 7,6-6 7,1-4 6,-3 1 4,-3-1 2,-2 1 4,-3 1 2,1 3 1,-1 3-1,1 4 1,-3 2 0,-2 4-1,-3 3 0,-3 3 0,-2-1-3,0-2-1,0-3-3,0-3-2,-4-2-1,-5 0 0,-7 0-1,-5 0 1,-3 0 0,4 0 1,3 0 0,3 0 2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95600 27950 587,'21'-29'-2,"-5"-5"-4,-7-7-3,-5-5-5,-4 11 10,0 32 24,0 31 24,0 32 23,0 16 6,0 4-14,0 3-14,0 3-14,0 3-8,0 3-5,0 3-2,0 4-5,-2 1-1,-3 0-1,-3 0 0,-2 0 0,-8 7-6,-8 17-10,-10 15-12,-9 16-10,-2-1-6,6-15 0,7-15 1,6-16 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2615" units="cm"/>
      <inkml:brushProperty name="height" value="0.02615" units="cm"/>
      <inkml:brushProperty name="color" value="#00BFF3"/>
    </inkml:brush>
  </inkml:definitions>
  <inkml:trace contextRef="#ctx0" brushRef="#br0">96250 28700 841,'40'-38'5,"-18"26"8,-19 24 11,-18 26 8,-12 10 1,-3-3-8,-3-3-9,-2-2-8,0-5-5,7-2-5,6-3-2,7-3-4,8-4-1,14-3-1,11-3 1,14-2 0,7-1 1,3 3 1,3 3 3,4 4 1,-4 2 2,-9 4-1,-10 3 0,-8 3 1,-11 3 0,-8 3 3,-10 3 2,-9 4 3,-9 1 1,-5 0 0,-7 0 1,-5 0-1,-3-4 1,4-5-2,3-7-2,3-5-1,7-14-11,14-18-18,11-19-19,14-18-18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97300 28650 658,'-27'-19'73,"-3"13"-14,-3 12-12,-2 13-14,-3 10-9,1 10-3,-1 10-5,1 9-4,-1 2-2,1-2 0,-1-3-1,1-3-1,2-6-1,7-5-1,6-7-2,7-5-2,10-11-11,16-11-21,15-14-23,17-11-20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2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94300 16650 556,'0'-47'-15,"0"6"10,0 7 12,0 6 11,-4 3 6,-5 0 0,-7 0 0,-5 0-1,-4 3 0,0 6-2,0 7-2,0 6-2,-2 7-2,-3 10 0,-3 10-2,-2 9 0,-5 9-1,-2 9 0,-3 10 2,-3 10-1,1 2 0,6-3-1,7-3-1,6-2-2,6-6-1,6-6-1,7-6-1,6-6-2,12-6-3,19-2-4,19-3-7,19-3-4,10-10-3,4-16 0,3-15-1,3-15 0,1-12-1,1-6-1,-1-6-2,1-6-1,-6-2 1,-8 3 2,-10 3 3,-9 4 2,-9-1 3,-5-3 1,-7-3 3,-5-2 1,-6 0 3,-3 7 3,-3 6 2,-2 7 3,-3 4 3,1 3 2,-1 3 2,1 4 3,-3 13 7,-2 26 11,-3 24 10,-3 26 10,-4 8 1,-3-5-11,-3-7-9,-2-5-12,-6 2-6,-6 13-3,-6 12-4,-6 13-3,-2 1-3,3-9-4,3-10-1,4-8-4,10-23-11,19-34-23,19-35-20,19-33-23,7-17-2,-3 4 17,-3 3 17,-2 3 16,-3 3 11,1 3 3,-1 3 3,1 4 5,-4 5 5,-6 10 9,-6 10 9,-6 9 9,-4-2-1,1-12-11,-1-13-10,1-12-11,-3-5-4,-2 3 5,-3 3 4,-3 4 4,-1 2 3,4 4 3,3 3 4,3 3 2,1 3 4,1 3 4,-1 3 4,1 4 4,-3 7 6,-2 13 7,-3 12 7,-3 13 8,-2 10 0,0 10-6,0 10-8,0 9-6,0 10-5,0 14-2,0 11-2,0 14-2,-5 10-3,-9 9-4,-10 10-4,-8 10-3,-8 2-3,-2-3 1,-3-3 0,-3-2 1,-2-6-5,0-6-8,0-6-9,0-6-9,10-18-10,23-28-11,22-28-13,22-27-11,7-19 2,-6-5 13,-6-7 15,-6-5 13,-2-4 10,3 0 4,3 0 4,4 0 3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2"/>
    </inkml:context>
    <inkml:brush xml:id="br0">
      <inkml:brushProperty name="width" value="0.02982" units="cm"/>
      <inkml:brushProperty name="height" value="0.02982" units="cm"/>
      <inkml:brushProperty name="color" value="#00BFF3"/>
    </inkml:brush>
  </inkml:definitions>
  <inkml:trace contextRef="#ctx0" brushRef="#br0">95950 16900 737,'18'-43'24,"-11"17"-1,-14 15-1,-11 16-1,-7 12 0,0 9-1,0 10 0,0 10-1,1 4-1,4 0-2,3 0-3,3 0-2,3-2-2,3-3-2,3-3-2,4-2-2,1-5 0,0-2-1,0-3 1,0-3-1,0-2-2,0 0-2,0 0-5,0 0-3,-2 3-1,-3 6 1,-3 7 1,-2 6 1,-6 1 1,-6-3 2,-6-3 1,-6-2 1,-6-5 1,-2-2 0,-3-3 0,-3-3 0,4-9-8,13-11-13,12-14-16,13-11-13,9-7-4,6 0 10,7 0 10,6 0 9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3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96600 16650 512,'-71'28'37,"10"6"-5,10 7-5,9 6-5,4 4-2,1 4 1,-1 3 2,1 3 0,1-2-2,3-6-5,3-6-4,4-6-6,10-9-4,19-8-5,19-10-4,19-9-4,10-10-8,4-9-7,3-10-8,3-8-8,1-3-2,1 7 5,-1 6 5,1 7 5,-7 5 5,-12 7 6,-13 6 5,-12 7 5,-7 5 5,1 7 4,-1 6 5,1 7 4,-6 2 3,-8 1 2,-10-1 2,-9 1 2,-4-3 3,4-2 3,3-3 3,3-3 4,10-7 1,20-9-1,18-10-2,20-8-2,3-9-3,-8-6-7,-10-6-6,-9-6-7,-7-2-8,-3 3-10,-3 3-9,-2 4-11,-5 1-1,-2 0 5,-3 0 6,-3 0 5,-4-2 6,-3-3 5,-3-3 6,-2-2 4,-3-1 4,1 3 0,-1 3 2,1 4 1,5 5 0,14 10 1,11 10 2,14 9 0,0 10-1,-8 14-4,-10 11-4,-9 14-3,-5 5-1,0 1 3,0-1 3,0 1 2,3-4 3,6-6 3,7-6 2,6-6 2,4-10-4,4-12-10,3-13-11,3-12-11,-2-9-2,-6-2 4,-6-3 3,-6-3 6,-4-2 3,1 0 5,-1 0 3,1 0 4,-1-7 1,1-11-4,-1-14-3,1-11-2,-3-3-3,-2 10-1,-3 10-2,-3 9 0,-2 2-1,0-2 1,0-3-1,0-3 0,0 1 0,0 6 1,0 7 1,0 6 0,3 3 1,6 0 1,7 0 0,6 0 1,4 1 2,4 4 2,3 3 2,3 3 3,-1 4 3,-2 7 2,-3 6 3,-3 7 2,-4 5 2,-3 7-1,-3 6 0,-2 7-1,-3 2 0,1 1-1,-1-1 1,1 1-2,-3 2 0,-2 7-3,-3 6-2,-3 7-3,-4 0-1,-3-2 1,-3-3-1,-2-3 0,-1-4-2,3-3-1,3-3-3,4-2-2,7-12-10,13-19-18,12-18-19,13-19-18,2-13-5,-5-6 10,-7-6 9,-5-6 10,-4-6 7,0-2 6,0-3 5,0-3 6,0-1 5,0 4 3,0 3 5,0 3 3,-4 6 5,-5 9 4,-7 10 5,-5 10 5,-3 14 10,4 23 19,3 22 19,3 22 17,-2 16 3,-6 14-16,-6 11-14,-6 14-14,-2 11-12,3 14-7,3 11-7,4 14-7,1 13-3,0 16 1,0 15 2,0 17 2,0-12-8,0-37-18,0-38-17,0-37-16,-2-18-12,-3 4-5,-3 3-4,-2 3-5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5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97250 28700 580,'-47'0'-22,"6"0"12,7 0 12,6 0 13,3 0 7,0 0 0,0 0 1,0 0 0,-2 3 2,-3 6-1,-3 7 1,-2 6 0,0 3-2,7 0-4,6 0-3,7 0-4,4 1-2,3 4-2,3 3-1,4 3-1,2 3-3,4 3-2,3 3-4,3 4-3,7-7-3,14-16-2,11-15-3,14-15-2,3-14-1,-2-8 1,-3-10 0,-3-9 1,-1-4 1,4 4 2,3 3 3,3 3 3,-4 3 0,-8 3 2,-10 3 0,-9 4 1,-12 8 8,-11 17 15,-14 15 16,-11 16 15,-4 10 3,6 7-10,7 6-10,6 7-10,9-4-9,13-12-8,12-13-7,13-12-9,6-12-5,0-8-3,0-10-3,0-9-4,-2-7 0,-3-3 1,-3-3 2,-2-2 1,-6-1 2,-6 3-1,-6 3 0,-6 4 1,-10 4 8,-12 6 18,-13 7 19,-12 6 18,-5 4 5,3 4-7,3 3-7,4 3-7,11-1-11,23-2-15,22-3-15,22-3-15,10-6-7,1-5 2,-1-7 1,1-5 2,-6-1 3,-8 6 3,-10 7 4,-9 6 4,-9 6 8,-5 6 14,-7 7 13,-5 6 13,-6 3 6,-3 0-2,-3 0-1,-2 0-1,3 0-5,14 0-7,11 0-8,14 0-7,5-4-9,1-5-11,-1-7-12,1-5-10,-4-8-4,-6-5 4,-6-7 5,-6-5 4,-4-4 3,1 0 2,-1 0 2,1 0 2,-3-2 3,-2-3 1,-3-3 4,-3-2 1,-2-3 2,0 1 1,0-1 1,0 1 0,1-1 2,4 1 2,3-1 3,3 1 1,3 2 3,3 7 0,3 6 1,4 7 2,1 2 2,0 1 3,0-1 4,0 1 3,-2 4 1,-3 9 0,-3 10-3,-2 10 0,-5 5-3,-2 4-2,-3 3-3,-3 3-3,-2 1-3,0 1-3,0-1-4,0 1-4,0-1-2,0 1-4,0-1-4,0 1-3,4-10-8,10-19-15,10-18-14,9-19-14,1-12-1,-6-2 13,-6-3 13,-6-3 13,-4-2 9,1 0 5,-1 0 5,1 0 5,-1 1 6,1 4 7,-1 3 6,1 3 6,-4 10 11,-6 20 15,-6 18 15,-6 20 14,-2 11 1,3 7-16,3 6-14,4 7-16,-1 11-9,-3 20-7,-3 18-5,-2 20-5,-1 11-9,3 7-11,3 6-11,4 7-10,1-10-3,0-25 7,0-25 5,0-25 7,0-15-1,0-2-8,0-3-9,0-3-9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88450 57300 571,'-30'-21'8,"-9"10"14,-10 10 17,-8 9 14,-6 10 4,1 14-8,-1 11-7,1 14-9,-3 10-5,-2 9-5,-3 10-5,-3 10-5,-1 5-3,4 4 0,3 3-1,3 3-1,3-1-2,3-2-5,3-3-6,4-3-6,4-7-6,6-9-9,7-10-8,6-8-9,6-11-7,6-8-5,7-10-5,6-9-5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6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94650 32900 536,'-30'-68'6,"-9"17"9,-10 15 12,-8 16 9,-1 9 3,9 3-5,10 3-6,10 4-5,2 7-4,-3 13-1,-3 12-1,-2 13-2,-3 9-1,1 6 1,-1 7-1,1 6 0,-1 4-1,1 4-1,-1 3-2,1 3-1,2-2 0,7-6 0,6-6 1,7-6 0,5-7 0,7-6 0,6-6 1,7-6-1,7-7-4,9-6-7,10-6-8,10-6-8,10-10-5,13-12-2,12-13-1,13-12-3,6-12-2,0-8-2,0-10-3,0-9-3,-5-4 2,-9 4 2,-10 3 5,-8 3 3,-9 1 4,-6 1 4,-6-1 4,-6 1 4,-9 4 7,-8 9 10,-10 10 12,-9 10 10,-5 10 6,0 13 3,0 12 2,0 13 3,0 7-3,0 4-10,0 3-9,0 3-10,-2 3-5,-3 3-3,-3 3-1,-2 4-3,-5-1-3,-2-3-1,-3-3-4,-3-2-1,-1-5-4,4-2-2,3-3-4,3-3-3,9-12-3,16-18-4,15-19-4,17-18-3,7-10 1,0 0 6,0 0 5,0 0 7,-2 3 3,-3 6 2,-3 7 2,-2 6 2,-6 1 1,-6-3 1,-6-3 0,-6-2 2,-6-3 0,-2 1 0,-3-1 1,-3 1 0,-2-3 1,0-2 1,0-3 1,0-3 0,1-1 2,4 4 4,3 3 3,3 3 3,1 3 2,1 3 1,-1 3 2,1 4 1,-3 7 6,-2 13 14,-3 12 12,-3 13 13,-2 13 0,0 17-10,0 15-11,0 16-11,-4 12-6,-5 9-3,-7 10-2,-5 10-3,-4 5-3,0 4-6,0 3-5,0 3-5,0-2-4,0-6-3,0-6-4,0-6-2,0-4-4,0 1-5,0-1-6,0 1-4,1-10-2,4-19 0,3-18 2,3-19 0,7-22 0,14-25-1,11-25-2,14-25 0,2-8 3,-6 9 8,-6 10 7,-6 10 9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95800 33850 584,'46'-49'0,"-5"4"0,-7 3 0,-5 3 0,-4 3 1,0 3 1,0 3 2,0 4 2,-4 7 2,-5 13 5,-7 12 5,-5 13 3,-9 9 1,-9 6-5,-10 7-4,-8 6-4,-4 1-4,3-3-3,3-3-2,4-2-3,11-9-6,23-12-6,22-13-7,22-12-8,7-9 0,-6-2 4,-6-3 4,-6-3 5,-6 1 5,-2 6 6,-3 7 6,-3 6 5,-7 7 4,-9 10 1,-10 10 2,-8 9 2,-8 1-1,-2-6-2,-3-6-2,-3-6-2,4-10-5,13-12-5,12-13-7,13-12-6,10-9-3,10-2 0,10-3-1,9-3 1,2-1 2,-2 4 3,-3 3 3,-3 3 4,-4 3 4,-3 3 4,-3 3 3,-2 4 4,-8 1 8,-8 0 13,-10 0 12,-9 0 12,-9 3 3,-5 6-5,-7 7-7,-5 6-6,-4 6-5,0 6-4,0 7-6,0 6-5,1 6-2,4 6-1,3 7 0,3 6 0,1 1-3,1-3-3,-1-3-4,1-2-3,7-6-6,16-6-4,15-6-5,17-6-5,7-9-4,0-8-2,0-10-4,0-9-1,0-5-3,0 0-2,0 0-1,0 0-2,-4 1 6,-5 4 15,-7 3 13,-5 3 14,-11 4 8,-11 7 0,-14 6 1,-11 7 2,-4 4 0,6 3 1,7 3 1,6 4 1,10-4-2,17-9-8,15-10-6,16-8-7,4-9-8,-6-6-9,-6-6-11,-6-6-9,-6-1-5,-2 7 4,-3 6 2,-3 7 2,-2 5 12,0 7 18,0 6 19,0 7 19,-2 5 5,-3 7-10,-3 6-9,-2 7-10,-5 0-4,-2-2 2,-3-3 0,-3-3 1,2-10-6,10-16-11,10-15-11,9-15-13,1-11-4,-6-2 2,-6-3 3,-6-3 1,-6-2 3,-2 0 2,-3 0 3,-3 0 2,-1 3 2,4 6 4,3 7 1,3 6 4,1 4 1,1 4 3,-1 3 2,1 3 2,1 1 3,3 1 1,3-1 2,4 1 3,2 2 4,4 7 5,3 6 7,3 7 6,-2 4 3,-6 3-2,-6 3 0,-6 4-2,-4 2-1,1 4-5,-1 3-4,1 3-3,-3 4-4,-2 7-3,-3 6-2,-3 7-4,-2 0 0,0-2 0,0-3 2,0-3 1,4-13-7,10-22-17,10-22-17,9-21-16,6-15-6,3-6 6,3-6 4,4-6 5,-1-4 4,-3 1 5,-3-1 4,-2 1 4,-3-1 3,1 1 4,-1-1 3,1 1 4,-4 4 3,-6 9 6,-6 10 4,-6 10 5,-6 10 12,-2 13 20,-3 12 19,-3 13 20,-2 16 1,0 23-18,0 22-16,0 22-17,1 15-12,4 9-5,3 10-7,3 10-5,-2 5-9,-6 4-12,-6 3-10,-6 3-12,-4-7-2,1-15 7,-1-15 8,1-16 7,-3-15 0,-2-11-7,-3-14-8,-3-11-8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9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82050 33050 601,'23'-47'0,"-3"6"0,-3 7 0,-2 6 0,-6 4 5,-6 4 13,-6 3 10,-6 3 12,-6 9 2,-2 16-7,-3 15-7,-3 17-7,-4 10-4,-3 6-1,-3 7 0,-2 6-1,0 3-1,7 0-2,6 0-3,7 0-1,2-4-2,1-5 0,-1-7 1,1-5 1,5-6-2,14-3-2,11-3-4,14-2-2,10-8-3,9-8-4,10-10-3,10-9-3,7-12-5,6-11-7,7-14-6,6-11-7,1-9-2,-3-3 4,-3-3 3,-2-2 4,-9-5 3,-12-2 3,-13-3 2,-12-3 4,-10-1 1,-6 4 2,-6 3 1,-6 3 1,-6 6 4,-2 9 7,-3 10 6,-3 10 7,-2 14 12,0 23 18,0 22 17,0 22 18,0 12 2,0 3-16,0 3-14,0 4-15,0 1-9,0 0-3,0 0-3,0 0-2,-2-2-7,-3-3-9,-3-3-10,-2-2-9,2-19-12,9-30-14,10-32-15,10-30-15,5-17 1,4 1 15,3-1 14,3 1 16,4 1 9,7 3 6,6 3 5,7 4 4,-3 5 6,-8 10 2,-10 10 5,-9 9 3,-7 7 3,-3 7 0,-3 6 1,-2 7 0,-3 4-1,1 3-5,-1 3-3,1 4-5,-1-10-4,1-22-6,-1-22-6,1-21-5,-1-12-1,1 1 5,-1-1 5,1 1 5,-3 2 3,-2 7 1,-3 6 0,-3 7 2,-2 18 13,0 31 26,0 32 26,0 31 25,-2 21 5,-3 14-20,-3 11-18,-2 14-19,-5 3-11,-2-2-6,-3-3-4,-3-3-6,-4-1-5,-3 4-5,-3 3-7,-2 3-6,0-5-2,7-12 3,6-13 1,7-12 4,5-21-10,7-28-20,6-28-19,7-27-21,2-15-1,1 0 15,-1 0 16,1 0 15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9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84450 33550 753,'-24'95'14,"4"-9"10,3-10 8,3-8 8,1-9 1,1-6-8,-1-6-8,1-6-8,1-6-5,3-2-6,3-3-4,4-3-4,2-2-8,4 0-11,3 0-11,3 0-12,3-7-2,3-11 3,3-14 4,4-11 5,-1-7 4,-3 0 3,-3 0 3,-2 0 4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0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85650 33100 534,'37'-19'5,"-24"13"11,-26 12 11,-24 13 11,-12 7 3,4 4-3,3 3-4,3 3-5,1 3-2,1 3-4,-1 3-2,1 4-4,1-1-3,3-3-2,3-3-2,4-2-2,2-3-4,4 1-7,3-1-6,3 1-6,9-6-4,16-8 0,15-10 0,17-9-1,8-10-3,4-9-4,3-10-4,3-8-4,-1-3 0,-2 7 7,-3 6 4,-3 7 7,-6 4 4,-5 3 4,-7 3 3,-5 4 3,-8 7 5,-5 13 6,-7 12 7,-5 13 5,-4 4 4,0-3 3,0-3 3,0-2 2,-2-3 0,-3 1-1,-3-1-2,-2 1-2,5-7-7,16-12-12,15-13-13,17-12-13,7-12-6,0-8 1,0-10 0,0-9 0,-4-4 0,-5 4 1,-7 3 0,-5 3 0,-8 3 3,-5 3 6,-7 3 5,-5 4 6,-8 1 8,-5 0 9,-7 0 10,-5 0 9,3 4 1,17 10-8,15 10-9,16 9-8,4 6-5,-6 3-1,-6 3-2,-6 4-1,-4 4 0,1 6 3,-1 7 4,1 6 2,-3 1 3,-2-3 0,-3-3 1,-3-2 0,-2-3 4,0 1 4,0-1 4,0 1 6,6-6-5,13-8-13,12-10-13,13-9-14,4-5-6,-3 0-1,-3 0 1,-2 0-1,-3-2 0,1-3-1,-1-3 0,1-2 0,-6-8 0,-8-8 3,-10-10 3,-9-9 3,-7-4 2,-3 4 3,-3 3 2,-2 3 2,-3 1 2,1 1-1,-1-1 0,1 1-1,-1 1-4,1 3-6,-1 3-8,1 4-7,4 1-1,9 0 2,10 0 4,10 0 2,4-2 2,0-3-1,0-3-2,0-2-1,1-3 2,4 1 5,3-1 4,3 1 5,-2 1 3,-6 3 1,-6 3 0,-6 4 2,-2 4 6,3 6 13,3 7 12,4 6 12,-3 10 8,-5 17 5,-7 15 3,-5 16 4,-4 9-3,0 3-10,0 3-11,0 4-9,-4 1-7,-5 0-2,-7 0-2,-5 0-2,-3-5-4,4-9-6,3-10-6,3-8-6,9-17-13,16-21-19,15-22-20,17-22-19,7-11-2,0 0 16,0 0 15,0 0 17,-4 3 8,-5 6 1,-7 7 2,-5 6 1,-6 3 1,-3 0 3,-3 0 1,-2 0 3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0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87800 32550 479,'0'-40'11,"0"23"22,0 22 22,0 22 21,-2 19 5,-3 20-14,-3 18-15,-2 20-13,-5 16-9,-2 16-4,-3 15-4,-3 17-4,-2 11-8,0 10-11,0 10-13,0 9-12,-2 2-7,-3-2-3,-3-3-2,-2-3-2,0-17-6,7-27-7,6-28-8,7-28-8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9"/>
    </inkml:context>
    <inkml:brush xml:id="br0">
      <inkml:brushProperty name="width" value="0.0653" units="cm"/>
      <inkml:brushProperty name="height" value="0.0653" units="cm"/>
      <inkml:brushProperty name="color" value="#F2395B"/>
    </inkml:brush>
  </inkml:definitions>
  <inkml:trace contextRef="#ctx0" brushRef="#br0">80800 18300 336,'-69'1'5,"13"4"11,12 3 9,13 3 11,12 1 6,13 1 3,12-1 3,13 1 3,9-3-2,6-2-8,7-3-8,6-3-7,10-2-4,17 0-2,15 0-2,16 0-1,7 0-1,1 0-1,-1 0 0,1 0-1,-1 0 0,1 0-1,-1 0-2,1 0-1,4 1 0,9 4-1,10 3 0,10 3 0,4-2-3,0-6-4,0-6-4,0-6-5,-2-6-2,-3-2 2,-3-3-1,-2-3 2,-9-1 0,-12 4 0,-13 3 0,-12 3 1,-10 3-1,-6 3 1,-6 3 0,-6 4 0,-6 2 2,-2 4 3,-3 3 4,-3 3 3,-2 3 3,0 3 1,0 3 1,0 4 1,4 1-1,10 0-2,10 0-1,9 0-4,7 1-1,7 4-1,6 3-1,7 3-2,0-4-1,-2-8-4,-3-10-3,-3-9-3,-7-7-2,-9-3-1,-10-3-1,-8-2-1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21"/>
    </inkml:context>
    <inkml:brush xml:id="br0">
      <inkml:brushProperty name="width" value="0.06893" units="cm"/>
      <inkml:brushProperty name="height" value="0.06893" units="cm"/>
      <inkml:brushProperty name="color" value="#F2395B"/>
    </inkml:brush>
  </inkml:definitions>
  <inkml:trace contextRef="#ctx0" brushRef="#br0">81050 30250 319,'146'-65'111,"-5"23"-22,-7 22-25,-5 22-23,-8 13-14,-5 7-4,-7 6-3,-5 7-5,-1 2-2,6 1-2,7-1 0,6 1-1,4-4-1,4-6-1,3-6 0,3-6 0,-1-4-1,-2 1-1,-3-1-1,-3 1-1,-2-3-1,0-2 0,0-3-1,0-3 1,0-7-2,0-9 1,0-10-1,0-8-1,1-6 0,4 1 1,3-1-1,3 1 0,-1-1 0,-2 1 0,-3-1-2,-3 1 0,-4 1 0,-3 3 1,-3 3 1,-2 4 0,-9 4 1,-12 6 1,-13 7-1,-12 6 1,-10 7 0,-6 10 1,-6 10 2,-6 9 1,-2 9 3,3 9 4,3 10 5,4 10 4,2-1-1,4-9-2,3-10-5,3-8-3,4-11-3,7-8-1,6-10-1,7-9 0,7-7-3,9-3-1,10-3-1,10-2-3,4-1-2,0 3 0,0 3-2,0 4-1,-5 1-1,-9 0 0,-10 0 0,-8 0-1,-9 0 1,-6 0 1,-6 0 0,-6 0 1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4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75000 39150 570,'1'-49'47,"4"4"-6,3 3-5,3 3-5,-1 3-5,-2 3-1,-3 3-3,-3 4-3,-2-1-2,0-3-4,0-3-3,0-2-4,-2-3-1,-3 1 1,-3-1 1,-2 1 1,-8 5 0,-8 14-1,-10 11 0,-9 14-1,-4 7-1,4 3 0,3 3-1,3 4-1,3 1 0,3 0 0,3 0 0,4 0-1,-3 4 0,-5 10 2,-7 10 0,-5 9 2,-1 1 0,6-6-1,7-6 0,6-6 0,4-4 0,4 1-2,3-1 0,3 1-1,1-1-1,1 1 0,-1-1 0,1 1 0,1-1-1,3 1 0,3-1 0,4 1-1,-3-3-6,-5-2-11,-7-3-10,-5-3-12,0-9-10,10-11-7,10-14-7,9-11-9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6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74700 38500 457,'-22'-40'23,"6"23"4,7 22 5,6 22 4,-1 12-1,-5 3-5,-7 3-5,-5 4-5,-4 4-3,0 6-1,0 7-1,0 6 0,-2 3-1,-3 0-1,-3 0-1,-2 0 0,-3 0-2,1 0 0,-1 0-2,1 0-1,1-2-1,3-3-2,3-3-1,4-2-3,-1-3 0,-3 1 0,-3-1 1,-2 1 0,-1-3-2,3-2-3,3-3-4,4-3-3,4-13-3,6-22-1,7-22-3,6-21-1,4-12-1,4 1 4,3-1 2,3 1 3,1-1 1,1 1 2,-1-1 2,1 1 0,1-1 2,3 1-1,3-1-1,4 1 1,1-3-1,0-2 1,0-3 1,0-3 0,1-2 0,4 0 0,3 0 0,3 0 1,3-2-1,3-3 1,3-3 0,4-2-1,1-5 1,0-2 1,0-3 1,0-3 1,0 1 1,0 6 0,0 7 0,0 6 0,-4 6 1,-5 6 1,-7 7 0,-5 6 1,-4 4 1,0 4 3,0 3 1,0 3 3,-2 6 0,-3 9 0,-3 10-1,-2 10 0,-1 7 0,3 6 0,3 7 1,4 6 1,-1 4-1,-3 4-2,-3 3 0,-2 3-3,-3 1-1,1 1-1,-1-1-1,1 1-2,-7-6 0,-12-8-2,-13-10-1,-12-9-1,-7-4-1,1 4-2,-1 3-2,1 3-1,-4-2-1,-6-6-1,-6-6-1,-6-6 0,-4-6 0,1-2-1,-1-3 0,1-3 0,1-2 0,3 0 2,3 0 1,4 0 1,4-2 1,6-3 1,7-3 0,6-2 1,9 2 6,13 9 14,12 10 12,13 10 13,7 7 4,4 6-4,3 7-6,3 6-3,3 4-5,3 4-4,3 3-3,4 3-4,-1-4-3,-3-8-1,-3-10-2,-2-9-1,0-2-1,7 6-1,6 7 0,7 6-1,-1-1-2,-6-5-4,-6-7-4,-6-5-4,-13-11-16,-19-11-28,-18-14-28,-19-11-28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87250 57300 503,'-46'-24'4,"10"4"10,10 3 9,9 3 9,9 7 8,9 14 4,10 11 5,10 14 6,8 13-2,10 16-7,10 15-9,9 17-7,6 8-6,3 4-6,3 3-4,4 3-6,1 1-4,0 1-2,0-1-4,0 1-1,-2-4-7,-3-6-9,-3-6-9,-2-6-10,-6-10-4,-6-12-2,-6-13-2,-6-12-1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7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76500 39000 453,'-24'90'62,"4"-18"-11,3-19-12,3-18-11,1-9-6,1 4-2,-1 3 1,1 3-2,-1 1-1,1 1 0,-1-1-1,1 1-1,-1 1-1,1 3-1,-1 3-2,1 4 0,-1 1-2,1 0-1,-1 0 1,1 0-1,1-2-1,3-3-2,3-3 0,4-2-1,4-5-2,6-2-4,7-3-4,6-3-4,6-6-2,6-5 0,7-7 0,6-5-1,3-11 0,0-11-1,0-14 0,0-11-2,0-7 1,0 0 1,0 0 0,0 0 1,-4 0 0,-5 0-1,-7 0-1,-5 0 0,-8-2 1,-5-3 3,-7-3 3,-5-2 3,-6 0 3,-3 7 2,-3 6 2,-2 7 2,-3 4 2,1 3 0,-1 3 2,1 4 0,1-3 1,3-5-1,3-7 1,4-5-2,7-3 0,13 4-2,12 3-2,13 3-1,4 6-2,-3 9 1,-3 10 1,-2 10-1,-3 5 1,1 4 0,-1 3-1,1 3-1,-3 6 1,-2 9 3,-3 10 2,-3 10 3,-4 4 1,-3 0 2,-3 0 0,-2 0 2,-5 1-1,-2 4-1,-3 3-2,-3 3-2,-4 1-1,-3 1-3,-3-1-1,-2 1-2,-3-4-3,1-6-2,-1-6-1,1-6-3,5-12-5,14-15-8,11-15-8,14-16-8,7-10-1,3-3 4,3-3 5,4-2 6,-3 0 2,-5 7 1,-7 6 1,-5 7 1,-4 2 0,0 1 0,0-1-1,0 1 0,-2-7-1,-3-12-3,-3-13-3,-2-12-2,-3-7 2,1 1 4,-1-1 5,1 1 6,-1-3 2,1-2 3,-1-3 1,1-3 1,-1-4 2,1-3 0,-1-3 0,1-2 0,-1 0 1,1 7 0,-1 6 0,1 7 0,-1 7 3,1 9 8,-1 10 6,1 10 8,-1 10 8,1 13 10,-1 12 10,1 13 10,-3 13 1,-2 17-9,-3 15-10,-3 16-10,-2 9-4,0 3-1,0 3 0,0 4-1,0 4-3,0 6-4,0 7-5,0 6-3,0 4-6,0 4-7,0 3-5,0 3-6,-2 3-3,-3 3 1,-3 3 1,-2 4 1,-1 1-6,3 0-12,3 0-13,4 0-13,-1-11-5,-3-22 2,-3-22 1,-2-21 3,-1-17 4,3-8 7,3-10 6,4-9 8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70850 38650 515,'0'-71'0,"0"10"0,0 10 0,0 9 0,1 12 6,4 16 15,3 15 12,3 17 15,1 11 2,1 10-7,-1 10-9,1 9-7,-3 12-5,-2 16-1,-3 15-3,-3 17-1,-6 7-1,-5 0-2,-7 0-2,-5 0-1,-4-2-2,0-3-2,0-3-2,0-2-2,0-6-1,0-6 0,0-6-1,0-6 0,6-21-6,13-34-11,12-35-11,13-33-12,13-28-2,17-18 4,15-19 4,16-18 6,9-7 4,3 6 3,3 7 3,4 6 3,-4 7 5,-9 10 3,-10 10 5,-8 9 3,-9 10 3,-6 14-2,-6 11-1,-6 14-2,-6 8 5,-2 7 9,-3 6 8,-3 7 10,-4 8 4,-3 14-2,-3 11 0,-2 14-1,-5 8-2,-2 7-5,-3 6-3,-3 7-3,-2-1-4,0-6-2,0-6-3,0-6-2,0-2-4,0 3-7,0 3-6,0 4-5,0-3-6,0-5-6,0-7-6,0-5-6,1-8-3,4-5-5,3-7-3,3-5-3,3-8 2,3-5 7,3-7 9,4-5 7,-1-6 4,-3-3 1,-3-3 1,-2-2 0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73600 38150 526,'-47'3'5,"6"6"8,7 7 9,6 6 10,1 9 3,-3 13 1,-3 12 1,-2 13-1,-3 9-1,1 6-1,-1 7-2,1 6-3,-1 3-2,1 0-3,-1 0-2,1 0-4,1 1-4,3 4-2,3 3-5,4 3-3,4 1-5,6 1-5,7-1-4,6 1-5,6-1-7,6 1-9,7-1-8,6 1-10,13-9-2,23-15 2,22-15 3,22-16 2,1-13 3,-19-9 3,-18-10 3,-19-8 3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79000 38400 512,'1'-46'2,"4"10"6,3 10 4,3 9 5,3 7 5,3 7 2,3 6 2,4 7 4,2 7-1,4 9-2,3 10-2,3 10-4,1 8 0,1 10-1,-1 10-1,1 9 1,-3 2-1,-2-2 0,-3-3-1,-3-3-1,-6-1 0,-5 4-1,-7 3-1,-5 3-1,-4 1-2,0 1-3,0-1-3,0 1-4,-8-1-2,-16 1-6,-15-1-3,-15 1-6,-11-1-5,-2 1-8,-3-1-7,-3 1-7,-1-6-5,4-8-2,3-10 0,3-9-3,6-10 3,9-9 5,10-10 5,10-8 5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80750 38700 579,'-15'-25'8,"23"0"16,22 0 15,22 0 17,7 3 2,-6 6-10,-6 7-9,-6 6-10,1 3-7,9 0-2,10 0-3,10 0-2,5-2-3,4-3-3,3-3-4,3-2-2,-1-1-1,-2 3 1,-3 3 2,-3 4 1,-6 4-5,-5 6-15,-7 7-13,-5 6-13,-9 4-7,-9 4-2,-10 3-2,-8 3 0,-9 1 0,-6 1 5,-6-1 4,-6 1 5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80650 39700 642,'-63'-4'5,"26"-5"11,24-7 9,26-5 12,18-1 2,13 6-2,12 7-3,13 6-4,7 3-3,4 0-4,3 0-4,3 0-4,-1 0-2,-2 0-2,-3 0 0,-3 0 0,-2 3-6,0 6-10,0 7-9,0 6-10,-2 3-9,-3 0-10,-3 0-10,-2 0-9,-8-2 0,-8-3 10,-10-3 8,-9-2 10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85950 38400 523,'-22'-91'1,"6"19"5,7 19 5,6 19 4,-4 10 4,-11 4 3,-14 3 3,-11 3 3,-7 3 0,0 3-1,0 3-2,0 4-2,-2 5-2,-3 10-1,-3 10-3,-2 9-1,-1 7-1,3 7-2,3 6-1,4 7-1,2 4-1,4 3 0,3 3-1,3 4 0,1 2-1,1 4 1,-1 3-1,1 3 0,4-2-1,9-6 0,10-6-1,10-6 0,4-6-1,0-2-2,0-3 0,0-3 0,6-2-1,13 0 0,12 0 0,13 0 1,9-4-2,6-5-3,7-7-5,6-5-3,3-8-8,0-5-9,0-7-10,0-5-10,3-8-5,6-5 0,7-7 1,6-5-1,3-8 4,0-5 5,0-7 6,0-5 5,-11 0 5,-22 10 7,-22 10 5,-21 9 6,-10 2 4,3-2 1,3-3 1,4-3 1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87000 37900 464,'0'-41'-30,"0"19"29,0 19 30,0 19 30,0 12 11,0 6-7,0 7-7,0 6-7,0 7-6,0 10-5,0 10-5,0 9-5,0 6-5,0 3-2,0 3-5,0 4-4,1 2-2,4 4-3,3 3-2,3 3-2,-1-2-2,-2-6-1,-3-6 0,-3-6-2,-1-7-1,4-6-2,3-6-3,3-6-3,6-10-2,9-12-2,10-13-3,10-12-3,5-24 0,4-34 3,3-35 3,3-33 2,3-22 2,3-5 1,3-7 0,4-5 1,1-4 1,0 0 0,0 0 1,0 0 0,-4 7 0,-5 17-2,-7 15-1,-5 16-1,-8 13-2,-5 14-3,-7 11-3,-5 14-2,-9 13-5,-9 16-8,-10 15-7,-8 17-8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88350 38950 699,'48'1'4,"-3"4"7,-3 3 8,-2 3 7,-5 3 4,-2 3-1,-3 3 0,-3 4 0,-4 2-2,-3 4-4,-3 3-2,-2 3-4,-6 3-3,-6 3-4,-6 3-3,-6 4-4,-10 1-1,-12 0-3,-13 0-2,-12 0-1,-4-2-1,7-3 0,6-3 0,7-2-1,5-5 1,7-2 2,6-3 3,7-3 2,10-6 0,16-5-2,15-7 0,17-5-3,10-8-4,6-5-8,7-7-8,6-5-8,3-3-6,0 4-6,0 3-4,0 3-6,-4 1 4,-5 1 9,-7-1 11,-5 1 10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1"/>
    </inkml:context>
    <inkml:brush xml:id="br0">
      <inkml:brushProperty name="width" value="0.02857" units="cm"/>
      <inkml:brushProperty name="height" value="0.02857" units="cm"/>
      <inkml:brushProperty name="color" value="#F2395B"/>
    </inkml:brush>
  </inkml:definitions>
  <inkml:trace contextRef="#ctx0" brushRef="#br0">89350 39100 769,'6'-46'3,"13"10"5,12 10 5,13 9 6,7 6 2,4 3 0,3 3-1,3 4 1,4 1-2,7 0 0,6 0-2,7 0 0,2 0-3,1 0-4,-1 0-4,1 0-4,-4 0-9,-6 0-16,-6 0-15,-6 0-15,-6-2-4,-2-3 6,-3-3 6,-3-2 7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89600 56650 466,'-47'-43'9,"6"17"17,7 15 17,6 16 17,6 16 5,6 20-6,7 18-8,6 20-7,1 14-6,-3 14-6,-3 11-7,-2 14-5,-3 3-4,1-2-2,-1-3 0,1-3-3,-4 4-5,-6 13-10,-6 12-10,-6 13-11,-4-5-7,1-22-3,-1-22-5,1-21-4,2-18-3,7-12-1,6-13 0,7-12-2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1"/>
    </inkml:context>
    <inkml:brush xml:id="br0">
      <inkml:brushProperty name="width" value="0.02206" units="cm"/>
      <inkml:brushProperty name="height" value="0.02206" units="cm"/>
      <inkml:brushProperty name="color" value="#F2395B"/>
    </inkml:brush>
  </inkml:definitions>
  <inkml:trace contextRef="#ctx0" brushRef="#br0">91050 37850 997,'20'-47'3,"-9"6"-17,-10 7-15,-8 6-15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2"/>
    </inkml:context>
    <inkml:brush xml:id="br0">
      <inkml:brushProperty name="width" value="0.05637" units="cm"/>
      <inkml:brushProperty name="height" value="0.05637" units="cm"/>
      <inkml:brushProperty name="color" value="#F2395B"/>
    </inkml:brush>
  </inkml:definitions>
  <inkml:trace contextRef="#ctx0" brushRef="#br0">92250 38000 390,'23'-47'14,"-3"6"5,-3 7 6,-2 6 5,-9 4 0,-12 4-4,-13 3-4,-12 3-3,-7 4-3,1 7-2,-1 6-1,1 7-1,-3 4-1,-2 3-1,-3 3-2,-3 4-1,-2 4 0,0 6 1,0 7 0,0 6 0,3 4 2,6 4-1,7 3 1,6 3 1,3 3-1,0 3 1,0 3-2,0 4 0,3 1 0,6 0 0,7 0-1,6 0 0,3-4-1,0-5-1,0-7-1,0-5-1,3-6-2,6-3-1,7-3-1,6-2 0,6-6-2,6-6 0,7-6-1,6-6 0,3-4-1,0 1-1,0-1-1,0 1-1,3-3-4,6-2-6,7-3-7,6-3-6,3-7-4,0-9 2,0-10 1,0-8 0,0-8 3,0-2 4,0-3 2,0-3 4,-4-9 2,-5-11-2,-7-14-2,-5-11 0,-6-6-1,-3 4 1,-3 3 2,-2 3 1,-5 3 2,-2 3 3,-3 3 3,-3 4 3,-6 5 3,-5 10 4,-7 10 3,-5 9 3,-4 6 7,0 3 10,0 3 10,0 4 9,3 10 8,6 19 5,7 19 5,6 19 6,-1 12-2,-5 6-11,-7 7-10,-5 6-11,-4 6-6,0 6-5,0 7-4,0 6-5,0 3-2,0 0-1,0 0 0,0 0-1,0-2-2,0-3-2,0-3-2,0-2-3,0-6-1,0-6-3,0-6-2,0-6-3,4-9-1,10-8 0,10-10-2,9-9 0,4-12 1,1-11 1,-1-14 3,1-11 2,2-15 1,7-16-1,6-15-1,7-15-1,5-14 1,7-8 1,6-10 0,7-9 1,4-7 0,3-3 0,3-3 0,4-2-1,-3 2-1,-5 9-2,-7 10 0,-5 10-2,-9 11-1,-9 17-3,-10 15-2,-8 16-3,-15 13-9,-19 14-16,-18 11-15,-19 14-16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2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95100 39000 404,'21'25'6,"-5"0"-1,-7 0 0,-5 0-1,-3 0 8,4 0 15,3 0 17,3 0 15,-1 6 7,-2 13-2,-3 12-2,-3 13-1,-2 4-7,0-3-11,0-3-11,0-2-10,0-3-8,0 1-4,0-1-5,0 1-4,0 1-7,0 3-6,0 3-6,0 4-7,-4 2-7,-5 4-4,-7 3-7,-5 3-5,-3-4-5,4-8-7,3-10-6,3-9-5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3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74100 51250 574,'0'-49'3,"0"4"5,0 3 5,0 3 6,0 3 3,0 3-2,0 3 1,0 4-2,0-1 2,0-3 0,0-3 3,0-2 1,0-3 1,0 1-3,0-1 0,0 1-3,-4 1-1,-5 3-3,-7 3-1,-5 4-3,-8 2-1,-5 4-2,-7 3-1,-5 3-2,-6 6-1,-3 9-2,-3 10-1,-2 10-3,2 4-1,9 0 1,10 0 0,10 0-1,2 0 1,-3 0 0,-3 0 1,-2 0 1,-3 3 0,1 6 0,-1 7 0,1 6 1,-1 3 0,1 0 0,-1 0 0,1 0-1,2 0 0,7 0 1,6 0-1,7 0 1,2-2-1,1-3 0,-1-3-2,1-2 1,1-3-2,3 1 1,3-1 0,4 1 0,1-1 0,0 1 0,0-1 0,0 1 0,0 1 0,0 3 1,0 3-2,0 4 1,0 1-1,0 0-1,0 0-3,0 0-1,7-4-2,17-5-1,15-7-2,16-5-1,10-12-1,7-16 1,6-15-1,7-15 1,8-15-1,14-12-4,11-13-2,14-12-2,5-2-4,1 9-3,-1 10-3,1 10-4,-10 7 1,-19 6 3,-18 7 4,-19 6 4,-13 4 2,-6 4 3,-6 3 1,-6 3 2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3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75550 50300 655,'-69'25'46,"13"0"-6,12 0-6,13 0-5,6 1-4,0 4-3,0 3-2,0 3-3,1 4-1,4 7-2,3 6-1,3 7-1,-1 0-1,-2-2 0,-3-3-1,-3-3 0,-1-1-2,4 4-3,3 3-4,3 3-3,3 3-2,3 3-1,3 3 0,4 4-1,1-3-1,0-5-2,0-7 0,0-5-2,3-6-2,6-3-3,7-3-2,6-2-3,6-5-3,6-2-3,7-3-4,6-3-3,3-6-1,0-5 1,0-7 0,0-5 1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76000 50500 568,'0'-38'2,"0"26"22,0 24 22,0 26 22,1 12 4,4 0-13,3 0-13,3 0-13,1 0-9,1 0-4,-1 0-4,1 0-5,-1 3-4,1 6-3,-1 7-5,1 6-3,-1 3-2,1 0 0,-1 0 0,1 0 0,-1-2 0,1-3 0,-1-3 0,1-2 0,-1-6 1,1-6 0,-1-6 0,1-6 2,1-12-1,3-15 0,3-15-1,4-16 0,1-16 0,0-16 2,0-15 3,0-15 1,3-11 2,6-2 0,7-3 0,6-3 1,3-1 0,0 4-1,0 3 0,0 3-1,-2 4 0,-3 7-2,-3 6-2,-2 7-2,-5 5 0,-2 7 0,-3 6 0,-3 7 1,-1 4-5,4 3-9,3 3-9,3 4-9,1 1-4,1 0 1,-1 0 2,1 0 1,-3 3 1,-2 6 4,-3 7 2,-3 6 3,-4 1 2,-3-3 2,-3-3 2,-2-2 2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4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77350 51300 660,'-19'-46'29,"13"10"2,12 10 0,13 9 0,7 6 0,4 3-2,3 3-3,3 4-3,1 1-2,1 0-2,-1 0-4,1 0-3,-1 3-2,1 6 0,-1 7-1,1 6-1,-6 6-4,-8 6-4,-10 7-5,-9 6-6,-10 3-2,-9 0-2,-10 0-1,-8 0-2,-6 0 1,1 0 2,-1 0 1,1 0 3,-1-4 0,1-5 1,-1-7 0,1-5 1,1-6 2,3-3 4,3-3 5,4-2 4,7-5 3,13-2 1,12-3 2,13-3 2,9-2-2,6 0-4,7 0-5,6 0-4,4 0-5,4 0-5,3 0-6,3 0-5,4 0-3,7 0-1,6 0-1,7 0 0,-6-2 0,-15-3 2,-15-3 0,-16-2 3,-8-3 0,0 1 2,0-1 1,0 1 1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082" units="cm"/>
      <inkml:brushProperty name="height" value="0.03082" units="cm"/>
      <inkml:brushProperty name="color" value="#F2395B"/>
    </inkml:brush>
  </inkml:definitions>
  <inkml:trace contextRef="#ctx0" brushRef="#br0">78700 51300 713,'-41'-2'4,"19"-3"7,19-3 8,19-2 8,12-1 2,6 3-2,7 3-3,6 4-2,6-1-1,6-3-1,7-3 0,6-2-1,4-1-2,4 3-4,3 3-5,3 4-2,3-3-7,3-5-7,3-7-7,4-5-7,-1-4-7,-3 0-6,-3 0-8,-2 0-6,-11 1-1,-15 4 6,-15 3 5,-16 3 6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80350 50100 563,'-22'70'83,"6"-9"-17,7-10-15,6-8-16,3-4-10,0 3-2,0 3-2,0 4-3,1 2-2,4 4 0,3 3-1,3 3-1,1 1-1,1 1-2,-1-1-1,1 1-2,-3 1-2,-2 3-2,-3 3-2,-3 4-3,-1-1-2,4-3-3,3-3-4,3-2-3,-1-5 0,-2-2 2,-3-3 1,-3-3 2,4-20 2,13-33 1,12-35 1,13-34 1,4-18 2,-3 1 1,-3-1 1,-2 1 2,-3-3 0,1-2 0,-1-3 0,1-3-1,1 1-1,3 6-3,3 7-2,4 6-2,-1 4-2,-3 4-1,-3 3-1,-2 3-2,-6 3-2,-6 3-3,-6 3-4,-6 4-3,-2 7-4,3 13-3,3 12-3,4 13-3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81500 50900 615,'1'115'144,"4"-18"-35,3-19-37,3-18-35,-1-7-22,-2 6-8,-3 7-6,-3 6-8,-2 1-8,0-3-8,0-3-7,0-2-8,0-5-6,0-2-3,0-3-2,0-3-4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7"/>
    </inkml:context>
    <inkml:brush xml:id="br0">
      <inkml:brushProperty name="width" value="0.0518" units="cm"/>
      <inkml:brushProperty name="height" value="0.0518" units="cm"/>
      <inkml:brushProperty name="color" value="#00BFF3"/>
    </inkml:brush>
  </inkml:definitions>
  <inkml:trace contextRef="#ctx0" brushRef="#br0">90400 57050 424,'-4'-44'6,"-5"13"13,-7 12 13,-5 13 11,-4 15 7,0 19-3,0 19-2,0 19-1,0 13-4,0 10-4,0 10-5,0 9-5,0 4-4,0 1-2,0-1-2,0 1-3,0-1-1,0 1-2,0-1 0,0 1-1,1-6-2,4-8 0,3-10-2,3-9-1,9-9-4,16-5-7,15-7-6,17-5-7,10-15-2,6-22 2,7-22 3,6-21 1,6-20 1,6-15-1,7-15-1,6-16-1,-2-10-2,-9-3 1,-10-3-1,-8-2-1,-11-1 2,-8 3 4,-10 3 3,-9 4 4,-12 4 3,-11 6 3,-14 7 4,-11 6 3,-14 7 1,-11 10 0,-14 10 0,-11 9 1,-7 7-4,0 7-4,0 6-4,0 7-6,-2 5-7,-3 7-10,-3 6-10,-2 7-10,3 4-4,14 3 2,11 3 3,14 4 1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6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82300 49650 543,'92'0'0,"-16"0"9,-15 0 8,-15 0 9,-6 1 5,7 4 2,6 3 1,7 3 2,4 4-2,3 7-3,3 6-3,4 7-5,-1 4-2,-3 3 0,-3 3-1,-2 4-1,-6 2-2,-6 4-1,-6 3-1,-6 3-3,-7 6-2,-6 9-7,-6 10-4,-6 10-6,-10 8-4,-12 10-4,-13 10-5,-12 9-4,-15 4-5,-15 1-8,-15-1-8,-16 1-7,-4-4-2,10-6 5,10-6 5,9-6 5,9-13 5,9-19 4,10-18 5,10-19 6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85800 50000 586,'-24'-24'3,"4"4"6,3 3 7,3 3 6,1 6 6,1 9 5,-1 10 6,1 10 6,-4 7 0,-6 6-7,-6 7-6,-6 6-7,-4 6-4,1 6-3,-1 7-3,1 6-3,-4 1-3,-6-3-5,-6-3-5,-6-2-4,-4-1-4,1 3-5,-1 3-5,1 4-4,1-1-2,3-3-2,3-3-1,4-2-2,2-6-1,4-6-2,3-6-2,3-6-2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84550 50250 589,'3'-46'6,"6"10"12,7 10 12,6 9 12,3 9 3,0 9-4,0 10-6,0 10-4,0 7-3,0 6-2,0 7-3,0 6-1,1 4-3,4 4-3,3 3-3,3 3-2,1-1-6,1-2-9,-1-3-6,1-3-9,-1-1-7,1 4-5,-1 3-5,1 3-6,-3-2-1,-2-6 2,-3-6 2,-3-6 2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86300 50000 576,'-2'51'118,"-3"4"-25,-3 3-27,-2 3-26,-5-1-14,-2-2-4,-3-3-3,-3-3-3,-1-2-3,4 0-6,3 0-4,3 0-4,1 0-2,1 0 1,-1 0 1,1 0 1,1-2-8,3-3-19,3-3-17,4-2-18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86900 49050 507,'-21'-24'1,"10"4"1,10 3 2,9 3 0,7 3 5,7 3 6,6 3 6,7 4 7,2 1 0,1 0-4,-1 0-5,1 0-5,-1 1-4,1 4-1,-1 3-1,1 3-3,-1 3-1,1 3 0,-1 3-2,1 4 0,-1 1-2,1 0 0,-1 0-2,1 0 0,-3 0-2,-2 0 1,-3 0-1,-3 0 0,-7 0 5,-9 0 9,-10 0 9,-8 0 10,-8 1 2,-2 4-3,-3 3-3,-3 3-3,-1 1-3,4 1-1,3-1-2,3 1 0,1 1-2,1 3-1,-1 3-2,1 4-2,-1 4-2,1 6-1,-1 7-3,1 6-2,-3 4-2,-2 4-6,-3 3-3,-3 3-5,-2 6-5,0 9-6,0 10-5,0 10-5,0 7-4,0 6-1,0 7 0,0 6 0,1-10-1,4-24-1,3-26 0,3-24-2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3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70650 53750 606,'59'-25'6,"19"0"12,19 0 11,19 0 13,1 1 1,-16 4-8,-15 3-8,-15 3-8,-9 1-5,1 1-3,-1-1-3,1 1-2,2-1-1,7 1 0,6-1 1,7 1 1,2 1 0,1 3-1,-1 3-2,1 4 0,1 1-1,3 0 1,3 0 1,4 0 0,1-2 1,0-3 0,0-3-1,0-2 1,-2-1-1,-3 3 0,-3 3 0,-2 4 0,-1 1 0,3 0-2,3 0 1,4 0-1,2-2-1,4-3 1,3-3-1,3-2 0,1-3 0,1 1-1,-1-1-1,1 1-1,-1 1 0,1 3 0,-1 3-1,1 4 0,-1-1 0,1-3 1,-1-3 0,1-2 1,-1-3-1,1 1 1,-1-1 0,1 1 0,1 1 0,3 3 0,3 3 0,4 4 1,1-1 0,0-3 0,0-3 1,0-2 0,1-1 0,4 3 0,3 3-1,3 4 0,-1-1 0,-2-3 0,-3-3 0,-3-2-1,-2-1 0,0 3 0,0 3 1,0 4-2,0 1 1,0 0 0,0 0 0,0 0-1,3-2 1,6-3-1,7-3-1,6-2 1,1-1-1,-3 3 1,-3 3 0,-2 4 0,-3 1 0,1 0 1,-1 0-1,1 0 1,1-2 0,3-3 0,3-3 0,4-2-1,-1-1 1,-3 3 0,-3 3 0,-2 4 1,-1 1-1,3 0 0,3 0 1,4 0-1,1 1 0,0 4 0,0 3 0,0 3 0,0-1 0,0-2 0,0-3 0,0-3 0,0-2 0,0 0 0,0 0 0,0 0-1,3-2 1,6-3-3,7-3-1,6-2-1,3-5-1,0-2 1,0-3 1,0-3 1,-4-1 0,-5 4 1,-7 3-1,-5 3 1,-6 3-1,-3 3 0,-3 3 0,-2 4-1,-6 1 0,-6 0-1,-6 0 1,-6 0-1,-9 0 0,-8 0 1,-10 0-1,-9 0 2,-9 0-2,-5 0-2,-7 0-1,-5 0-2,-17 4-7,-24 10-10,-26 10-11,-24 9-11,-12 1-3,4-6 5,3-6 5,3-6 6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4"/>
    </inkml:context>
    <inkml:brush xml:id="br0">
      <inkml:brushProperty name="width" value="0.03282" units="cm"/>
      <inkml:brushProperty name="height" value="0.03282" units="cm"/>
      <inkml:brushProperty name="color" value="#F2395B"/>
    </inkml:brush>
  </inkml:definitions>
  <inkml:trace contextRef="#ctx0" brushRef="#br0">76150 54600 670,'1'-41'50,"4"19"-7,3 19-9,3 19-8,-1 13-5,-2 10-1,-3 10 0,-3 9-2,-2 9-1,0 9 0,0 10-1,0 10-1,-2 7-2,-3 6-4,-3 7-2,-2 6-4,-3 4-2,1 4-3,-1 3-2,1 3-2,-1-2-4,1-6-6,-1-6-5,1-6-6,1-7-3,3-6-1,3-6-1,4-6-1,1-9 0,0-8 2,0-10 1,0-9 1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5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77700 55450 564,'1'-47'0,"4"6"0,3 7-1,3 6 0,-2 10 6,-6 17 9,-6 15 10,-6 16 11,-4 10 2,1 7-6,-1 6-4,1 7-6,-1 2-3,1 1-2,-1-1-2,1 1-3,1-3-2,3-2-3,3-3-4,4-3-3,5-9-1,10-11 0,10-14 1,9-11 1,4-7-2,1 0-4,-1 0-5,1 0-4,2-4-2,7-5 2,6-7 1,7-5 1,2-8 2,1-5-1,-1-7 0,1-5 0,-4-4 0,-6 0 1,-6 0 2,-6 0 0,-7 1 2,-6 4 1,-6 3 1,-6 3 0,-9 3 2,-8 3 1,-10 3 1,-9 4 1,-10 4 1,-9 6 0,-10 7 1,-8 6 0,-6 4 1,1 4 2,-1 3 2,1 3 2,1 1 0,3 1-2,3-1-1,4 1-1,15-6-4,28-8-6,28-10-5,29-9-5,15-4-2,3 4 2,3 3 1,4 3 2,-1 1 3,-3 1 2,-3-1 2,-2 1 4,-6 2 3,-6 7 2,-6 6 4,-6 7 2,-7 4 2,-6 3 2,-6 3 0,-6 4 2,-4 1 3,1 0 2,-1 0 3,1 0 4,-3 3 0,-2 6-1,-3 7-2,-3 6-1,-2 1-3,0-3-1,0-3-3,0-2-2,0-3-1,0 1 0,0-1-1,0 1 1,4-3-5,10-2-8,10-3-9,9-3-10,6-6-3,3-5 0,3-7 0,4-5 1,-1-8 1,-3-5 1,-3-7 2,-2-5 1,-3-6 1,1-3 2,-1-3 0,1-2 1,-4-6 2,-6-6 2,-6-6 1,-6-6 2,-6-2 1,-2 3 0,-3 3 0,-3 4 0,-6 2 0,-5 4 2,-7 3 1,-5 3 1,-6 4 0,-3 7 0,-3 6 0,-2 7-1,-3 4 1,1 3 2,-1 3 3,1 4 2,-1 1 0,1 0-1,-1 0-2,1 0 0,2 3-2,7 6-1,6 7-1,7 6-2,8-1-3,14-5-7,11-7-7,14-5-7,10-8-3,9-5 1,10-7 2,10-5 0,5-3 3,4 4 1,3 3 2,3 3 2,-1 1 2,-2 1 3,-3-1 3,-3 1 3,-9 1 1,-11 3 0,-14 3 0,-11 4 0,-9 2 2,-3 4 6,-3 3 6,-2 3 5,-6 3 7,-6 3 8,-6 3 7,-6 4 9,-4 1 1,1 0-3,-1 0-3,1 0-4,-3 0-3,-2 0-5,-3 0-3,-3 0-5,-1 4-2,4 10 0,3 10-3,3 9 0,3 1-2,3-6-2,3-6-2,4-6-2,2-4-3,4 1 0,3-1-2,3 1-2,7-6-2,14-8-7,11-10-6,14-9-6,0-9-1,-8-5 1,-10-7 3,-9-5 2,-1-9 2,10-9 2,10-10 2,9-8 2,-1-6 1,-8 1 0,-10-1 1,-9 1 1,-7-1 0,-3 1 2,-3-1 0,-2 1 1,-8 2 0,-8 7 0,-10 6-1,-9 7-1,-10 5 0,-9 7-1,-10 6 0,-8 7 0,-4 5-2,3 7-3,3 6-2,4 7-3,2 5-3,4 7-3,3 6-3,3 7-2,4 0-2,7-2-1,6-3 0,7-3 0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6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82150 54950 515,'21'-61'9,"-5"28"19,-7 28 19,-5 29 20,-4 15 3,0 3-14,0 3-13,0 4-13,0 1-8,0 0-5,0 0-3,0 0-3,-2 1-4,-3 4-1,-3 3-1,-2 3-3,-3-1-1,1-2-3,-1-3-2,1-3-3,-3-1-1,-2 4-1,-3 3-2,-3 3-1,-2-4 0,0-8 0,0-10 1,0-9-1,7-15-4,17-18-7,15-19-9,16-18-9,12-14 0,9-5 8,10-7 6,10-5 8,0-1 4,-5 6 2,-7 7 2,-5 6 2,-6 4 5,-3 4 6,-3 3 7,-2 3 7,-8 10 8,-8 20 11,-10 18 10,-9 20 11,-9 10 1,-5 3-11,-7 3-10,-5 4-10,-4 1-6,0 0-1,0 0-2,0 0-2,3-2-5,6-3-12,7-3-10,6-2-11,9-11-7,13-15-4,12-15-5,13-16-4,7-12 0,4-5 5,3-7 3,3-5 4,-1-3 5,-2 4 4,-3 3 5,-3 3 4,-4 1 2,-3 1 0,-3-1 0,-2 1-1,-5 1 2,-2 3 4,-3 3 5,-3 4 3,-4 10 14,-3 19 20,-3 19 20,-2 19 22,-5 9 2,-2 0-15,-3 0-15,-3 0-16,-2 0-11,0 0-6,0 0-7,0 0-7,0-2-6,0-3-8,0-3-8,0-2-7,4-1-8,10 3-9,10 3-9,9 4-9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6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90550 51950 575,'-96'9'89,"10"19"-15,10 19-15,9 19-16,6 10-10,3 4-4,3 3-5,4 3-5,-1-1-3,-3-2-4,-3-3-3,-2-3-2,-1-2-3,3 0-1,3 0-1,4 0 0,2-4-5,4-5-7,3-7-6,3-5-7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7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91450 56700 567,'-33'0'69,"34"0"-2,35 0 0,35 0 0,18 0-8,3 0-14,3 0-12,4 0-15,-4 0-11,-9 0-9,-10 0-11,-8 0-10,-9 1-7,-6 4-4,-6 3-5,-6 3-4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7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89300 52050 561,'-18'-40'44,"17"23"5,15 22 5,16 22 4,9 15-1,3 9-10,3 10-7,4 10-10,1 5-6,0 4-6,0 3-7,0 3-5,1 1-6,4 1-6,3-1-7,3 1-6,1-3-5,1-2-1,-1-3-2,1-3-2,-4-4 0,-6-3 0,-6-3 0,-6-2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91500 51850 566,'-50'9'27,"0"19"11,0 19 10,0 19 11,3 10 1,6 4-7,7 3-8,6 3-8,4-2-9,4-6-7,3-6-8,3-6-8,3-6-8,3-2-5,3-3-7,4-3-5,4-6-6,6-5-7,7-7-5,6-5-7,4-8-2,4-5 1,3-7 2,3-5 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92000 52400 494,'-25'-24'26,"0"4"9,0 3 7,0 3 7,1 7 1,4 14-6,3 11-7,3 14-7,1 8-5,1 7-3,-1 6-2,1 7-4,-1-1-1,1-6-1,-1-6-1,1-6 0,2-4 0,7 1 0,6-1-1,7 1 1,7-4-9,9-6-19,10-6-18,10-6-18,4-10-7,0-12 5,0-13 5,0-12 4,-7-10 6,-11-6 7,-14-6 6,-11-6 7,-9-4 5,-3 1 6,-3-1 5,-2 1 6,-6 4 2,-6 9 1,-6 10 1,-6 10 1,-2 5 0,3 4-1,3 3 0,4 3-1,8 1 1,17 1 1,15-1 2,16 1 1,9-1-2,3 1-6,3-1-5,4 1-6,1 1-3,0 3-2,0 3-1,0 4-2,-4 1 2,-5 0 4,-7 0 6,-5 0 4,-8 3 3,-5 6 2,-7 7 2,-5 6 1,-4 4 4,0 4 3,0 3 3,0 3 4,-4 3 3,-5 3 0,-7 3 1,-5 4 1,-3 1-1,4 0-3,3 0-4,3 0-2,3 0-3,3 0-3,3 0-2,4 0-3,5-5-4,10-9-8,10-10-8,9-8-7,6-8-3,3-2-1,3-3 0,4-3 1,1-2-1,0 0 1,0 0 0,0 0 0,0-7 1,0-11 3,0-14 3,0-11 1,-5-9 3,-9-3 2,-10-3 2,-8-2 3,-8-1 2,-2 3 4,-3 3 5,-3 4 4,-7 2 1,-9 4 2,-10 3-1,-8 3 0,-6 4 2,1 7 3,-1 6 2,1 7 4,8 4-10,20 3-19,18 3-20,20 4-20,10-6-8,3-11 7,3-14 5,4-11 5,-3-4 6,-5 6 6,-7 7 5,-5 6 5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8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93850 51100 486,'-2'-46'1,"-3"10"9,-3 10 9,-2 9 8,-1 9 6,3 9 1,3 10 1,4 10 2,5 0-5,10-5-11,10-7-10,9-5-12,6-4-8,3 0-7,3 0-7,4 0-6,-1 0-2,-3 0 1,-3 0 2,-2 0 2,-8-4 6,-8-5 11,-10-7 10,-9-5 11,-7-4 8,-3 0 8,-3 0 6,-2 0 8,2 4-1,9 10-10,10 10-8,10 9-10,2 7-5,-3 7-3,-3 6-3,-2 7-1,-5 2-2,-2 1 0,-3-1 1,-3 1 1,-6 4 3,-5 9 7,-7 10 7,-5 10 7,-8 8 2,-5 10-4,-7 10-4,-5 9-3,-4 10-2,0 14-3,0 11-1,0 14-3,-5 10 0,-9 9 0,-10 10 0,-8 10 0,-8 7-4,-2 6-9,-3 7-8,-3 6-9,1 4-2,6 4 1,7 3 1,6 3 3,6-5 1,6-12 2,7-13 1,6-12 2,6-18-1,6-21-1,7-22-2,6-22-2,3-21-7,0-18-10,0-19-10,0-18-12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9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94000 54100 663,'0'46'0,"0"-5"0,0-7 0,0-5 0,1-1 8,4 6 16,3 7 16,3 6 15,4-2 3,7-9-12,6-10-12,7-8-12,2-8-7,1-2-2,-1-3-3,1-3-3,-1-6-3,1-5-4,-1-7-6,1-5-5,-3-6-2,-2-3 0,-3-3-1,-3-2 1,-4-3 0,-3 1 2,-3-1 3,-2 1 3,-11 1 1,-15 3 0,-15 3 2,-16 4 0,-12 4-4,-5 6-9,-7 7-9,-5 6-9,2 4-5,13 4-3,12 3-1,13 3-2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19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78200 47400 550,'90'53'102,"-18"6"-23,-19 7-23,-18 6-23,-14 4-11,-5 4 0,-7 3 0,-5 3 1,-4 3-3,0 3-2,0 3-4,0 4-3,0 2-3,0 4-1,0 3-1,0 3-2,-2 1-2,-3 1-1,-3-1-3,-2 1 0,-3-4-4,1-6-4,-1-6-3,1-6-5,-1-9-3,1-8-3,-1-10-3,1-9-3,-4-12-3,-6-11-4,-6-14-4,-6-11-4,-2-17 0,3-18 3,3-19 3,4-18 3,2-6 5,4 10 7,3 10 5,3 9 7,1 4 4,1 1 2,-1-1 2,1 1 1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19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77850 48900 499,'-43'-41'-7,"17"19"20,15 19 17,16 19 20,9 13 4,3 10-7,3 10-8,4 9-9,1 7-3,0 7-2,0 6-1,0 7-1,-2 0-2,-3-2-2,-3-3-2,-2-3-2,-5-2-2,-2 0 1,-3 0-1,-3 0 1,-2-5-3,0-9-5,0-10-3,0-8-5,12-18-4,26-25-1,24-25-1,26-25-3,10-18-1,-3-8 1,-3-10 0,-2-9 0,11-20-4,29-27-9,28-28-9,28-28-10,-7 7-6,-40 44-5,-40 44-6,-41 44-4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20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82200 46700 467,'23'53'7,"-3"6"15,-3 7 14,-2 6 14,-5 3 6,-2 0-4,-3 0-4,-3 0-3,-2 3-5,0 6-4,0 7-5,0 6-4,0 4-4,0 4-4,0 3-3,0 3-4,-4 3-4,-5 3-4,-7 3-4,-5 4-3,-4 1-5,0 0-5,0 0-4,0 0-5,3-5-5,6-9-2,7-10-3,6-8-4,1-12 0,-3-12 1,-3-13 3,-2-12 1,-6-10-2,-6-6-5,-6-6-7,-6-6-5,-2-9 3,3-8 10,3-10 10,4-9 11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20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81550 48650 469,'1'-61'4,"4"28"21,3 28 19,3 29 20,1 16 3,1 7-11,-1 6-13,1 7-13,-3 5-6,-2 7-1,-3 6-1,-3 7 0,-1 0-3,4-2 0,3-3-1,3-3-2,1-4-2,1-3-4,-1-3-3,1-2-4,-3-6-3,-2-6-1,-3-6-2,-3-6-2,4-10-2,13-12-1,12-13-1,13-12-1,9-18 1,6-21 2,7-22 3,6-22 3,10-19-1,17-16-6,15-15-4,16-15-5,4-3 0,-6 14 2,-6 11 4,-6 14 2,-13 14-9,-19 20-21,-18 18-24,-19 20-21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03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77050 47200 526,'0'48'143,"0"-3"-34,0-3-35,0-2-35,1-1-18,4 3-4,3 3-4,3 4-3,1 1-2,1 0-2,-1 0-1,1 0-1,-1 0-1,1 0 1,-1 0 1,1 0 1,-1 3-1,1 6-4,-1 7-2,1 6-3,-3-2-2,-2-9 1,-3-10 1,-3-8 1,-2-3 0,0 7 1,0 6 1,0 7 0,-2 4 0,-3 3 0,-3 3-2,-2 4-1,-5-1 0,-2-3-1,-3-3-1,-3-2-1,-1-3 0,4 1-1,3-1-2,3 1 0,3-3 0,3-2 1,3-3 1,4-3 2,-1-2-3,-3 0-3,-3 0-5,-2 0-3,-1-2-4,3-3 0,3-3-1,4-2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92650 56100 604,'48'-46'46,"-3"10"7,-3 10 5,-2 9 5,-6 9-3,-6 9-14,-6 10-14,-6 10-13,-6 7-9,-2 6-4,-3 7-3,-3 6-5,-7 1-3,-9-3-1,-10-3-1,-8-2-3,-4-3 1,3 1 0,3-1 1,4 1 0,7-1 3,13 1 3,12-1 3,13 1 3,9-6 2,6-8 0,7-10 0,6-9 0,-2-1 0,-9 10-1,-10 10 1,-8 9-1,-14 6 0,-15 3-2,-15 3 0,-16 4-1,-10-1-3,-3-3-3,-3-3-3,-2-2-4,-1-5-1,3-2 3,3-3 2,4-3 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04"/>
    </inkml:context>
    <inkml:brush xml:id="br0">
      <inkml:brushProperty name="width" value="0.04038" units="cm"/>
      <inkml:brushProperty name="height" value="0.04038" units="cm"/>
      <inkml:brushProperty name="color" value="#00BFF3"/>
    </inkml:brush>
  </inkml:definitions>
  <inkml:trace contextRef="#ctx0" brushRef="#br0">76500 49250 544,'-22'-16'12,"6"19"18,7 19 18,6 19 19,3 10 0,0 4-14,0 3-14,0 3-15,1 1-9,4 1-1,3-1-1,3 1-3,-1 1-1,-2 3-4,-3 3-2,-3 4-3,-1-1-2,4-3 0,3-3-1,3-2 0,-1-6-1,-2-6 1,-3-6-1,-3-6 0,5-20 3,17-30 4,15-32 5,16-30 5,9-19 1,3-2-1,3-3-3,4-3-2,15-18-5,28-31-8,28-31-8,29-31-9,2 2-2,-21 39 4,-22 36 4,-22 39 3,-18 21-8,-11 6-20,-14 7-19,-11 6-21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2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30550 53100 536,'-47'-24'3,"6"4"8,7 3 7,6 3 7,7 6 3,10 9 0,10 10-2,9 10-1,6 2-2,3-3-4,3-3-3,4-2-3,2-3-3,4 1-2,3-1-3,3 1-2,10-3-2,20-2-1,18-3 0,20-3-2,14-4 0,14-3-2,11-3-1,14-2-1,5-3 0,1 1 1,-1-1 1,1 1 1,-3-1 0,-2 1 0,-3-1-1,-3 1 1,-2-1 0,0 1 3,0-1 3,0 1 1,0-3 2,0-2 0,0-3-1,0-3-1,-2-4 1,-3-3-1,-3-3 0,-2-2 1,-5 0-1,-2 7 1,-3 6 1,-3 7 1,-6 2 1,-5 1 1,-7-1 0,-5 1 0,-8 2 2,-5 7 0,-7 6 1,-5 7 0,-6 4 0,-3 3-1,-3 3-2,-2 4 0,-3 2-2,1 4 1,-1 3-1,1 3 0,1-2 1,3-6-1,3-6 0,4-6 1,5-6-3,10-2-5,10-3-4,9-3-5,6-2-3,3 0-1,3 0 0,4 0-1,2 0-1,4 0 1,3 0 1,3 0 0,-1 1 0,-2 4 2,-3 3 0,-3 3 1,-1 1 0,4 1 0,3-1-2,3 1 0,3-3 0,3-2 2,3-3 1,4-3 1,-4-2 1,-9 0 2,-10 0 1,-8 0 1,-6 0 1,1 0 0,-1 0 1,1 0 0,-6 0 1,-8 0 2,-10 0 0,-9 0 2,-7 1 1,-3 4-1,-3 3 1,-2 3-1,-1-1 0,3-2 0,3-3-1,4-3-1,1-2 0,0 0 1,0 0-1,0 0 0,-2-2 0,-3-3-1,-3-3 0,-2-2 0,-6-1-2,-6 3-1,-6 3-4,-6 4-1,-9 4-9,-8 6-15,-10 7-15,-9 6-15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4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37350 49000 505,'21'-49'-16,"-5"4"11,-7 3 11,-5 3 11,-4 1 6,0 1 1,0-1 1,0 1 2,0 1-2,0 3-3,0 3-3,0 4-3,-4 1-2,-5 0-1,-7 0-1,-5 0-1,-4 0-1,0 0-3,0 0-1,0 0-3,-2 1 0,-3 4 1,-3 3 3,-2 3 1,-5 3 1,-2 3 1,-3 3 0,-3 4-1,-6 5 0,-5 10-2,-7 10-3,-5 9-3,-6 7 0,-3 7 1,-3 6 0,-2 7 2,0 4 0,7 3 1,6 3 0,7 4 2,7 2 1,9 4 1,10 3 0,10 3 2,2 3-1,-3 3-1,-3 3-1,-2 4-1,0-1-1,7-3 0,6-3-2,7-2 1,4-5-1,3-2 0,3-3 0,4-3 0,1-4 0,0-3-1,0-3-2,0-2 0,1-5-1,4-2 1,3-3 1,3-3 0,6-6 0,9-5-2,10-7 0,10-5-1,7-6 0,6-3-1,7-3 0,6-2 0,3-5 0,0-2-3,0-3-1,0-3-2,1-2-1,4 0-4,3 0-1,3 0-2,1-4-3,1-5-2,-1-7-1,1-5-3,1-4-2,3 0-3,3 0-5,4 0-2,-6 1 0,-11 4 6,-14 3 5,-11 3 5,-11 1 2,-5 1-5,-7-1-4,-5 1-4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5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38100 47900 482,'-21'-19'52,"10"13"-5,10 12-4,9 13-4,4 7-4,1 4-5,-1 3-3,1 3-5,-1 1-2,1 1-2,-1-1-1,1 1-1,-3 4-1,-2 9 0,-3 10-1,-3 10 1,-2 11 0,0 17-1,0 15-1,0 16 0,0 2-1,0-8-3,0-10-2,0-9-3,0 5-1,0 23-1,0 22-2,0 22 0,-2-1-2,-3-21-2,-3-22-3,-2-22-3,-5-7 0,-2 10-1,-3 10 1,-3 9 0,-2 4 0,0 1-1,0-1 0,0 1-1,0-3 0,0-2-1,0-3 0,0-3-1,0-7-1,0-9-1,0-10-1,0-8-1,1-12 0,4-12 1,3-13 0,3-12 1,1-26-3,1-36-7,-1-39-8,1-36-7,2-12-1,7 16 4,6 15 5,7 17 4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6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38350 47700 545,'-24'-49'0,"4"4"0,3 3 0,3 3 0,3 9 6,3 16 13,3 15 12,4 17 14,1 11 2,0 10-6,0 10-6,0 9-6,-4 6-4,-5 3-1,-7 3-2,-5 4-2,-6 2-2,-3 4-3,-3 3-3,-2 3-3,-6 3-1,-6 3 1,-6 3 1,-6 4 2,-4 1-2,1 0-4,-1 0-5,1 0-3,4-4-7,9-5-8,10-7-9,10-5-9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6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38300 47700 488,'26'-40'2,"4"23"4,3 22 4,3 22 4,-1 12 4,-2 3 4,-3 3 4,-3 4 4,1 5 4,6 10 6,7 10 5,6 9 5,1-1-1,-3-8-7,-3-10-6,-2-9-8,-1-5-5,3 0-6,3 0-5,4 0-5,-6-2-19,-11-3-33,-14-3-33,-11-2-33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9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71350 52750 571,'-41'0'6,"19"0"17,19 0 15,19 0 16,15 0 4,13 0-10,12 0-9,13 0-10,7 0-6,4 0-2,3 0-2,3 0-3,-1 0-2,-2 0-1,-3 0-3,-3 0-2,-1 0-3,4 0-1,3 0-4,3 0-1,1 0-4,1 0-5,-1 0-5,1 0-5,-3 0-2,-2 0-3,-3 0 0,-3 0-3,-2 3 0,0 6-3,0 7 0,0 6-2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0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65850 48350 588,'-18'-40'8,"17"23"16,15 22 15,16 22 17,4 12 4,-6 3-10,-6 3-9,-6 4-8,-4 4-7,1 6-3,-1 7-5,1 6-2,-3 1-5,-2-3-5,-3-3-5,-3-2-6,-2-5-5,0-2-6,0-3-7,0-3-6,-2-6-6,-3-5-5,-3-7-5,-2-5-6,-8-15-1,-8-22 4,-10-22 3,-9-21 5,-4-14 5,4-2 8,3-3 8,3-3 7,4 2 6,7 10 3,6 10 2,7 9 3,2 7 3,1 7 2,-1 6 2,1 7 3,1 7 5,3 9 10,3 10 9,4 10 10,1 7 0,0 6-6,0 7-9,0 6-6,1 4-6,4 4-1,3 3-2,3 3-2,1-2-5,1-6-10,-1-6-9,1-6-10,1-6-5,3-2-2,3-3-1,4-3-2,4-7 1,6-9 1,7-10 2,6-8 1,4-12 2,4-12 2,3-13 0,3-12 1,-4-2 3,-8 9 3,-10 10 4,-9 10 5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1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66400 48950 538,'25'-25'0,"0"0"0,0 0 0,0 0 0,-2 1 1,-3 4 2,-3 3 3,-2 3 3,-8 6 2,-8 9 5,-10 10 5,-9 10 5,-9 8 0,-5 10-3,-7 10-2,-5 9-3,-8 6-3,-5 3-3,-7 3-5,-5 4-2,-4-1-7,0-3-9,0-3-9,0-2-10,3-6-2,6-6 3,7-6 4,6-6 3,3-6 1,0-2 0,0-3-1,0-3-1,3-6 2,6-5 3,7-7 4,6-5 3,9-4 11,13 0 18,12 0 20,13 0 19,9-2 3,6-3-11,7-3-11,6-2-12,6-5-7,6-2-5,7-3-4,6-3-4,4-2-4,4 0-4,3 0-3,3 0-4,-2 0-2,-6 0 0,-6 0-2,-6 0 1,-9 3 0,-8 6 3,-10 7 2,-9 6 2,-9 7 7,-5 10 10,-7 10 12,-5 9 10,-6 7 4,-3 7-3,-3 6-3,-2 7-4,-3 2-2,1 1-4,-1-1-3,1 1-4,-1 1-2,1 3-4,-1 3-1,1 4-4,-1 1-2,1 0-3,-1 0-3,1 0-2,-1-5 0,1-9 2,-1-10 2,1-8 2,-4-8-3,-6-2-8,-6-3-7,-6-3-8,-6-6-5,-2-5-2,-3-7-2,-3-5-3,-2-11 1,0-11 5,0-14 3,0-11 4,-2-11 4,-3-5 3,-3-7 4,-2-5 2,2-3 3,9 4 3,10 3 2,10 3 3,7 3 1,6 3 0,7 3 0,6 4-1,7 1 2,10 0 6,10 0 6,9 0 6,7 4 3,7 10 0,6 10 1,7 9 1,-1 7-2,-6 7-4,-6 6-4,-6 7-4,-7 7-3,-6 9-3,-6 10-3,-6 10-3,-10 5-2,-12 4-2,-13 3 0,-12 3-1,-12 1-1,-8 1 2,-10-1 1,-9 1 1,-2-4 1,6-6 1,7-6 1,6-6 0,4-6 2,4-2 0,3-3 0,3-3 0,10-7 4,20-9 6,18-10 5,20-8 6,13-9-5,9-6-17,10-6-17,10-6-17,0-1-6,-5 7 6,-7 6 6,-5 7 4,-8 0 2,-5-2-4,-7-3-4,-5-3-3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4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66900 49200 562,'-40'-2'16,"23"-3"4,22-3 5,22-2 5,15-3 0,9 1-5,10-1-7,10 1-6,0 1-3,-5 3-3,-7 3-1,-5 4-3,-6-1-1,-3-3-2,-3-3 0,-2-2-1,-3-1-5,1 3-9,-1 3-9,1 4-8,-6-3-5,-8-5 1,-10-7 1,-9-5 1,-5-6 4,0-3 7,0-3 6,0-2 8,-2-3 4,-3 1 1,-3-1 1,-2 1 2,-5-1 1,-2 1 0,-3-1 0,-3 1 1,-1 1 0,4 3 2,3 3 2,3 4 0,-1 1 2,-2 0 1,-3 0 1,-3 0 0,1 0 2,6 0 0,7 0 1,6 0 2,-1 3 3,-5 6 8,-7 7 9,-5 6 6,-1 12 5,6 19-1,7 19-1,6 19 0,3 10-3,0 4-5,0 3-6,0 3-5,-2 9-4,-3 16-1,-3 15-2,-2 17-1,-5 13-5,-2 13-5,-3 12-7,-3 13-7,-1-1-6,4-11-7,3-14-7,3-11-7,3-14-3,3-11-1,3-14 1,4-11-1,2-14 1,4-11 1,3-14 2,3-11 1,1-12 3,1-9 5,-1-10 7,1-8 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93250 56850 635,'46'1'3,"-5"4"7,-7 3 6,-5 3 7,-4 4 6,0 7 6,0 6 6,0 7 5,0 2 0,0 1-8,0-1-9,0 1-6,-2 1-9,-3 3-5,-3 3-6,-2 4-7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4"/>
    </inkml:context>
    <inkml:brush xml:id="br0">
      <inkml:brushProperty name="width" value="0.02865" units="cm"/>
      <inkml:brushProperty name="height" value="0.02865" units="cm"/>
      <inkml:brushProperty name="color" value="#00BFF3"/>
    </inkml:brush>
  </inkml:definitions>
  <inkml:trace contextRef="#ctx0" brushRef="#br0">67750 49800 767,'-49'-88'2,"4"26"10,3 24 10,3 26 12,-2 19 3,-6 17-7,-6 15-5,-6 16-6,-4 7-5,1 1-4,-1-1-3,1 1-4,-3-3-2,-2-2 2,-3-3-1,-3-3 2,4-6-1,13-5 0,12-7-2,13-5 0,12-8-6,13-5-8,12-7-9,13-5-8,13-12-4,17-16 1,15-15 0,16-15 1,4-6 1,-6 7 5,-6 6 2,-6 7 4,-9 2 2,-8 1 1,-10-1 0,-9 1 1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5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68000 48850 614,'26'-72'0,"4"6"-1,3 7 1,3 6-1,-1 7 6,-2 10 11,-3 10 11,-3 9 11,-2 6 3,0 3-4,0 3-4,0 4-4,-2 5-5,-3 10-3,-3 10-4,-2 9-5,-5 7-1,-2 7 2,-3 6 0,-3 7 1,-9 5-6,-11 7-14,-14 6-13,-11 7-14,-6-1-6,4-6 3,3-6 3,3-6 2,3-9 2,3-8-3,3-10-1,4-9-1,5-10 3,10-9 8,10-10 8,9-8 8,6-4 5,3 3 3,3 3 3,4 4 2,-1 2 3,-3 4 1,-3 3 1,-2 3 2,-5 6 2,-2 9 0,-3 10 2,-3 10 1,-1 4-1,4 0-2,3 0-2,3 0-2,1 1-1,1 4 0,-1 3-1,1 3 0,-1-1 0,1-2-3,-1-3 0,1-3-2,-3-4-2,-2-3 1,-3-3-2,-3-2 1,-4-3-2,-3 1 1,-3-1-1,-2 1 0,-6-4 0,-6-6-1,-6-6-1,-6-6-1,-4-4 0,1 1 1,-1-1 2,1 1 1,-1-3 1,1-2 0,-1-3 1,1-3 1,2-7 0,7-9 0,6-10 0,7-8 0,4-6 0,3 1 0,3-1 0,4 1 0,5-3 0,10-2 1,10-3 1,9-3 0,7-2-2,7 0-3,6 0-4,7 0-5,4-4-1,3-5 0,3-7 0,4-5 1,-1-4-4,-3 0-8,-3 0-8,-2 0-8,-3-4-3,1-5 2,-1-7 0,1-5 2,-4 0 3,-6 10 6,-6 10 7,-6 9 7,-6 9 4,-2 9 1,-3 10 4,-3 10 1,-4 5 4,-3 4 5,-3 3 6,-2 3 5,-6 10 8,-6 20 12,-6 18 10,-6 20 12,-7 8-1,-6 1-13,-6-1-14,-6 1-14,-4-1-11,1 1-7,-1-1-9,1 1-8,4-4-5,9-6-1,10-6-2,10-6 0,4-6-1,0-2-1,0-3-1,0-3-1,1-4 3,4-3 4,3-3 6,3-2 5,3-1 4,3 3 3,3 3 4,4 4 2,-3 2 2,-5 4 0,-7 3-2,-5 3 1,-4 3 2,0 3 6,0 3 5,0 4 7,-2-1 3,-3-3 1,-3-3 1,-2-2 1,3-15-4,14-25-6,11-25-8,14-25-6,8-19-8,7-12-6,6-13-6,7-12-6,0-10-5,-2-6 1,-3-6-1,-3-6-1,-6-2 1,-5 3 3,-7 3 2,-5 4 3,-4 8 4,0 17 4,0 15 5,0 16 4,-7 18 13,-11 22 20,-14 22 20,-11 23 19,-9 13 2,-3 6-17,-3 7-17,-2 6-17,0 3-12,7 0-9,6 0-8,7 0-8,4-2-5,3-3-1,3-3-2,4-2-2,2-5 1,4-2 1,3-3 2,3-3 1,-1-2 5,-2 0 8,-3 0 9,-3 0 8,-2 1 7,0 4 4,0 3 5,0 3 5,0 4 1,0 7-2,0 6-2,0 7-1,-2 7-3,-3 9-2,-3 10-2,-2 10-3,-5 5-2,-2 4-3,-3 3-3,-3 3-4,-1 3-2,4 3-5,3 3-4,3 4-5,1-4-1,1-9 0,-1-10 0,1-8 0,1-11-1,3-8-4,3-10-4,4-9-2,2-15-8,4-18-9,3-19-11,3-18-9,-1-10 1,-2 0 12,-3 0 12,-3 0 13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6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70250 48550 591,'23'-49'0,"-3"4"0,-3 3 0,-2 3 0,-1 4 1,3 7-1,3 6 1,4 7 1,-1 11 4,-3 20 10,-3 18 10,-2 20 10,-8 10 0,-8 3-11,-10 3-9,-9 4-11,-4-4-6,4-9-4,3-10-4,3-8-3,3-8-2,3-2-1,3-3 1,4-3-1,2-2-1,4 0 0,3 0-1,3 0-2,3 0 3,3 0 4,3 0 6,4 0 5,-3 0 2,-5 0 0,-7 0 0,-5 0-1,-6 1 3,-3 4 3,-3 3 4,-2 3 4,-8 3 1,-8 3 0,-10 3-2,-9 4-1,-2-4-1,6-9-2,7-10-2,6-8-2,3-8-2,0-2 1,0-3 0,0-3 0,6-4-2,13-3-5,12-3-4,13-2-5,6-3-2,0 1 1,0-1 0,0 1 1,0 1 1,0 3 4,0 3 3,0 4 3,-5 7 4,-9 13 4,-10 12 4,-8 13 5,-11 6 1,-8 0-4,-10 0-2,-9 0-4,-5 0-2,0 0-3,0 0-2,0 0-3,1-4-1,4-5 2,3-7 1,3-5 2,3-6 1,3-3 1,3-3 1,4-2 1,11-3 9,23 1 13,22-1 16,22 1 14,15-3 0,9-2-15,10-3-13,10-3-15,-3-2-10,-11 0-7,-14 0-6,-11 0-6,-9 1-3,-3 4-1,-3 3 0,-2 3-1,-5 1-3,-2 1-5,-3-1-6,-3 1-4,-4 1-4,-3 3-2,-3 3-2,-2 4-2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7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70350 50750 512,'-46'-25'0,"10"0"0,10 0 0,9 0 0,15 1 8,22 4 16,22 3 15,23 3 16,5 3 2,-9 3-9,-10 3-9,-8 4-10,-1 4-6,9 6-1,10 7-2,10 6-1,4 3-1,0 0-2,0 0-1,0 0-1,3 0-1,6 0-3,7 0-1,6 0-2,4 0-4,4 0-9,3 0-7,3 0-7,-2 0-4,-6 0 2,-6 0 3,-6 0 1,-9-2-4,-8-3-8,-10-3-11,-9-2-8,-9-3-4,-5 1 1,-7-1 2,-5 1 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7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72250 50300 478,'-22'-27'1,"6"-3"3,7-3 3,6-2 2,4 5 10,4 16 16,3 15 17,3 17 18,4 10 1,7 6-12,6 7-13,7 6-13,2 1-7,1-3-5,-1-3-3,1-2-4,-3-1-3,-2 3-2,-3 3-2,-3 4-1,-1-1-3,4-3-3,3-3-2,3-2-2,-7-3-2,-15 1 0,-15-1 0,-16 1 0,-16 2-2,-16 7-4,-15 6-3,-15 7-5,-17 5-4,-15 7-5,-15 6-4,-16 7-4,-2 0 0,13-2 7,12-3 6,13-3 6,9-6-3,6-5-10,7-7-10,6-5-12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9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65600 52350 559,'3'-68'0,"6"17"0,7 15 0,6 16 0,9 13 6,13 14 14,12 11 13,13 14 13,-2 5 3,-16 1-10,-15-1-10,-15 1-8,-11 2-7,-2 7-5,-3 6-3,-3 7-5,-9 4-7,-11 3-8,-14 3-10,-11 4-8,-6-3-6,4-5 0,3-7-3,3-5 0,3-9 2,3-9 6,3-10 6,4-8 5,2-9 6,4-6 4,3-6 3,3-6 3,3 5 13,3 20 21,3 18 20,4 20 22,1 10 4,0 3-11,0 3-13,0 4-11,0 1-8,0 0-3,0 0-5,0 0-3,-2 0-3,-3 0-3,-3 0-4,-2 0-2,-1-5-1,3-9 0,3-10 2,4-8 1,7-17-8,13-21-15,12-22-17,13-22-17,9-18-3,6-11 6,7-14 7,6-11 8,-1-6 3,-5 4 0,-7 3-1,-5 3 0,2-10 0,13-21 2,12-22 2,13-22 0,-2 3 3,-16 28 2,-15 28 1,-15 29 3,-12 16 5,-6 7 9,-6 6 7,-6 7 9,-9 10 11,-8 16 13,-10 15 14,-9 17 13,-9 8 0,-5 4-15,-7 3-13,-5 3-14,0 1-9,10 1-7,10-1-4,9 1-6,10-4-6,14-6-5,11-6-7,14-6-6,7-6-1,3-2 4,3-3 3,4-3 4,1-2 2,0 0 0,0 0 0,0 0 0,-4 4 3,-5 10 7,-7 10 5,-5 9 7,-6 4 4,-3 1 3,-3-1 4,-2 1 2,-9-1 2,-12 1-1,-13-1 0,-12 1-1,-9 1-1,-2 3-4,-3 3-2,-3 4-3,-4 1-5,-3 0-4,-3 0-5,-2 0-5,-3 0-3,1 0-3,-1 0-3,1 0-1,2-4-3,7-5-3,6-7-1,7-5-2,8-12-3,14-16-3,11-15-3,14-15-4,10-12 1,9-6 8,10-6 6,10-6 7,4 1 6,0 9 5,0 10 3,0 10 6,-4 5 4,-5 4 6,-7 3 6,-5 3 6,-4 3 2,0 3 1,0 3 0,0 4 0,-2 4 0,-3 6-1,-3 7 0,-2 6 0,-9 7-3,-12 10-5,-13 10-4,-12 9-4,-10 1-6,-6-6-5,-6-6-5,-6-6-6,-4-6-4,1-2-3,-1-3-3,1-3-2,1-4-2,3-3-1,3-3-1,4-2-1,1-8 2,0-8 1,0-10 3,0-9 2,3-9 3,6-5 2,7-7 1,6-5 4,4-1 2,4 6 3,3 7 4,3 6 3,6 6 10,9 6 15,10 7 16,10 6 16,7 7 3,6 10-8,7 10-10,6 9-8,9 7-8,13 7-7,12 6-8,13 7-6,7 2-8,4 1-6,3-1-8,3 1-6,1-6-2,1-8 2,-1-10 2,1-9 3,-7-7-4,-12-3-7,-13-3-8,-12-2-8,-12-5-2,-8-2 4,-10-3 5,-9-3 4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67650 52950 550,'1'-91'1,"4"19"3,3 19 2,3 19 4,6 9 3,9 0 6,10 0 5,10 0 6,7 3 1,6 6-4,7 7-5,6 6-3,-1 3-5,-5 0-4,-7 0-6,-5 0-4,-8 1-3,-5 4-4,-7 3-2,-5 3-2,-15 6-4,-22 9-4,-22 10-3,-21 10-4,-10-1 1,3-9 4,3-10 6,4-8 4,2-4 5,4 3 3,3 3 4,3 4 3,3-1 3,3-3 5,3-3 3,4-2 3,1 0 3,0 7 0,0 6 1,0 7 1,1 0-1,4-2-1,3-3-1,3-3 0,6-2-5,9 0-8,10 0-7,10 0-8,10-4-7,13-5-5,12-7-6,13-5-5,4-8-2,-3-5 3,-3-7 2,-2-5 3,-6-3 4,-6 4 5,-6 3 6,-6 3 6,-20 7 9,-30 14 15,-32 11 14,-30 14 15,-14 7 2,7 3-12,6 3-12,7 4-11,-6 1-5,-15 0 0,-15 0 1,-16 0 1,-4-4-1,10-5-2,10-7-3,9-5-2,7-6-2,7-3-3,6-3-4,7-2-3,18-5 3,31-2 9,32-3 9,31-3 8,21-4 2,14-3-4,11-3-4,14-2-5,7-5-6,3-2-11,3-3-10,4-3-10,-1-1-6,-3 4-1,-3 3-2,-2 3-1,-11 1 0,-15 1-2,-15-1 0,-16 1-1,-12-1 2,-5 1 4,-7-1 3,-5 1 3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68150 52150 465,'-25'-52'1,"0"-3"4,0-3 3,0-2 3,1 19 10,4 44 15,3 44 15,3 44 16,3 24 2,3 7-10,3 6-11,4 7-10,1 8-7,0 14-4,0 11-4,0 14-5,-4 19-5,-5 29-6,-7 28-5,-5 28-7,-4 12-2,0-3 2,0-3 3,0-2 2,3-14-6,6-21-12,7-22-14,6-22-14,3-22-6,0-22-3,0-22-1,0-21-2,0-23 2,0-21 5,0-22 5,0-22 6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262" units="cm"/>
      <inkml:brushProperty name="height" value="0.03262" units="cm"/>
      <inkml:brushProperty name="color" value="#00BFF3"/>
    </inkml:brush>
  </inkml:definitions>
  <inkml:trace contextRef="#ctx0" brushRef="#br0">67950 54200 674,'-25'-111'36,"0"28"-3,0 28-1,0 29-3,0 16 0,0 7 2,0 6 1,0 7 2,-5 10-4,-9 16-8,-10 15-9,-8 17-9,-8 7-5,-2 0-4,-3 0-3,-3 0-4,4-5-7,13-9-9,12-10-11,13-8-10,9-8-4,6-2 3,7-3 2,6-3 3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68000 54250 730,'92'25'6,"-16"0"11,-15 0 12,-15 0 11,-6 3 4,7 6-5,6 7-4,7 6-5,-1 4-9,-6 4-13,-6 3-12,-6 3-14,-9 3-8,-8 3-6,-10 3-4,-9 4-4,-9-6-3,-5-11 0,-7-14 2,-5-11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92600 1550 769,'51'-46'5,"4"10"8,3 10 10,3 9 9,7 6 3,14 3-3,11 3-3,14 4-4,3 2-5,-2 4-8,-3 3-8,-3 3-7,-10 3-10,-16 3-10,-15 3-11,-15 4-10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93950 55700 410,'-21'-46'6,"10"10"14,10 10 12,9 9 14,9 7 3,9 7-7,10 6-6,10 7-7,7 4-6,6 3-5,7 3-6,6 4-4,1 1-3,-3 0 0,-3 0 1,-2 0-1,-6 0-2,-6 0-7,-6 0-6,-6 0-6,-10 3 2,-12 6 11,-13 7 13,-12 6 10,-10 3 6,-6 0 1,-6 0 0,-6 0 1,-2 1-1,3 4-1,3 3-1,4 3-2,-1 9-3,-3 16-4,-3 15-5,-2 17-5,-6 19-7,-6 26-9,-6 24-8,-6 26-8,-1-1-2,7-24 6,6-26 5,7-24 6,2-20-10,1-11-25,-1-14-24,1-11-26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65750 55700 447,'-2'-68'4,"-3"17"9,-3 15 8,-2 16 8,-1 12 7,3 9 2,3 10 5,4 10 3,2 10 0,4 13-1,3 12-4,3 13-1,-2 9-4,-6 6-6,-6 7-4,-6 6-6,-7 6-4,-6 6-4,-6 7-5,-6 6-3,-2 1-6,3-3-4,3-3-5,4-2-5,2-9-8,4-12-12,3-13-10,3-12-11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1"/>
    </inkml:context>
    <inkml:brush xml:id="br0">
      <inkml:brushProperty name="width" value="0.05522" units="cm"/>
      <inkml:brushProperty name="height" value="0.05522" units="cm"/>
      <inkml:brushProperty name="color" value="#00BFF3"/>
    </inkml:brush>
  </inkml:definitions>
  <inkml:trace contextRef="#ctx0" brushRef="#br0">65800 56050 398,'46'-69'0,"-5"13"0,-7 12 0,-5 13 0,2 4 4,13-3 7,12-3 8,13-2 8,9 0 2,6 7-4,7 6-4,6 7-3,-2 4-4,-9 3-3,-10 3-2,-8 4-5,-11 4 2,-8 6 4,-10 7 3,-9 6 6,-9 4 2,-5 4 1,-7 3 2,-5 3 1,-4 4 1,0 7 0,0 6 0,0 7 0,0 4-2,0 3-2,0 3-3,0 4-2,0 4-2,0 6-2,0 7 0,0 6-2,-2 6-1,-3 6-2,-3 7-1,-2 6-3,-1 1-2,3-3-2,3-3-2,4-2-3,-1-9-1,-3-12-1,-3-13 1,-2-12-1,-8-10-3,-8-6-9,-10-6-9,-9-6-8,-5-12-2,0-15 3,0-15 4,0-16 3,-5-15 3,-9-11 3,-10-14 3,-8-11 3,-4-11 0,3-5 0,3-7-3,4-5 0,4 0 1,6 10 4,7 10 5,6 9 4,7 1 3,10-6 3,10-6 3,9-6 2,10-1 3,14 7 3,11 6 2,14 7 4,10 5 1,9 7-1,10 6-2,10 7 0,4 5-1,0 7-3,0 6-2,0 7-2,-4 2-3,-5 1 0,-7-1-2,-5 1-1,-12 12-2,-16 25-2,-15 25-1,-15 25-2,-18 9-1,-19-6-1,-18-6-2,-19-6 0,-5-9-1,9-8 0,10-10 0,10-9-1,4-7 1,0-3 2,0-3 2,0-2 2,0 0 1,0 7 3,0 6 1,0 7 1,18-3 2,39-8-1,36-10 0,39-9 0,21-12-4,6-11-7,7-14-7,6-11-7,-7-4-4,-18 6-2,-19 7-1,-18 6-1,-15 3 0,-9 0 2,-10 0 2,-8 0 2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1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66400 55850 520,'-24'-24'0,"4"4"0,3 3 0,3 3 0,-1-1 4,-2-2 8,-3-3 8,-3-3 9,1 4 6,6 13 6,7 12 6,6 13 5,3 16 1,0 23-6,0 22-5,0 22-6,0 19-8,0 20-8,0 18-9,0 20-8,-2 27-14,-3 38-14,-3 37-17,-2 38-15,-5 1-3,-2-34 8,-3-35 9,-3-33 9,-2-33 2,0-27-3,0-28-4,0-28-4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4:43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52250 53050 544,'-125'15'74,"50"32"-10,50 31-11,50 32-9,23 10-9,-3-9-4,-3-10-5,-2-8-5,-5-4-3,-2 3-3,-3 3-2,-3 4-3,-2 2 0,0 4-1,0 3 1,0 3 0,-2-4-2,-3-8-4,-3-10-4,-2-9-3,3-20-3,14-27 1,11-28 1,14-28 0,8-32-1,7-34 0,6-35-1,7-33-2,8-26 0,14-16-2,11-15-1,14-15-2,10-11-3,9-2-6,10-3-5,10-3-7,-3 10-3,-11 26 2,-14 24 2,-11 26 1,-17 24-1,-18 26-1,-19 24-3,-18 26-2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95925 42875 333,'157'63'167,"51"46"-1,50 47 1,49 47 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5"/>
    </inkml:context>
    <inkml:brush xml:id="br0">
      <inkml:brushProperty name="width" value="0.04259" units="cm"/>
      <inkml:brushProperty name="height" value="0.04259" units="cm"/>
      <inkml:brushProperty name="color" value="#FED406"/>
    </inkml:brush>
  </inkml:definitions>
  <inkml:trace contextRef="#ctx0" brushRef="#br0">54850 1900 516,'-2'-38'56,"-3"26"2,-3 24 1,-2 26 2,-3 15-4,1 6-10,-1 7-9,1 6-10,-1-1-7,1-5-4,-1-7-3,1-5-4,1-1-2,3 6-3,3 7-2,4 6-2,-1 4-1,-3 4-1,-3 3-2,-2 3-1,-3 1 1,1 1 0,-1-1 2,1 1 1,-1-4 0,1-6-4,-1-6-2,1-6-4,-1-6-1,1-2-1,-1-3-2,1-3 0,1-4-5,3-3-11,3-3-9,4-2-10,4-9-5,6-12-1,7-13 0,6-12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6"/>
    </inkml:context>
    <inkml:brush xml:id="br0">
      <inkml:brushProperty name="width" value="0.04703" units="cm"/>
      <inkml:brushProperty name="height" value="0.04703" units="cm"/>
      <inkml:brushProperty name="color" value="#FED406"/>
    </inkml:brush>
  </inkml:definitions>
  <inkml:trace contextRef="#ctx0" brushRef="#br0">55700 2400 467,'-25'26'116,"0"4"-24,0 3-24,0 3-24,1 1-15,4 1-4,3-1-4,3 1-6,1 1-2,1 3-2,-1 3-1,1 4-1,-1-1-1,1-3 0,-1-3 1,1-2 1,1 0-2,3 7-1,3 6-3,4 7-2,1-1-2,0-6-1,0-6-1,0-6-1,0-4 0,0 1 1,0-1 2,0 1 0,3-1 0,6 1-3,7-1-4,6 1-2,6-6-3,6-8-3,7-10-3,6-9-3,1-9-1,-3-5 3,-3-7 3,-2-5 2,-5-6 2,-2-3 0,-3-3 2,-3-2 1,-2-6 0,0-6 0,0-6 0,0-6 1,-2-6 1,-3-2 3,-3-3 3,-2-3 2,-3 1 3,1 6-1,-1 7 0,1 6 0,-3 4 0,-2 4 1,-3 3-1,-3 3 1,-4 1 1,-3 1 0,-3-1 2,-2 1 0,-5-1 1,-2 1 1,-3-1 0,-3 1-1,-6 4 1,-5 9-3,-7 10-3,-5 10-1,-3 8-3,4 10-6,3 10-4,3 9-5,17 1-7,31-6-7,32-6-8,31-6-8,12-7 0,-6-6 9,-6-6 8,-6-6 8,-6-6 6,-2-2 1,-3-3 3,-3-3 1,-6 1 3,-5 6 1,-7 7 3,-5 6 1,-4 3 4,0 0 4,0 0 5,0 0 4,-4 4 9,-5 10 14,-7 10 15,-5 9 14,-4 4 1,0 1-12,0-1-13,0 1-12,-2 1-8,-3 3-2,-3 3-3,-2 4-2,-3 1-3,1 0-2,-1 0-1,1 0-2,1 4-2,3 10-2,3 10-1,4 9-2,2-2-3,4-12-1,3-13-2,3-12-2,4-12-1,7-8-2,6-10-1,7-9-1,2-5 0,1 0-1,-1 0 2,1 0 0,-3-4 0,-2-5-1,-3-7 0,-3-5-1,-2-6 1,0-3 2,0-3 2,0-2 2,0-5 2,0-2 2,0-3 1,0-3 1,-4-4 2,-5-3 0,-7-3 1,-5-2 2,-3-1-1,4 3 0,3 3 0,3 4 0,-1 2-1,-2 4 0,-3 3 1,-3 3 0,-7 1 0,-9 1 1,-10-1 1,-8 1 2,-9 4-4,-6 9-6,-6 10-7,-6 10-6,-1 7-5,7 6-4,6 7-3,7 6-4,4 6-4,3 6-5,3 7-3,4 6-6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1"/>
    </inkml:context>
    <inkml:brush xml:id="br0">
      <inkml:brushProperty name="width" value="0.04791" units="cm"/>
      <inkml:brushProperty name="height" value="0.04791" units="cm"/>
      <inkml:brushProperty name="color" value="#FED406"/>
    </inkml:brush>
  </inkml:definitions>
  <inkml:trace contextRef="#ctx0" brushRef="#br0">58000 1550 459,'29'-18'56,"10"17"-6,10 15-5,9 16-5,1 7-6,-6 1-4,-6-1-4,-6 1-5,-4-3-3,1-2-2,-1-3 0,1-3-2,-3-1-6,-2 4-10,-3 3-11,-3 3-9,-4 3-10,-3 3-8,-3 3-8,-2 4-8,-9-1-1,-12-3 8,-13-3 8,-12-2 7,-9-8 6,-2-8 7,-3-10 6,-3-9 6,-2-4 3,0 4 2,0 3 1,0 3 1,0 1 1,0 1 0,0-1 0,0 1 1,0-1 1,0 1 2,0-1 2,0 1 2,3-3 3,6-2 2,7-3 2,6-3 3,4-1 2,4 4 1,3 3 1,3 3 2,7-1 3,14-2 6,11-3 7,14-3 7,10-6-2,9-5-7,10-7-9,10-5-8,2-4-6,-3 0-4,-3 0-2,-2 0-4,-5 0-2,-2 0-4,-3 0-2,-3 0-3,-4 3-3,-3 6-1,-3 7-3,-2 6-2,-12 10 1,-19 17 6,-18 15 5,-19 16 5,-12 7 3,-2 1 1,-3-1 0,-3 1 2,-4-1 0,-3 1-2,-3-1 0,-2 1-1,-3 1 0,1 3-1,-1 3 0,1 4-1,1-1 0,3-3-1,3-3-1,4-2-1,4-6-2,6-6-2,7-6-2,6-6-3,12-15-6,19-21-9,19-22-10,19-22-10,10-15 0,4-5 7,3-7 8,3-5 7,3-4 6,3 0 3,3 0 3,4 0 3,-4 4 3,-9 10 3,-10 10 2,-8 9 3,-8 9 3,-2 9 4,-3 10 4,-3 10 3,-4 8 8,-3 10 9,-3 10 9,-2 9 10,-5 7 0,-2 7-8,-3 6-9,-3 7-9,-2 0-6,0-2-2,0-3-1,0-3-3,-2-2-1,-3 0-1,-3 0-1,-2 0 0,-1-2-1,3-3-1,3-3 0,4-2-1,8-5 0,17-2-2,15-3 0,16-3-2,7-7-1,1-9-3,-1-10-1,1-8-1,1-9-4,3-6-4,3-6-3,4-6-4,1-2-4,0 3-4,0 3-4,0 4-5,1-3-3,4-5-3,3-7-2,3-5-3,-7 0-2,-15 10-1,-15 10-1,-16 9-2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3"/>
    </inkml:context>
    <inkml:brush xml:id="br0">
      <inkml:brushProperty name="width" value="0.041" units="cm"/>
      <inkml:brushProperty name="height" value="0.041" units="cm"/>
      <inkml:brushProperty name="color" value="#FED406"/>
    </inkml:brush>
  </inkml:definitions>
  <inkml:trace contextRef="#ctx0" brushRef="#br0">60200 2000 536,'70'-25'0,"-9"0"0,-10 0 0,-8 0 0,0 0 7,14 0 15,11 0 14,14 0 15,-3 6 0,-15 13-12,-15 12-14,-16 13-13,-12 9-7,-5 6-3,-7 7-3,-5 6-2,-6 1-1,-3-3 1,-3-3 0,-2-2 2,-3-3 0,1 1 0,-1-1 1,1 1 1,2-3 0,7-2 0,6-3 1,7-3-1,4-1 1,3 4-1,3 3 0,4 3 0,-1-1-1,-3-2 1,-3-3 1,-2-3-1,-3-1 0,1 4 1,-1 3 0,1 3-1,-3 1 1,-2 1-1,-3-1-1,-3 1 0,-6 1-1,-5 3-1,-7 3-1,-5 4-1,-6-4 0,-3-9-1,-3-10 1,-2-8 1,-3-6-1,1 1-2,-1-1 0,1 1-1,1-10-3,3-19-5,3-18-4,4-19-5,1-16-3,0-12 0,0-13-2,0-12-1,3-4 2,6 7 3,7 6 4,6 7 3,3 8 3,0 14 6,0 11 4,0 14 4,0 18 15,0 25 25,0 25 24,0 25 25,0 15 3,0 7-18,0 6-19,0 7-18,0 2-10,0 1-4,0-1-4,0 1-2,-2-3-5,-3-2-5,-3-3-5,-2-3-4,-1-7-3,3-9 1,3-10 2,4-8 2,8-22-12,17-30-22,15-32-24,16-30-23,7-22-3,1-8 13,-1-10 16,1-9 13,-6 4 11,-8 19 6,-10 19 5,-9 19 6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3"/>
    </inkml:context>
    <inkml:brush xml:id="br0">
      <inkml:brushProperty name="width" value="0.04165" units="cm"/>
      <inkml:brushProperty name="height" value="0.04165" units="cm"/>
      <inkml:brushProperty name="color" value="#FED406"/>
    </inkml:brush>
  </inkml:definitions>
  <inkml:trace contextRef="#ctx0" brushRef="#br0">61450 1400 528,'26'-58'0,"4"-16"0,3-15 0,3-15 0,-1-3 0,-2 14 0,-3 11 0,-3 14 0,-4 11 6,-3 14 11,-3 11 12,-2 14 12,-3 10 4,1 9-3,-1 10-4,1 10-3,-1 8-5,1 10-7,-1 10-5,1 9-7,1 1-4,3-6-4,3-6-3,4-6-3,2-6-3,4-2 0,3-3 0,3-3 0,3-4-1,3-3-1,3-3-1,4-2 0,-1-3 0,-3 1 0,-3-1 2,-2 1 0,-5 2 2,-2 7 1,-3 6 2,-3 7 1,-7 5 2,-9 7 2,-10 6 1,-8 7 3,-12 2 1,-12 1 0,-13-1 0,-12 1 1,-9-1 0,-2 1 2,-3-1 1,-3 1 0,-1-4 0,4-6-3,3-6-3,3-6-2,4-7-4,7-6-1,6-6-4,7-6-1,11-7-5,20-6-7,18-6-7,20-6-8,13-9-1,9-8 4,10-10 2,10-9 4,0-2 5,-5 6 6,-7 7 6,-5 6 6,-8 4 2,-5 4-2,-7 3-2,-5 3-2,-8 9 5,-5 16 11,-7 15 11,-5 17 12,-11 8 2,-11 4-7,-14 3-6,-11 3-8,-7-1-4,0-2-1,0-3-1,0-3-2,1-4 0,4-3-1,3-3-1,3-2-1,14-5 0,25-2-1,25-3-1,25-3 0,12-9-1,1-11-1,-1-14-2,1-11-2,-12 0-1,-21 17-3,-22 15-3,-22 16-1,-15 9-1,-5 3 4,-7 3 2,-5 4 4,-6 1 3,-3 0 1,-3 0 3,-2 0 2,-5-2 2,-2-3-1,-3-3 0,-3-2 1,2-3 0,10 1 3,10-1 1,9 1 1,23-7 3,38-12 1,37-13 3,38-12 1,15-10-1,-6-6-6,-6-6-6,-6-6-6,-4-4-4,1 1-5,-1-1-5,1 1-5,-4 1-3,-6 3-3,-6 3-1,-6 4-3,-7 2-3,-6 4-4,-6 3-3,-6 3-4,-7-1-3,-6-2-1,-6-3-1,-6-3-1,-7-1 4,-6 4 10,-6 3 9,-6 3 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6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3500 56050 443,'-54'-200'79,"-5"50"-15,-7 50-13,-5 50-15,-4 28-8,0 6-5,0 7-5,0 6-3,4 4-4,10 4-1,10 3-1,9 3-1,7 4 1,7 7 3,6 6 4,7 7 3,5 10 0,7 16 0,6 15-2,7 17-1,0 3-2,-2-5-2,-3-7-2,-3-5-1,-2-1-2,0 6-1,0 7-2,0 6-1,1 3-1,4 0-1,3 0 0,3 0 0,-1 1 0,-2 4 0,-3 3 0,-3 3 1,-4 1 0,-3 1-1,-3-1-2,-2 1 1,-1-7-2,3-12 0,3-13-1,4-12-1,-1-10-1,-3-6-2,-3-6-1,-2-6-3,3-13-8,14-19-16,11-18-17,14-19-15,5-13-4,1-6 6,-1-6 6,1-6 7,-3 1 6,-2 9 8,-3 10 6,-3 10 8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4"/>
    </inkml:context>
    <inkml:brush xml:id="br0">
      <inkml:brushProperty name="width" value="0.04651" units="cm"/>
      <inkml:brushProperty name="height" value="0.04651" units="cm"/>
      <inkml:brushProperty name="color" value="#FED406"/>
    </inkml:brush>
  </inkml:definitions>
  <inkml:trace contextRef="#ctx0" brushRef="#br0">62450 2050 472,'-46'-46'5,"10"10"8,10 10 7,9 9 8,4 13 9,1 20 11,-1 18 11,1 20 12,1 14-2,3 14-12,3 11-11,4 14-14,1 18-9,0 25-9,0 25-9,0 25-8,0 25-10,0 25-11,0 25-12,0 25-12,0 15-4,0 7 0,0 6 1,0 7 2,-2-29 0,-3-62 2,-3-63 2,-2-62 1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5861" units="cm"/>
      <inkml:brushProperty name="height" value="0.05861" units="cm"/>
      <inkml:brushProperty name="color" value="#FED406"/>
    </inkml:brush>
  </inkml:definitions>
  <inkml:trace contextRef="#ctx0" brushRef="#br0">64400 900 375,'-135'156'68,"32"-37"-17,31-38-17,32-37-18,13-16-8,-3 6-3,-3 7 0,-2 6-2,-5 3 0,-2 0 0,-3 0 1,-3 0 1,8-8-6,23-16-13,22-15-12,22-15-13,12-9-2,3 1 7,3-1 6,4 1 8,-3-1 6,-5 1 7,-7-1 6,-5 1 6,-4 8 9,0 20 8,0 18 10,0 20 9,-4 8 1,-5 1-6,-7-1-8,-5 1-6,-6 1-5,-3 3-1,-3 3-3,-2 4-1,-5-3-3,-2-5-3,-3-7-4,-3-5-3,4-19-5,13-27-8,12-28-8,13-28-7,12-18-2,13-6 5,12-6 5,13-6 5,7-7 1,4-6-3,3-6-4,3-6-3,-4 2 2,-8 14 9,-10 11 7,-9 14 8,-10 16 8,-9 22 7,-10 22 8,-8 23 8,-12 16 2,-12 13-4,-13 12-2,-12 13-4,-10 9-4,-6 6-4,-6 7-5,-6 6-4,-2-2-4,3-9-3,3-10-3,4-8-4,5-9-2,10-6-1,10-6-1,9-6-2,9-10-1,9-12-2,10-13-2,10-12-1,5-7-1,4 1 3,3-1 3,3 1 3,-7 5 2,-15 14 4,-15 11 2,-16 14 2,-15 13 2,-11 16-1,-14 15 0,-11 17-1,-6 0 0,4-11 0,3-14 0,3-11 1,-2-6-1,-6 4 2,-6 3 0,-6 3 1,-2-1 1,3-2 1,3-3 1,4-3 1,4-7 1,6-9 1,7-10 1,6-8 1,13-12-2,23-12-2,22-13-4,22-12-3,12-7-3,3 1-3,3-1-2,4 1-3,-1 2-1,-3 7 3,-3 6 1,-2 7 2,-3 4 4,1 3 3,-1 3 3,1 4 5,-1 4 2,1 6 0,-1 7 1,1 6 0,-3 4 2,-2 4 3,-3 3 3,-3 3 3,-2 4 3,0 7 1,0 6 2,0 7 2,0 0-2,0-2-3,0-3-3,0-3-4,0-2-2,0 0 1,0 0-1,0 0 0,0-2 0,0-3-1,0-3-2,0-2 0,3-6-2,6-6-3,7-6-2,6-6-3,1-10-2,-3-12-1,-3-13 0,-2-12-2,-5-10-2,-2-6-3,-3-6-3,-3-6-2,-2-6-2,0-2 0,0-3 1,0-3 0,0-2 0,0 0 0,0 0 0,0 0-1,-2 4 4,-3 10 5,-3 10 6,-2 9 5,2 7 7,9 7 6,10 6 7,10 7 6,2 7 2,-3 9-5,-3 10-4,-2 10-4,-5 8-5,-2 10-3,-3 10-3,-3 9-4,-6 2-10,-5-2-15,-7-3-14,-5-3-15,-9-6-6,-9-5 5,-10-7 4,-8-5 5,-12-8 1,-12-5-4,-13-7-4,-12-5-2,1-6 1,16-3 9,15-3 9,17-2 7,5-3 6,-3 1 0,-3-1 1,-2 1 2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3862" units="cm"/>
      <inkml:brushProperty name="height" value="0.03862" units="cm"/>
      <inkml:brushProperty name="color" value="#FED406"/>
    </inkml:brush>
  </inkml:definitions>
  <inkml:trace contextRef="#ctx0" brushRef="#br0">64100 3050 569,'-65'-68'9,"23"17"19,22 15 18,22 16 18,13 9 6,7 3-10,6 3-9,7 4-9,7 5-11,9 10-10,10 10-13,10 9-10,5 9-13,4 9-13,3 10-14,3 10-13,-7-1-7,-15-9 1,-15-10 0,-16-8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496" units="cm"/>
      <inkml:brushProperty name="height" value="0.0496" units="cm"/>
      <inkml:brushProperty name="color" value="#FED406"/>
    </inkml:brush>
  </inkml:definitions>
  <inkml:trace contextRef="#ctx0" brushRef="#br0">70300 1550 443,'-24'-24'0,"4"4"0,3 3 0,3 3 0,3 10 14,3 20 27,3 18 28,4 20 28,1 11 3,0 7-20,0 6-20,0 7-20,0 4-15,0 3-7,0 3-8,0 4-7,0 1-11,0 0-11,0 0-11,0 0-11,0-5-5,0-9-1,0-10 0,0-8 1,0-11-1,0-8-1,0-10-1,0-9-2,1-10 5,4-9 7,3-10 10,3-8 8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7"/>
    </inkml:context>
    <inkml:brush xml:id="br0">
      <inkml:brushProperty name="width" value="0.05192" units="cm"/>
      <inkml:brushProperty name="height" value="0.05192" units="cm"/>
      <inkml:brushProperty name="color" value="#FED406"/>
    </inkml:brush>
  </inkml:definitions>
  <inkml:trace contextRef="#ctx0" brushRef="#br0">71400 1300 423,'0'-47'7,"0"6"15,0 7 14,0 6 15,-2 15 5,-3 26-3,-3 24-2,-2 26-3,-3 8-6,1-5-7,-1-7-10,1-5-7,4-6-8,9-3-8,10-3-8,10-2-7,8-11-7,10-15-8,10-15-7,9-16-7,4-13-2,1-9 3,-1-10 4,1-8 3,-4-6 3,-6 1 4,-6-1 4,-6 1 2,-9 1 5,-8 3 5,-10 3 6,-9 4 5,-9 5 5,-5 10 5,-7 10 5,-5 9 6,-4 4 1,0 1-2,0-1-1,0 1-2,-2 2 4,-3 7 9,-3 6 9,-2 7 9,8 4-5,22 3-20,22 3-21,23 4-20,8-3-9,-3-5 2,-3-7 3,-2-5 2,-1-4 2,3 0 0,3 0 1,4 0 0,-3 0 3,-5 0 5,-7 0 4,-5 0 4,-9 6 9,-9 13 15,-10 12 15,-8 13 13,-9 6 4,-6 0-8,-6 0-8,-6 0-9,-4 1-6,1 4-3,-1 3-3,1 3-3,-9 9-3,-15 16 0,-15 15-2,-16 17 0,-10 8-2,-3 4-2,-3 3-3,-2 3-3,-3 9-3,1 16-5,-1 15-6,1 17-4,-1 5-3,1-3-1,-1-3 0,1-2 0,4-11-2,9-15-4,10-15-3,10-16-4,8-15-2,10-11-1,10-14-2,9-11-2,7-14 2,7-11 4,6-14 4,7-11 5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7"/>
    </inkml:context>
    <inkml:brush xml:id="br0">
      <inkml:brushProperty name="width" value="0.04128" units="cm"/>
      <inkml:brushProperty name="height" value="0.04128" units="cm"/>
      <inkml:brushProperty name="color" value="#FED406"/>
    </inkml:brush>
  </inkml:definitions>
  <inkml:trace contextRef="#ctx0" brushRef="#br0">71800 3100 532,'-44'48'78,"13"-3"-9,12-3-8,13-2-8,6-3-7,0 1-7,0-1-5,0 1-7,3-3-5,6-2-5,7-3-5,6-3-5,7-6-4,10-5-6,10-7-3,9-5-5,1-11-3,-6-11 0,-6-14-2,-6-11 0,-6-9-1,-2-3 1,-3-3 0,-3-2 1,-6 0 1,-5 7 0,-7 6 1,-5 7 1,-8 4 1,-5 3 2,-7 3 0,-5 4 2,-8 2-1,-5 4-1,-7 3-2,-5 3-2,-6 6-3,-3 9-6,-3 10-5,-2 10-5,2 4-2,9 0 0,10 0 2,10 0 0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8"/>
    </inkml:context>
    <inkml:brush xml:id="br0">
      <inkml:brushProperty name="width" value="0.05703" units="cm"/>
      <inkml:brushProperty name="height" value="0.05703" units="cm"/>
      <inkml:brushProperty name="color" value="#FED406"/>
    </inkml:brush>
  </inkml:definitions>
  <inkml:trace contextRef="#ctx0" brushRef="#br0">78550 1050 385,'-4'60'146,"-5"23"-33,-7 22-32,-5 22-32,-3 4-17,4-12-2,3-13 0,3-12-2,1-9-2,1-2-4,-1-3-4,1-3-4,1 1-4,3 6-2,3 7-3,4 6-2,1-4-7,0-11-7,0-14-9,0-11-9,-4-28-5,-5-40-4,-7-40-3,-5-41-3,-3-21-3,4 1-2,3-1-3,3 1-2,-1 4 1,-2 9 5,-3 10 6,-3 10 4,-1 8 8,4 10 10,3 10 9,3 9 9,1 7 6,1 7-1,-1 6 1,1 7 0,-1 5 5,1 7 11,-1 6 11,1 7 10,-4 7 4,-6 9-6,-6 10-4,-6 10-7,-4 5-3,1 4-3,-1 3-3,1 3-3,-1 1-3,1 1-3,-1-1-3,1 1-3,2-4-3,7-6-5,6-6-4,7-6-4,15-15-7,25-21-12,25-22-11,25-22-11,4-8-2,-15 6 8,-15 7 8,-16 6 8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8"/>
    </inkml:context>
    <inkml:brush xml:id="br0">
      <inkml:brushProperty name="width" value="0.03547" units="cm"/>
      <inkml:brushProperty name="height" value="0.03547" units="cm"/>
      <inkml:brushProperty name="color" value="#FED406"/>
    </inkml:brush>
  </inkml:definitions>
  <inkml:trace contextRef="#ctx0" brushRef="#br0">78450 1700 620,'159'-90'26,"-31"23"3,-31 22 4,-31 22 3,-16 12 1,0 3-3,0 3-3,0 4-3,-2 5-1,-3 10-4,-3 10-1,-2 9-2,-5 4-4,-2 1-6,-3-1-4,-3 1-4,-4 1-11,-3 3-12,-3 3-13,-2 4-14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9"/>
    </inkml:context>
    <inkml:brush xml:id="br0">
      <inkml:brushProperty name="width" value="0.04998" units="cm"/>
      <inkml:brushProperty name="height" value="0.04998" units="cm"/>
      <inkml:brushProperty name="color" value="#FED406"/>
    </inkml:brush>
  </inkml:definitions>
  <inkml:trace contextRef="#ctx0" brushRef="#br0">79250 2250 440,'-24'28'7,"4"6"14,3 7 14,3 6 14,1 6 5,1 6-3,-1 7-4,1 6-4,-1 6-4,1 6-3,-1 7-4,1 6-4,-6 4-3,-8 4-3,-10 3-3,-9 3-3,-9 1-3,-5 1-3,-7-1-3,-5 1-2,-3-6-5,4-8-5,3-10-6,3-9-5,-4-7-9,-8-3-10,-10-3-12,-9-2-10,2-11-6,17-15-2,15-15-1,16-16-3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9"/>
    </inkml:context>
    <inkml:brush xml:id="br0">
      <inkml:brushProperty name="width" value="0.06064" units="cm"/>
      <inkml:brushProperty name="height" value="0.06064" units="cm"/>
      <inkml:brushProperty name="color" value="#FED406"/>
    </inkml:brush>
  </inkml:definitions>
  <inkml:trace contextRef="#ctx0" brushRef="#br0">81250 1300 362,'-2'50'173,"-3"0"-39,-3 0-39,-2 0-40,-3 4-21,1 10-4,-1 10-5,1 9-5,-1 4-3,1 1-1,-1-1-2,1 1-2,-1 4-4,1 9-3,-1 10-6,1 10-4,-1 5-7,1 4-8,-1 3-8,1 3-9,1-7-6,3-15-6,3-15-4,4-16-6,2-15-2,4-11 1,3-14 0,3-11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6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3850 55800 527,'23'-68'3,"-3"17"6,-3 15 5,-2 16 6,-3 16 4,1 20 2,-1 18 2,1 20 3,-3 13 3,-2 9 3,-3 10 3,-3 10 2,-4 5 0,-3 4-7,-3 3-6,-2 3-6,-5 3-6,-2 3-6,-3 3-4,-3 4-6,1-6-7,6-11-7,7-14-7,6-11-8,3-12-6,0-9-7,0-10-6,0-8-7,1-15-2,4-19 3,3-18 3,3-19 2,1-16 6,1-12 9,-1-13 8,1-12 9,-3-4 6,-2 7 2,-3 6 2,-3 7 2,-1 4 2,4 3 1,3 3 0,3 4 0,1 4 4,1 6 9,-1 7 7,1 6 9,1 4 6,3 4 4,3 3 4,4 3 5,4 1 0,6 1-5,7-1-3,6 1-5,3-1-5,0 1-6,0-1-6,0 1-5,0 1-5,0 3-4,0 3-3,0 4-4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0"/>
    </inkml:context>
    <inkml:brush xml:id="br0">
      <inkml:brushProperty name="width" value="0.04706" units="cm"/>
      <inkml:brushProperty name="height" value="0.04706" units="cm"/>
      <inkml:brushProperty name="color" value="#FED406"/>
    </inkml:brush>
  </inkml:definitions>
  <inkml:trace contextRef="#ctx0" brushRef="#br0">82650 1000 467,'26'-19'104,"4"13"-12,3 12-13,3 13-12,3 7-11,3 4-11,3 3-10,4 3-10,-1 1-9,-3 1-6,-3-1-6,-2 1-7,-8-1-7,-8 1-6,-10-1-6,-9 1-7,-9 1-5,-5 3-5,-7 3-5,-5 4-4,-12-1 0,-16-3 3,-15-3 5,-15-2 4,-12-1 2,-6 3 1,-6 3 2,-6 4 0,-2-1 4,3-3 7,3-3 6,4-2 7,5-5 4,10-2 5,10-3 2,9-3 5,9-4 4,9-3 4,10-3 4,10-2 5,14-5 7,23-2 10,22-3 9,22-3 10,15-7 0,9-9-11,10-10-10,10-8-11,4-6-7,0 1-4,0-1-4,0 1-3,-4 1-4,-5 3-5,-7 3-3,-5 4-5,-8 2-3,-5 4-2,-7 3-2,-5 3-2,-15 7 2,-22 14 6,-22 11 6,-21 14 6,-17 8 3,-8 7 0,-10 6 1,-9 7 0,-5 4-1,0 3-2,0 3-2,0 4-1,0 1-3,0 0 0,0 0-2,0 0-1,4-2-4,10-3-5,10-3-5,9-2-6,13-15-12,20-25-17,18-25-18,20-25-17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0"/>
    </inkml:context>
    <inkml:brush xml:id="br0">
      <inkml:brushProperty name="width" value="0.05767" units="cm"/>
      <inkml:brushProperty name="height" value="0.05767" units="cm"/>
      <inkml:brushProperty name="color" value="#FED406"/>
    </inkml:brush>
  </inkml:definitions>
  <inkml:trace contextRef="#ctx0" brushRef="#br0">82850 2350 381,'21'93'144,"-5"-11"-31,-7-14-31,-5-11-31,-6-4-18,-3 6-4,-3 7-4,-2 6-5,-1 1-2,3-3-2,3-3-1,4-2-2,1-5 0,0-2-3,0-3 0,0-3-1,7-2-2,17 0-2,15 0-1,16 0-2,10-7-3,7-11-2,6-14-3,7-11-2,8-11-3,14-5-3,11-7-3,14-5-3,7-8-4,3-5-5,3-7-6,4-5-4,-9-1 0,-18 6 5,-19 7 6,-18 6 6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2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52250 5000 603,'-22'-10'8,"6"32"19,7 31 16,6 32 19,3 13 2,0-3-12,0-3-11,0-2-13,-2 3-7,-3 14-3,-3 11-4,-2 14-4,-5 7-4,-2 3-3,-3 3-6,-3 4-3,-1-6-4,4-11-3,3-14-3,3-11-2,1-12-2,1-9 2,-1-10 1,1-8 0,4-14-6,9-15-14,10-15-16,10-16-15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3"/>
    </inkml:context>
    <inkml:brush xml:id="br0">
      <inkml:brushProperty name="width" value="0.04256" units="cm"/>
      <inkml:brushProperty name="height" value="0.04256" units="cm"/>
      <inkml:brushProperty name="color" value="#FED406"/>
    </inkml:brush>
  </inkml:definitions>
  <inkml:trace contextRef="#ctx0" brushRef="#br0">53000 6100 516,'20'-16'7,"-9"19"12,-10 19 14,-8 19 12,-6 10 4,1 4-6,-1 3-6,1 3-5,-1 3-6,1 3-3,-1 3-4,1 4-3,-1-3-3,1-5-2,-1-7 0,1-5-1,1-6-2,3-3-3,3-3-4,4-2-3,10-9-2,19-12-3,19-13-3,19-12-2,7-13-2,-3-12-1,-3-13-2,-2-12 0,-6-9-1,-6-2 2,-6-3 0,-6-3 0,-7-1 3,-6 4 2,-6 3 3,-6 3 3,-6 1 1,-2 1 2,-3-1 0,-3 1 1,-7 2 2,-9 7 2,-10 6 2,-8 7 1,-8 7 2,-2 9 0,-3 10-1,-3 10 1,-1 4-1,4 0 0,3 0 0,3 0 0,14 0-5,25 0-10,25 0-9,25 0-9,15-4-2,7-5 3,6-7 5,7-5 4,-1-1 4,-6 6 2,-6 7 4,-6 6 4,-9 6 4,-8 6 8,-10 7 7,-9 6 8,-9 4 2,-5 4-2,-7 3-1,-5 3-2,-4 3-2,0 3 1,0 3 0,0 4-1,-2 1 0,-3 0-2,-3 0-2,-2 0-2,-1 0-1,3 0 0,3 0 0,4 0 0,1-2-2,0-3-3,0-3-3,0-2-4,3-3-2,6 1-4,7-1-3,6 1-3,4-7-3,4-12 0,3-13 0,3-12-2,3-10 1,3-6 0,3-6-1,4-6 1,-3-6 1,-5-2 0,-7-3 2,-5-3 1,-6-4 1,-3-3 3,-3-3 2,-2-2 3,-3-3 0,1 1 1,-1-1 0,1 1-1,-3 1 2,-2 3 1,-3 3 3,-3 4 1,-4 4 1,-3 6-2,-3 7 0,-2 6-1,-5 4 0,-2 4 3,-3 3 2,-3 3 2,-7 3 0,-9 3-2,-10 3-3,-8 4-2,-1 5-4,9 10-6,10 10-4,10 9-6,13 1-5,19-6-4,19-6-5,19-6-4,9-7-1,0-6 6,0-6 4,0-6 5,-2-4 3,-3 1 1,-3-1 1,-2 1 1,-3-1 1,1 1 3,-1-1 0,1 1 3,-3 1 5,-2 3 10,-3 3 10,-3 4 10,-2 1 7,0 0 6,0 0 6,0 0 5,-7-2-4,-11-3-13,-14-3-13,-11-2-14,-9-1-14,-3 3-18,-3 3-18,-2 4-17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5"/>
    </inkml:context>
    <inkml:brush xml:id="br0">
      <inkml:brushProperty name="width" value="0.03779" units="cm"/>
      <inkml:brushProperty name="height" value="0.03779" units="cm"/>
      <inkml:brushProperty name="color" value="#FED406"/>
    </inkml:brush>
  </inkml:definitions>
  <inkml:trace contextRef="#ctx0" brushRef="#br0">55800 6200 582,'-2'-47'0,"-3"6"0,-3 7 0,-2 6 0,-1 3 1,3 0 4,3 0 3,4 0 3,-3 1 5,-5 4 7,-7 3 8,-5 3 8,-4 7 0,0 14-6,0 11-5,0 14-5,0 7-5,0 3-1,0 3-3,0 4-1,0 2-2,0 4 0,0 3-1,0 3-1,1-1-1,4-2 0,3-3-1,3-3-1,3-4-1,3-3 0,3-3 0,4-2 0,1-3-1,0 1-1,0-1-2,0 1-1,3-1-1,6 1-1,7-1-1,6 1-1,9-6-2,13-8-2,12-10-1,13-9-3,2-9 0,-5-5 0,-7-7 0,-5-5-1,-4-11 2,0-11 1,0-14 3,0-11 0,-2-9 2,-3-3 0,-3-3 1,-2-2 0,-6-1 1,-6 3 2,-6 3 0,-6 4 2,-6 2 1,-2 4 0,-3 3 1,-3 3 2,-6 4 0,-5 7 1,-7 6 1,-5 7 1,-6 4 1,-3 3-1,-3 3 0,-2 4-1,-5 4 1,-2 6-2,-3 7 0,-3 6-2,-1 4-1,4 4 0,3 3-3,3 3 0,1 3-4,1 3-5,-1 3-6,1 4-5,2 1-3,7 0 0,6 0-1,7 0 0,4 1-1,3 4-1,3 3-1,4 3-2,5-2-1,10-6-2,10-6-1,9-6-3,1-4 3,-6 1 7,-6-1 5,-6 1 7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6"/>
    </inkml:context>
    <inkml:brush xml:id="br0">
      <inkml:brushProperty name="width" value="0.03973" units="cm"/>
      <inkml:brushProperty name="height" value="0.03973" units="cm"/>
      <inkml:brushProperty name="color" value="#FED406"/>
    </inkml:brush>
  </inkml:definitions>
  <inkml:trace contextRef="#ctx0" brushRef="#br0">57450 5600 553,'-25'-21'47,"0"10"2,0 10 5,0 9 2,1 9-2,4 9-11,3 10-10,3 10-10,1 7-6,1 6-1,-1 7 0,1 6-1,1 3-2,3 0-5,3 0-5,4 0-5,1-2-2,0-3 3,0-3 1,0-2 1,1-6 1,4-6-2,3-6-3,3-6-1,9-7-4,16-6-3,15-6-5,17-6-3,3-9-3,-5-8 0,-7-10-1,-5-9 0,-6-10 0,-3-9 3,-3-10 2,-2-8 3,-5-8 1,-2-2 1,-3-3 0,-3-3 0,-4-2 1,-3 0 1,-3 0 1,-2 0 0,-6 1 3,-6 4 6,-6 3 6,-6 3 5,-9 6 3,-8 9-3,-10 10-3,-9 10-1,-4 7-4,4 6-3,3 7-5,3 6-3,3 4-4,3 4-3,3 3-4,4 3-4,1-1-2,0-2-1,0-3-3,0-3-1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6"/>
    </inkml:context>
    <inkml:brush xml:id="br0">
      <inkml:brushProperty name="width" value="0.03583" units="cm"/>
      <inkml:brushProperty name="height" value="0.03583" units="cm"/>
      <inkml:brushProperty name="color" value="#FED406"/>
    </inkml:brush>
  </inkml:definitions>
  <inkml:trace contextRef="#ctx0" brushRef="#br0">59250 4600 613,'25'-22'15,"0"6"9,0 7 11,0 6 10,1 4 2,4 4-4,3 3-7,3 3-4,1 3-5,1 3-2,-1 3-4,1 4-1,-3 1-7,-2 0-9,-3 0-10,-3 0-8,-4 0-8,-3 0-5,-3 0-5,-2 0-6,-8 1-2,-8 4 2,-10 3 0,-9 3 2,-7-1 1,-3-2 0,-3-3 1,-2-3 2,-1-2 2,3 0 6,3 0 7,4 0 5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7"/>
    </inkml:context>
    <inkml:brush xml:id="br0">
      <inkml:brushProperty name="width" value="0.04074" units="cm"/>
      <inkml:brushProperty name="height" value="0.04074" units="cm"/>
      <inkml:brushProperty name="color" value="#FED406"/>
    </inkml:brush>
  </inkml:definitions>
  <inkml:trace contextRef="#ctx0" brushRef="#br0">58850 5550 539,'-52'26'2,"-3"4"1,-3 3 3,-2 3 2,17-8 8,42-19 14,40-18 13,41-19 13,18-12 1,-3-2-11,-3-3-12,-2-3-11,-3-1-8,1 4-6,-1 3-5,1 3-6,-6 6-3,-8 9 1,-10 10 0,-9 10 1,-9 7-3,-5 6-2,-7 7-4,-5 6-2,-15 9-2,-22 13 4,-22 12 1,-21 13 3,-14 6 2,-2 0 1,-3 0 0,-3 0 1,-4 3 1,-3 6 4,-3 7 3,-2 6 2,0-2 1,7-9-1,6-10-1,7-8-2,5-11-2,7-8-6,6-10-5,7-9-5,15-13-6,25-16-4,25-15-6,25-15-6,14-14 0,3-8 5,3-10 5,4-9 4,-3-1 6,-5 10 3,-7 10 6,-5 9 4,-9 7 5,-9 7 5,-10 6 5,-8 7 6,-6 8 5,1 14 9,-1 11 7,1 14 9,-3 5 0,-2 1-6,-3-1-5,-3 1-6,-2 2-4,0 7-2,0 6-1,0 7-2,0 0-3,0-2-1,0-3-2,0-3-3,1-4-1,4-3-4,3-3-1,3-2-4,6-6-3,9-6-8,10-6-6,10-6-6,8-6-3,10-2 2,10-3 2,9-3 2,4-4-1,1-3-5,-1-3-6,1-2-4,-7-3-6,-12 1-4,-13-1-4,-12 1-6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8"/>
    </inkml:context>
    <inkml:brush xml:id="br0">
      <inkml:brushProperty name="width" value="0.03873" units="cm"/>
      <inkml:brushProperty name="height" value="0.03873" units="cm"/>
      <inkml:brushProperty name="color" value="#FED406"/>
    </inkml:brush>
  </inkml:definitions>
  <inkml:trace contextRef="#ctx0" brushRef="#br0">61600 5350 567,'156'-110'102,"-37"32"-26,-38 31-24,-37 32-26,-16 13-13,6-3-2,7-3-1,6-2-3,-1 0-2,-5 7-5,-7 6-3,-5 7-5,-9 5 0,-9 7 1,-10 6 1,-8 7 2,-6 4 1,1 3 1,-1 3 1,1 4 1,-1-1 1,1-3-1,-1-3 1,1-2-1,2-3-1,7 1-1,6-1-1,7 1-2,2 1 0,1 3-1,-1 3 1,1 4-1,-1-1 1,1-3 0,-1-3 1,1-2 0,-3-3 0,-2 1 0,-3-1-1,-3 1 0,-2-3 1,0-2 2,0-3 1,0-3 1,-5-2 3,-9 0 0,-10 0 2,-8 0 1,-6 0 0,1 0 0,-1 0-2,1 0 0,-1-4-1,1-5-2,-1-7-1,1-5-2,1-9-1,3-9-3,3-10-2,4-8-2,1-12-1,0-12 0,0-13 0,0-12 2,3-10-2,6-6 0,7-6-1,6-6-2,3 4 2,0 16 4,0 15 4,0 17 5,0 10 4,0 6 4,0 7 5,0 6 3,0 12 5,0 19 5,0 19 4,0 19 5,0 13 1,0 10-5,0 10-3,0 9-4,0 6-5,0 3-3,0 3-4,0 4-4,0 1-4,0 0-6,0 0-4,0 0-5,0 0-4,0 0-1,0 0-2,0 0-1,0-7-3,0-11-3,0-14-4,0-11-2,4-17-4,10-18-2,10-19-4,9-18-1,4-15 0,1-9 6,-1-10 5,1-8 6,-3-4 4,-2 3 1,-3 3 3,-3 4 3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8"/>
    </inkml:context>
    <inkml:brush xml:id="br0">
      <inkml:brushProperty name="width" value="0.03575" units="cm"/>
      <inkml:brushProperty name="height" value="0.03575" units="cm"/>
      <inkml:brushProperty name="color" value="#FED406"/>
    </inkml:brush>
  </inkml:definitions>
  <inkml:trace contextRef="#ctx0" brushRef="#br0">62850 4550 615,'45'-91'3,"-9"19"6,-10 19 7,-8 19 6,-8 19 6,-2 23 4,-3 22 6,-3 22 5,-2 8 0,0-2-8,0-3-6,0-3-7,4-6-8,10-5-9,10-7-10,9-5-10,6-6-3,3-3 2,3-3 2,4-2 2,-1-3 0,-3 1-2,-3-1-1,-2 1-2,-5 1 1,-2 3 2,-3 3 2,-3 4 2,-7 5 2,-9 10 4,-10 10 1,-8 9 4,-15 7 1,-19 7 1,-18 6 1,-19 7 1,-8-1 1,3-6 0,3-6 0,4-6 0,4-7-1,6-6 0,7-6-2,6-6-1,6-7 0,6-6-3,7-6 0,6-6-2,4-9-1,4-8 2,3-10 0,3-9 2,10-10-2,20-9-3,18-10-3,20-8-3,6-3-1,-2 7 0,-3 6 2,-3 7 1,-2 7 2,0 9 5,0 10 3,0 10 4,-4 4 3,-5 0 1,-7 0 2,-5 0 1,-6 4 1,-3 10 0,-3 10-1,-2 9 0,-6 6 0,-6 3-1,-6 3 0,-6 4-1,-7 2-2,-6 4-3,-6 3-2,-6 3-3,-6 1-1,-2 1 0,-3-1 0,-3 1 0,-2-4 0,0-6 0,0-6 1,0-6-1,3-6-1,6-2-1,7-3-2,6-3-2,10-7-1,17-9 3,15-10 2,16-8 1,10-8 2,7-2 0,6-3 1,7-3 0,2-1 1,1 4 0,-1 3 1,1 3 1,-4 3 0,-6 3-3,-6 3-1,-6 4-2,-10 5-2,-12 10-1,-13 10-1,-12 9 0,-13 4-1,-12 1 1,-13-1 0,-12 1 1,-7 1 0,1 3 2,-1 3 2,1 4 1,-3-1 0,-2-3 0,-3-3 0,-3-2-1,1-5 2,6-2 2,7-3 4,6-3 2,6-4 3,6-3 2,7-3 2,6-2 2,12-5 1,19-2-1,19-3 0,19-3-1,12-4-1,6-3-2,7-3-2,6-2-1,4-3-6,4 1-8,3-1-9,3 1-9,1 1-4,1 3 2,-1 3 1,1 4 1,-6-1-1,-8-3-4,-10-3-4,-9-2-4,-9-3-3,-5 1-2,-7-1-3,-5 1-1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5332" units="cm"/>
      <inkml:brushProperty name="height" value="0.05332" units="cm"/>
      <inkml:brushProperty name="color" value="#F2395B"/>
    </inkml:brush>
  </inkml:definitions>
  <inkml:trace contextRef="#ctx0" brushRef="#br0">4850 55850 412,'0'-91'1,"0"19"1,0 19 1,0 19 1,0 9 2,0 0 4,0 0 2,0 0 4,0 7 8,0 17 15,0 15 13,0 16 15,0 15 2,0 16-12,0 15-10,0 17-12,0 11-6,0 10-4,0 10-4,0 9-3,0 9-3,0 9-2,0 10-1,0 10-3,0 10-7,0 13-17,0 12-15,0 13-15,1-4-10,4-18-4,3-19-4,3-18-3,1-25 2,1-27 10,-1-28 9,1-28 11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9"/>
    </inkml:context>
    <inkml:brush xml:id="br0">
      <inkml:brushProperty name="width" value="0.03507" units="cm"/>
      <inkml:brushProperty name="height" value="0.03507" units="cm"/>
      <inkml:brushProperty name="color" value="#FED406"/>
    </inkml:brush>
  </inkml:definitions>
  <inkml:trace contextRef="#ctx0" brushRef="#br0">63050 6050 627,'-24'-47'0,"4"6"0,3 7 0,3 6 0,3 15 9,3 26 19,3 24 19,4 26 18,4 19 3,6 17-13,7 15-14,6 16-13,1 12-10,-3 9-8,-3 10-7,-2 10-6,-5 21-8,-2 34-8,-3 35-8,-3 35-7,-6 14-8,-5-2-6,-7-3-7,-5-3-6,-3-34 2,4-61 12,3-64 10,3-61 13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0"/>
    </inkml:context>
    <inkml:brush xml:id="br0">
      <inkml:brushProperty name="width" value="0.04278" units="cm"/>
      <inkml:brushProperty name="height" value="0.04278" units="cm"/>
      <inkml:brushProperty name="color" value="#FED406"/>
    </inkml:brush>
  </inkml:definitions>
  <inkml:trace contextRef="#ctx0" brushRef="#br0">65000 4850 514,'-94'7'77,"13"17"-19,12 15-19,13 16-19,9 4-12,6-6-2,7-6-3,6-6-3,4-6-1,4-2-2,3-3-2,3-3-1,7-2-2,14 0-5,11 0-5,14 0-4,3 3 1,-2 6 6,-3 7 7,-3 6 7,-4 6 4,-3 6 1,-3 7 2,-2 6 1,-5 3 1,-2 0 2,-3 0 1,-3 0 1,-4-4 1,-3-5 0,-3-7 0,-2-5-1,3-23-2,14-37-5,11-38-4,14-37-5,7-18-4,3 4-1,3 3-1,4 3-2,-3 6 0,-5 9 4,-7 10 2,-5 10 4,-4 8 2,0 10 2,0 10 2,0 9 2,-4 12 1,-5 16 2,-7 15 0,-5 17 0,-4 5 1,0-3-2,0-3-2,0-2-1,0 0-1,0 7-1,0 6-1,0 7-2,-4 0-1,-5-2 0,-7-3-1,-5-3-2,-8-2 1,-5 0 0,-7 0 0,-5 0 0,-6 1-2,-3 4-3,-3 3-3,-2 3-5,-6-2-1,-6-6-1,-6-6-1,-6-6 0,1-7 2,9-6 2,10-6 4,10-6 3,7-6 1,6-2 2,7-3 1,6-3 0,4 1 6,4 6 11,3 7 11,3 6 10,6 3 0,9 0-12,10 0-13,10 0-11,5-2-6,4-3-2,3-3 0,3-2-1,3-5-4,3-2-7,3-3-6,4-3-7,1-6-1,0-5 7,0-7 6,0-5 5,-4-1 5,-5 6 3,-7 7 3,-5 6 3,-4 3 3,0 0 6,0 0 5,0 0 5,0 1 4,0 4 4,0 3 4,0 3 4,0 3 4,0 3 3,0 3 5,0 4 4,1 1-2,4 0-4,3 0-6,3 0-5,1 0-4,1 0-2,-1 0-4,1 0-2,1 0-3,3 0 1,3 0-1,4 0-1,-4-13-4,-9-24-9,-10-26-10,-8-24-10,-4-13-2,3 0 2,3 0 2,4 0 4,1 4 1,0 10 3,0 10 3,0 9 2,0 6 2,0 3 0,0 3 0,0 4 0,3 4 1,6 6 0,7 7 2,6 6 0,-1 6-1,-5 6-2,-7 7-2,-5 6-4,-6 6-5,-3 6-9,-3 7-11,-2 6-9,-12 1-3,-19-3 1,-18-3 3,-19-2 1,-5-6 4,9-6 5,10-6 3,10-6 5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0"/>
    </inkml:context>
    <inkml:brush xml:id="br0">
      <inkml:brushProperty name="width" value="0.03033" units="cm"/>
      <inkml:brushProperty name="height" value="0.03033" units="cm"/>
      <inkml:brushProperty name="color" value="#FED406"/>
    </inkml:brush>
  </inkml:definitions>
  <inkml:trace contextRef="#ctx0" brushRef="#br0">64750 6700 725,'-22'-69'13,"6"13"-2,7 12-1,6 13 0,6 7 4,6 4 10,7 3 11,6 3 10,6 3 0,6 3-12,7 3-11,6 4-11,7 5-9,10 10-8,10 10-5,9 9-8,-4 2-2,-15-2 3,-15-3 3,-16-3 3,-8-4-6,0-3-14,0-3-13,0-2-13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1"/>
    </inkml:context>
    <inkml:brush xml:id="br0">
      <inkml:brushProperty name="width" value="0.03159" units="cm"/>
      <inkml:brushProperty name="height" value="0.03159" units="cm"/>
      <inkml:brushProperty name="color" value="#FED406"/>
    </inkml:brush>
  </inkml:definitions>
  <inkml:trace contextRef="#ctx0" brushRef="#br0">70350 5250 696,'0'48'0,"0"-3"0,0-3 0,0-2 0,-2 6 7,-3 20 15,-3 18 14,-2 20 15,-1 3 4,3-8-9,3-10-9,4-9-7,1-10-12,0-9-16,0-10-17,0-8-15,3-12-12,6-12-8,7-13-8,6-12-9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2"/>
    </inkml:context>
    <inkml:brush xml:id="br0">
      <inkml:brushProperty name="width" value="0.04247" units="cm"/>
      <inkml:brushProperty name="height" value="0.04247" units="cm"/>
      <inkml:brushProperty name="color" value="#FED406"/>
    </inkml:brush>
  </inkml:definitions>
  <inkml:trace contextRef="#ctx0" brushRef="#br0">71200 4700 517,'20'-19'19,"-9"13"15,-10 12 15,-8 13 16,-1 7-2,9 4-21,10 3-19,10 3-21,7-7-13,6-15-9,7-15-9,6-16-8,-2-8-1,-9 0 6,-10 0 8,-8 0 5,-8 0 8,-2 0 4,-3 0 7,-3 0 6,-6 1 5,-5 4 7,-7 3 5,-5 3 7,6 4-4,23 7-12,22 6-13,22 7-13,8 0-5,-2-2 0,-3-3 1,-3-3 2,-6-2 2,-5 0 4,-7 0 4,-5 0 4,-9 4 10,-9 10 14,-10 10 15,-8 9 15,-8 4 2,-2 1-10,-3-1-9,-3 1-11,-6 2-5,-5 7-3,-7 6-3,-5 7-2,-8 10-3,-5 16-2,-7 15-3,-5 17-3,-8 13-2,-5 13-2,-7 12-3,-5 13-2,-3 4-2,4-3 0,3-3 0,3-2-1,-4 8-5,-8 22-9,-10 22-10,-9 23-10,4-3-2,19-24 3,19-26 4,19-24 3,13-24 2,10-22 3,10-22 1,9-21 2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2"/>
    </inkml:context>
    <inkml:brush xml:id="br0">
      <inkml:brushProperty name="width" value="0.03375" units="cm"/>
      <inkml:brushProperty name="height" value="0.03375" units="cm"/>
      <inkml:brushProperty name="color" value="#FED406"/>
    </inkml:brush>
  </inkml:definitions>
  <inkml:trace contextRef="#ctx0" brushRef="#br0">71250 7000 651,'23'46'106,"-3"-5"-23,-3-7-24,-2-5-24,5-8-13,16-5-6,15-7-4,17-5-4,0-8-4,-11-5-2,-14-7-1,-11-5-1,-9-6-2,-3-3-3,-3-3-2,-2-2-2,-9-3-4,-12 1-3,-13-1-3,-12 1-5,-9 2 0,-2 7 2,-3 6 2,-3 7 3,-6 2-4,-5 1-7,-7-1-9,-5 1-7,2-1-1,13 1 7,12-1 7,13 1 8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3"/>
    </inkml:context>
    <inkml:brush xml:id="br0">
      <inkml:brushProperty name="width" value="0.03279" units="cm"/>
      <inkml:brushProperty name="height" value="0.03279" units="cm"/>
      <inkml:brushProperty name="color" value="#FED406"/>
    </inkml:brush>
  </inkml:definitions>
  <inkml:trace contextRef="#ctx0" brushRef="#br0">70500 5450 670,'-2'-46'11,"-3"10"20,-3 10 21,-2 9 21,-1 21 0,3 35-22,3 35-21,4 34-22,1 13-14,0-5-11,0-7-9,0-5-10,0-12-3,0-16 3,0-15 5,0-15 4,-2-9-1,-3 1-4,-3-1-6,-2 1-4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4"/>
    </inkml:context>
    <inkml:brush xml:id="br0">
      <inkml:brushProperty name="width" value="0.03863" units="cm"/>
      <inkml:brushProperty name="height" value="0.03863" units="cm"/>
      <inkml:brushProperty name="color" value="#FED406"/>
    </inkml:brush>
  </inkml:definitions>
  <inkml:trace contextRef="#ctx0" brushRef="#br0">77950 5400 569,'-44'-16'7,"13"19"16,12 19 14,13 19 15,7 12 4,4 6-4,3 7-5,3 6-6,1 6-5,1 6-7,-1 7-7,1 6-7,-3 6-6,-2 6-5,-3 7-4,-3 6-5,-2-2-3,0-9 0,0-10 0,0-8 0,0-11 0,0-8 0,0-10-1,0-9 1,-7-12-4,-11-11-7,-14-14-7,-11-11-7,-3-18-3,10-22 1,10-22 1,9-21 2,4-15 1,1-6 1,-1-6 3,1-6 0,-1-1 5,1 7 4,-1 6 5,1 7 6,-1 7 4,1 9 3,-1 10 5,1 10 3,-3 11 6,-2 17 8,-3 15 8,-3 16 7,-4 13 2,-3 14-4,-3 11-4,-2 14-5,-6 7-3,-6 3-4,-6 3-4,-6 4-4,-1-1-4,7-3-4,6-3-4,7-2-3,8-8-9,14-8-10,11-10-12,14-9-12,13-13-2,16-16 6,15-15 6,17-15 6,5-11 5,-3-2 4,-3-3 3,-2-3 5,0-4 3,7-3 1,6-3 1,7-2 3,-1 3 5,-6 14 9,-6 11 11,-6 14 8,-6 5 5,-2 1-3,-3-1-3,-3 1-2,-4 1 1,-3 3 4,-3 3 3,-2 4 4,-3 2 0,1 4-6,-1 3-5,1 3-5,-1 1-5,1 1-5,-1-1-5,1 1-5,-3-1-4,-2 1-3,-3-1-3,-3 1-3,-4 2-8,-3 7-16,-3 6-13,-2 7-16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4"/>
    </inkml:context>
    <inkml:brush xml:id="br0">
      <inkml:brushProperty name="width" value="0.03962" units="cm"/>
      <inkml:brushProperty name="height" value="0.03962" units="cm"/>
      <inkml:brushProperty name="color" value="#FED406"/>
    </inkml:brush>
  </inkml:definitions>
  <inkml:trace contextRef="#ctx0" brushRef="#br0">78500 6850 555,'-24'92'96,"4"-16"-20,3-15-19,3-15-19,1-6-12,1 7-2,-1 6-3,1 7-3,-6 2-2,-8 1-2,-10-1-3,-9 1-1,-7 4-2,-3 9 0,-3 10 0,-2 10-1,-8 7-2,-8 6-4,-10 7-3,-9 6-3,-12 6-8,-11 6-9,-14 7-11,-11 6-10,-7-2-4,0-9 3,0-10 1,0-8 3,14-17 0,28-21 0,28-22-1,29-22 0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6"/>
    </inkml:context>
    <inkml:brush xml:id="br0">
      <inkml:brushProperty name="width" value="0.03956" units="cm"/>
      <inkml:brushProperty name="height" value="0.03956" units="cm"/>
      <inkml:brushProperty name="color" value="#FED406"/>
    </inkml:brush>
  </inkml:definitions>
  <inkml:trace contextRef="#ctx0" brushRef="#br0">81900 5350 556,'-22'31'118,"6"13"-25,7 12-26,6 13-26,3 9-14,0 6-4,0 7-3,0 6-4,-2 6-3,-3 6-3,-3 7-2,-2 6-3,-5 1-3,-2-3-3,-3-3-5,-3-2-4,-2-6-7,0-6-10,0-6-10,0-6-9,3-10-5,6-12 1,7-13 1,6-12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5100 56200 668,'-22'-69'7,"6"13"14,7 12 13,6 13 15,10 7 3,17 4-7,15 3-7,16 3-6,9 3-7,3 3-8,3 3-8,4 4-6,1 1-6,0 0 1,0 0-2,0 0 0,-5 0-5,-9 0-8,-10 0-8,-8 0-8,-9 3-7,-6 6-7,-6 7-8,-6 6-6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7"/>
    </inkml:context>
    <inkml:brush xml:id="br0">
      <inkml:brushProperty name="width" value="0.04315" units="cm"/>
      <inkml:brushProperty name="height" value="0.04315" units="cm"/>
      <inkml:brushProperty name="color" value="#FED406"/>
    </inkml:brush>
  </inkml:definitions>
  <inkml:trace contextRef="#ctx0" brushRef="#br0">82800 6200 509,'-5'-36'10,"-9"28"18,-10 28 19,-8 29 19,-4 13 3,3 1-12,3-1-13,4 1-12,4-3-9,6-2-5,7-3-5,6-3-5,3-4-3,0-3 0,0-3-1,0-2 0,9-8-5,19-8-11,19-10-9,19-9-10,7-10-2,-3-9 4,-3-10 4,-2-8 5,-6-8 4,-6-2 1,-6-3 2,-6-3 3,-7-4 0,-6-3 1,-6-3 0,-6-2 0,-7-1 3,-6 3 4,-6 3 5,-6 4 5,-6 2 2,-2 4 2,-3 3 1,-3 3 0,-2 4 1,0 7-2,0 6-1,0 7-2,-2 4-1,-3 3 0,-3 3-1,-2 4-1,13 2-5,31 4-12,32 3-12,31 3-11,10-1-2,-8-2 5,-10-3 6,-9-3 5,-4-2 7,4 0 4,3 0 5,3 0 5,-5 3 6,-12 6 4,-13 7 6,-12 6 5,-7 3 2,1 0-4,-1 0-3,1 0-2,-3 4 1,-2 10 6,-3 10 7,-3 9 6,-2 2-1,0-2-5,0-3-8,0-3-5,-2-2-5,-3 0-2,-3 0 0,-2 0-3,-1-2 0,3-3-1,3-3 0,4-2 0,2-3-1,4 1-1,3-1-3,3 1 0,6-7-2,9-12-1,10-13-2,10-12 0,5-10-2,4-6-2,3-6-1,3-6-1,-1-6 0,-2-2 2,-3-3 1,-3-3 2,-7-1 2,-9 4 2,-10 3 1,-8 3 1,-6-2 1,1-6 1,-1-6 1,1-6 0,-4-2 0,-6 3 0,-6 3-1,-6 4-1,-6 4 1,-2 6 1,-3 7 1,-3 6 2,-9 4-4,-11 4-8,-14 3-8,-11 3-8,-3 4-5,10 7-3,10 6-3,9 7-2,6 5-3,3 7-1,3 6-2,4 7-1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8"/>
    </inkml:context>
    <inkml:brush xml:id="br0">
      <inkml:brushProperty name="width" value="0.05313" units="cm"/>
      <inkml:brushProperty name="height" value="0.05313" units="cm"/>
      <inkml:brushProperty name="color" value="#FED406"/>
    </inkml:brush>
  </inkml:definitions>
  <inkml:trace contextRef="#ctx0" brushRef="#br0">85750 4750 414,'-16'-19'89,"19"13"-15,19 12-14,19 13-16,7 7-11,-3 4-7,-3 3-8,-2 3-6,-5-1-5,-2-2 1,-3-3-1,-3-3 1,-4 2-9,-3 10-18,-3 10-16,-2 9-19,-12 2-4,-19-2 6,-18-3 7,-19-3 7,-13-2 6,-6 0 3,-6 0 4,-6 0 5,-7 0 2,-6 0 3,-6 0 3,-6 0 3,-2-2 2,3-3 3,3-3 3,4-2 2,5-3 4,10 1 2,10-1 4,9 1 3,10-4 1,14-6 0,11-6-1,14-6-2,16-7 5,22-6 8,22-6 9,23-6 8,14-9 0,10-8-8,10-10-9,9-9-8,4-5-5,1 0-3,-1 0-1,1 0-2,-6 3 0,-8 6-2,-10 7 1,-9 6-1,-10 6 0,-9 6-1,-10 7 0,-8 6-1,-15 9 1,-19 13 3,-18 12 3,-19 13 3,-15 9 1,-8 6-3,-10 7-1,-9 6-3,-7 3-1,-3 0-3,-3 0-2,-2 0-1,-1-2-3,3-3-1,3-3-1,4-2-1,5-6-1,10-6 0,10-6 2,9-6-1,23-16-5,38-25-12,37-25-11,38-25-11,13-11-2,-8 3 10,-10 3 10,-9 4 9,-10 4 7,-9 6 5,-10 7 5,-8 6 4,-8 4 6,-2 4 7,-3 3 7,-3 3 7,-6 7 3,-5 14 1,-7 11-1,-5 14 0,-4 5-3,0 1-3,0-1-3,0 1-5,0 1-1,0 3-2,0 3 0,0 4 0,0 1-2,0 0 1,0 0-2,0 0 0,0 3 0,0 6 1,0 7 1,0 6 0,14-5-1,28-16-1,28-15-2,29-15-2,15-15-1,3-12-2,3-13-3,4-12-1,7-9-2,13-2-5,12-3-4,13-3-3,7-4-6,4-3-8,3-3-6,3-2-9,-8 0-2,-19 7 0,-18 6 2,-19 7 2,-18 4 2,-15 3 6,-15 3 6,-16 4 5,-12 1 0,-5 0-6,-7 0-6,-5 0-7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94000 2300 482,'-172'68'29,"56"-11"7,57-14 6,56-11 8,32-11 1,10-5-7,10-7-5,9-5-7,9-6-4,9-3-2,10-3-2,10-2-2,4-3-2,0 1-3,0-1-2,0 1-1,-2-3-3,-3-2-3,-3-3-3,-2-3-2,-6-1-2,-6 4-1,-6 3 0,-6 3-2,-7 3-2,-6 3-3,-6 3-3,-6 4-3,-13-3-9,-19-5-16,-18-7-15,-19-5-17,-13-4-1,-6 0 13,-6 0 13,-6 0 13,-6-2 7,-2-3 0,-3-3-2,-3-2 0,-1-5 2,4-2 5,3-3 3,3-3 5,4-2 2,7 0 3,6 0 2,7 0 2,5 4 1,7 10 1,6 10 0,7 9 0,5 7 11,7 7 22,6 6 21,7 7 22,4 5 4,3 7-12,3 6-13,4 7-12,-1 2-10,-3 1-7,-3-1-8,-2 1-8,-5 1-4,-2 3 0,-3 3 0,-3 4-1,-4 5-1,-3 10-2,-3 10-2,-2 9-3,-5 4 0,-2 1 1,-3-1-1,-3 1 2,-6 2-1,-5 7 1,-7 6 1,-5 7-1,-8 2-1,-5 1-3,-7-1-3,-5 1-3,-6-3-3,-3-2-2,-3-3-2,-2-3-1,-6-7-3,-6-9-2,-6-10-2,-6-8-3,1-12-2,9-12-2,10-13-1,10-12-1,10-9 1,13-2 7,12-3 4,13-3 6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94600 3250 547,'93'50'107,"-11"0"-18,-14 0-19,-11 0-18,-7 3-13,0 6-7,0 7-8,0 6-6,-2-1-7,-3-5-3,-3-7-5,-2-5-5,-5-6-4,-2-3-6,-3-3-6,-3-2-6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96050 2200 522,'48'-22'48,"-3"6"-1,-3 7-2,-2 6-2,0 6-3,7 6-6,6 7-6,7 6-6,-1 3-4,-6 0-4,-6 0-4,-6 0-4,-6 1-3,-2 4-2,-3 3-1,-3 3-3,-6 3-3,-5 3-4,-7 3-4,-5 4-3,-11 1-5,-11 0-3,-14 0-4,-11 0-4,-7 0-2,0 0 0,0 0-1,0 0-2,-2-2 3,-3-3 4,-3-3 3,-2-2 5,-6-5 3,-6-2 6,-6-3 4,-6-3 5,-2-1 4,3 4 3,3 3 4,4 3 3,4 1 3,6 1 5,7-1 3,6 1 5,9-3 4,13-2 6,12-3 6,13-3 7,13-6 0,17-5-5,15-7-4,16-5-4,12-4-4,9 0-3,10 0-4,10 0-2,5 0-3,4 0-2,3 0-1,3 0-3,-4 0-4,-8 0-8,-10 0-9,-9 0-8,-5 1-6,0 4-6,0 3-4,0 3-6,-2-1-2,-3-2 0,-3-3-1,-2-3 1,-6-4 0,-6-3-2,-6-3 0,-6-2-2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3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97750 2000 451,'4'-44'7,"10"13"13,10 12 12,9 13 15,7 6 2,7 0-7,6 0-8,7 0-6,5 0-6,7 0-5,6 0-4,7 0-4,2 0-4,1 0 0,-1 0-1,1 0-1,-6 1-3,-8 4-4,-10 3-4,-9 3-4,-10-7-7,-9-15-10,-10-15-10,-8-16-10,-11-10 1,-8-3 9,-10-3 10,-9-2 9,-7-3 8,-3 1 5,-3-1 4,-2 1 5,-1 2 4,3 7 2,3 6 2,4 7 3,1 4 2,0 3 0,0 3 0,0 4 1,1 1 3,4 0 6,3 0 8,3 0 6,1 15 2,1 32-3,-1 31-2,1 32-3,1 10-3,3-9-4,3-10-3,4-8-4,1-1-3,0 9-2,0 10-2,0 10-1,0 4-3,0 0-3,0 0-3,0 0-4,0 0-2,0 0 0,0 0-1,0 0 0,-2-5-2,-3-9-3,-3-10-2,-2-8-2,-8-25-8,-8-36-11,-10-39-13,-9-36-11,-4-25-2,4-8 7,3-10 9,3-9 7,3-5 7,3 0 6,3 0 5,4 0 6,4 6 4,6 13 1,7 12 1,6 13 1,3 10 3,0 10 7,0 10 5,0 9 6,4 7 6,10 7 8,10 6 7,9 7 7,7 8-1,7 14-10,6 11-9,7 14-9,2 3-10,1-2-10,-1-3-9,1-3-11,1-6-5,3-5 0,3-7 0,4-5 0,-1-8-1,-3-5 0,-3-7-2,-2-5 0,-8-3 4,-8 4 6,-10 3 8,-9 3 6,-13 4 11,-16 7 11,-15 6 13,-15 7 11,-12 5 6,-6 7-1,-6 6-3,-6 7-1,-7 5-3,-6 7-5,-6 6-4,-6 7-4,-4 4-5,1 3-4,-1 3-4,1 4-4,1 1-4,3 0-3,3 0-2,4 0-4,5-5-4,10-9-5,10-10-4,9-8-5,15-11-3,22-8-1,22-10 0,23-9-2,17-10 4,17-9 6,15-10 8,16-8 6,5-6 5,-2 1 5,-3-1 5,-3 1 3,-7 4 2,-9 9 1,-10 10 0,-8 10 0,-11 5 1,-8 4-1,-10 3 1,-9 3 0,-7 6-3,-3 9-5,-3 10-6,-2 10-6,-9 5-5,-12 4-5,-13 3-5,-12 3-5,-7-2-1,1-6 1,-1-6 1,1-6 2,1-7 1,3-6 2,3-6 2,4-6 1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4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98300 2800 446,'-24'75'127,"4"0"-27,3 0-27,3 0-28,-1 1-14,-2 4-4,-3 3-5,-3 3-3,-1-1-3,4-2-1,3-3-3,3-3-1,6-4-2,9-3 0,10-3-1,10-2-1,7-8-1,6-8-1,7-10 0,6-9-1,3-5-1,0 0-4,0 0-2,0 0-2,0 1-3,0 4 0,0 3-1,0 3-2,-2-2 0,-3-6-1,-3-6-1,-2-6-2,-5-16-8,-2-25-17,-3-25-17,-3-25-17,-7-18-2,-9-8 14,-10-10 13,-8-9 14,-4-4 9,3 4 7,3 3 5,4 3 6,1 4 3,0 7-1,0 6-1,0 7 1,0 10 3,0 16 9,0 15 9,0 17 9,0 17 10,0 23 9,0 22 10,0 22 11,-4 13-1,-5 7-12,-7 6-11,-5 7-12,-8 4-9,-5 3-5,-7 3-5,-5 4-7,-8 1-3,-5 0 0,-7 0-2,-5 0-1,-3-8-2,4-16-4,3-15-5,3-15-4,1-12-2,1-6-1,-1-6-1,1-6-1,1-9 0,3-8 3,3-10 1,4-9 2,5-13 2,10-16 2,10-15 2,9-15 3,10-12 0,14-6 1,11-6-1,14-6 1,13-7 2,16-6 3,15-6 3,17-6 4,11 1 0,10 9 0,10 10-1,9 10-1,4 7-1,1 6 2,-1 7 1,1 6 1,-6 10 2,-8 17 5,-10 15 6,-9 16 3,-12 9 4,-11 3-1,-14 3 1,-11 4-1,-14 8 1,-11 17 0,-14 15-1,-11 16 0,-7 9 0,0 3-3,0 3-1,0 4-3,0 1-1,0 0-2,0 0-1,0 0-2,3-5-1,6-9-3,7-10-2,6-8-2,6-6-3,6 1-3,7-1-5,6 1-3,4-1-2,4 1 2,3-1-1,3 1 2,-4-1 1,-8 1 1,-10-1 1,-9 1 2,-9 1 1,-5 3 1,-7 3 2,-5 4 2,-11 1 1,-11 0 2,-14 0 2,-11 0 1,-14 1 1,-11 4-1,-14 3 0,-11 3 0,-9-1-2,-3-2-3,-3-3-3,-2-3-3,-1-6-3,3-5-4,3-7-4,4-5-3,5-8-3,10-5-3,10-7-3,9-5-2,10-11-3,14-11-2,11-14-2,14-11-2,8-14 1,7-11 2,6-14 4,7-11 3,5-4 3,7 6 4,6 7 5,7 6 4,0 9 4,-2 13 6,-3 12 5,-3 13 5,-1 9 2,4 6-3,3 7-2,3 6-2,3 4 6,3 4 11,3 3 13,4 3 13,4 7 4,6 14-5,7 11-4,6 14-4,4 7-6,4 3-5,3 3-5,3 4-6,4-1-7,7-3-9,6-3-8,7-2-8,-1-5-9,-6-2-8,-6-3-9,-6-3-8,-12-7-2,-15-9 3,-15-10 3,-16-8 4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5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102000 1500 620,'6'-46'8,"13"10"17,12 10 17,13 9 16,6 7 4,0 7-9,0 6-10,0 7-10,0 8-8,0 14-8,0 11-6,0 14-8,-5 5-8,-9 1-7,-10-1-8,-8 1-7,-14 2-5,-15 7-4,-15 6-2,-16 7-4,-7-6-2,4-15 0,3-15-2,3-16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6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101350 3000 490,'117'0'26,"-16"0"-1,-15 0-1,-15 0 0,-12 3-1,-6 6 1,-6 7 0,-6 6 1,-9 9-1,-8 13-1,-10 12-1,-9 13-1,-5 7-2,0 4 0,0 3 0,0 3-1,-5-2-1,-9-6-3,-10-6-2,-8-6-2,-3-6-2,7-2 1,6-3 2,7-3 0,10-15-7,16-24-15,15-26-16,17-24-14,8-24-8,4-22 3,3-22 1,3-21 3,3-20 2,3-15 3,3-15 3,4-16 3,2-2 3,4 13 3,3 12 3,3 13 3,-2 10 4,-6 10 5,-6 10 5,-6 9 4,-6 12 3,-2 16-3,-3 15-1,-3 17-2,-7 8 4,-9 4 11,-10 3 11,-8 3 10,-4 6 9,3 9 6,3 10 7,4 10 6,-3 10-2,-5 13-10,-7 12-11,-5 13-10,-8 6-7,-5 0-3,-7 0-2,-5 0-3,-4 0-5,0 0-7,0 0-6,0 0-7,10-24-13,23-46-18,22-47-19,22-47-17,8-18-1,-2 14 18,-3 11 17,-3 14 18,-2 10 9,0 9 4,0 10 1,0 10 3,-4 7 8,-5 6 13,-7 7 14,-5 6 13,-8 15 9,-5 26 4,-7 24 5,-5 26 5,-11 13-3,-11 4-12,-14 3-10,-11 3-11,-7-2-8,0-6-3,0-6-4,0-6-4,4-7-4,10-6-5,10-6-5,9-6-5,13-9-5,20-8-5,18-10-4,20-9-5,13-9 1,9-5 5,10-7 5,10-5 6,2-3 4,-3 4 4,-3 3 4,-2 3 4,-9 3 2,-12 3 3,-13 3 1,-12 4 3,-16 7 0,-19 13-2,-18 12 0,-19 13-2,-15 6-1,-8 0 0,-10 0 0,-9 0-1,-12 1-1,-11 4 1,-14 3-2,-11 3 1,-4 1 0,6 1 2,7-1 1,6 1 3,9-6 1,13-8-1,12-10 0,13-9 0,9-5 0,6 0 3,7 0 2,6 0 2,15-2 1,26-3 0,24-3 2,26-2 0,15-9-1,6-12-2,7-13-2,6-12-2,4-7-4,4 1-8,3-1-7,3 1-8,-7 2-3,-15 7 0,-15 6-1,-16 7 1,-21 10-2,-24 16-3,-26 15-3,-24 17-3,-21 8 1,-16 4 5,-15 3 7,-15 3 4,-6 3 5,7 3 3,6 3 2,7 4 2,0-1 2,-2-3-1,-3-3 0,-3-2 0,4-8 2,13-8 8,12-10 7,13-9 7,9-5 3,6 0-2,7 0-1,6 0-1,18-4-1,32-5 3,31-7 1,32-5 2,18-9-2,6-9-6,7-10-7,6-8-6,1-6-7,-3 1-5,-3-1-6,-2 1-5,-8 2-5,-8 7-1,-10 6-2,-9 7-2,-10 2-2,-9 1 0,-10-1-1,-8 1 0,-12-3 0,-12-2 3,-13-3 2,-12-3 3,-12-4 0,-8-3-1,-10-3-2,-9-2-1,-5-1 1,0 3 5,0 3 5,0 4 3,1 2 5,4 4 3,3 3 4,3 3 3,3 1 4,3 1 6,3-1 4,4 1 6,4 7 6,6 16 9,7 15 8,6 17 9,3 10 0,0 6-9,0 7-9,0 6-8,-4 4-6,-5 4-3,-7 3-2,-5 3-2,-11 3-3,-11 3-1,-14 3-1,-11 4-2,-11-1-7,-5-3-14,-7-3-12,-5-2-14,-1-9-8,6-12-2,7-13-4,6-12-3,9-10-1,13-6 2,12-6 1,13-6 1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6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103650 3800 623,'137'68'6,"-24"-11"10,-26-14 11,-24-11 10,-13-4 6,0 6-2,0 7-1,0 6-1,0 1-4,0-3-6,0-3-6,0-2-6,-2-5-5,-3-2-4,-3-3-4,-2-3-5,-3-7-14,1-9-26,-1-10-25,1-8-25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5650 55550 528,'-2'-68'0,"-3"17"0,-3 15 0,-2 16 0,-1 5 4,3-2 9,3-3 7,4-3 10,1 12 8,0 28 11,0 28 10,0 29 11,1 18-3,4 9-15,3 10-14,3 10-16,-2 4-13,-6 0-10,-6 0-13,-6 0-10,-2-4-10,3-5-9,3-7-7,4-5-9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105650 800 633,'1'-46'0,"4"10"0,3 10 0,3 9 0,1 9 7,1 9 15,-1 10 14,1 10 15,-3 7 2,-2 6-8,-3 7-9,-3 6-9,-1 4-5,4 4-2,3 3-1,3 3-1,-1-2-8,-2-6-11,-3-6-14,-3-6-12,1-7-13,6-6-11,7-6-13,6-6-12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106300 650 522,'20'-38'33,"-9"26"4,-10 24 4,-8 26 3,-12 15 0,-12 6-7,-13 7-6,-12 6-7,-10 4-4,-6 4-3,-6 3-4,-6 3-3,-6 1-2,-2 1-3,-3-1-2,-3 1-3,4-7-2,13-12-3,12-13-3,13-12-2,16-10-3,23-6-3,22-6-3,22-6-2,16-9 0,14-8 3,11-10 3,14-9 4,5-5 2,1 0 3,-1 0 3,1 0 3,-6 3 2,-8 6 2,-10 7 3,-9 6 3,-18 9 0,-24 13-2,-26 12-1,-24 13-2,-20 7 0,-11 4-1,-14 3-1,-11 3 0,-6-2-2,4-6-1,3-6-1,3-6-2,6-6 0,9-2 2,10-3 1,10-3 2,21-6 4,34-5 6,35-7 5,35-5 5,14-6 1,-2-3-5,-3-3-5,-3-2-6,-4-3-2,-3 1 1,-3-1-1,-2 1 0,-6 1-3,-6 3-9,-6 3-8,-6 4-9,-13 5-3,-19 10 2,-18 10 1,-19 9 1,-16 7 2,-12 7 2,-13 6 1,-12 7 2,-10 2 1,-6 1 3,-6-1 3,-6 1 1,-2-3 3,3-2 0,3-3 2,4-3 1,5-6 2,10-5 4,10-7 5,9-5 4,17-8 4,25-5 7,25-7 5,25-5 7,18-8 1,14-5-3,11-7-1,14-5-4,8-4-2,7 0-5,6 0-4,7 0-4,-1 1-5,-6 4-3,-6 3-6,-6 3-3,-6 3-4,-2 3-3,-3 3-3,-3 4-4,-7-1-4,-9-3-5,-10-3-7,-8-2-6,-12-6-5,-12-6-4,-13-6-5,-12-6-4,-9-4 2,-2 1 9,-3-1 9,-3 1 10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105550 2200 472,'-91'-2'0,"19"-3"-1,19-3-1,19-2 0,10 3 9,4 14 21,3 11 20,3 14 20,3 8 5,3 7-11,3 6-10,4 7-12,-3 13-6,-5 22-4,-7 22-4,-5 23-3,-6 17-5,-3 17-5,-3 15-5,-2 16-6,-8 12-6,-8 9-8,-10 10-8,-9 10-8,-4 5-2,4 4 3,3 3 3,3 3 3,7-15-1,14-30-6,11-32-8,14-30-5,5-29-5,1-25-1,-1-25-2,1-25-2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8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105250 3900 523,'3'-46'0,"6"10"0,7 10 0,6 9 0,9 6 7,13 3 14,12 3 16,13 4 13,4 2 4,-3 4-6,-3 3-8,-2 3-7,-8 4-5,-8 7-5,-10 6-5,-9 7-5,-10 4-3,-9 3-2,-10 3-2,-8 4-2,-15 5-2,-19 10 0,-18 10 0,-19 9-1,-12 2-2,-2-2-4,-3-3-3,-3-3-5,1-7-1,6-9 3,7-10 1,6-8 2,21-11 4,39-8 9,36-10 7,39-9 8,18-5 2,0 0-3,0 0-4,0 0-4,0 0-2,0 0 0,0 0 0,0 0-1,0 1-3,0 4-7,0 3-5,0 3-6,-5-1-8,-9-2-10,-10-3-10,-8-3-11,-8-1-6,-2 4-2,-3 3-1,-3 3-3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9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95500 5300 550,'20'-15'9,"-9"23"18,-10 22 17,-8 22 18,-14 18 4,-15 16-11,-15 15-10,-16 17-10,-13 10-7,-9 6-5,-10 7-5,-8 6-4,-8 1-4,-2-3-3,-3-3-2,-3-2-4,4-9-3,13-12-8,12-13-6,13-12-6,12-13-6,13-12-3,12-13-3,13-12-3,12-15-3,13-15-3,12-15-2,13-16-3,6-10 1,0-3 7,0-3 5,0-2 7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9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95100 5650 476,'46'-44'1,"-5"13"0,-7 12 1,-5 13 0,-1 4 5,6-3 6,7-3 8,6-2 7,1 0 3,-3 7-1,-3 6-2,-2 7-2,0 5 0,7 7 0,6 6 0,7 7 0,4 7 0,3 9-3,3 10-2,4 10-3,-1 4 0,-3 0 0,-3 0 0,-2 0 0,0 0-1,7 0-4,6 0-5,7 0-4,-1-4-1,-6-5 2,-6-7 2,-6-5 2,-7-8-5,-6-5-15,-6-7-13,-6-5-15,-12-3-11,-15 4-11,-15 3-10,-16 3-12,-10-4 4,-3-8 15,-3-10 15,-2-9 16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95350 6800 526,'-68'-2'3,"17"-3"8,15-3 8,16-2 7,12-3 3,9 1 1,10-1-1,10 1 1,7 1-1,6 3 0,7 3-2,6 4 0,1 4-3,-3 6-4,-3 7-5,-2 6-5,-6 6-2,-6 6-3,-6 7-1,-6 6-1,-13 7-3,-19 10-2,-18 10-3,-19 9-2,-10 2-1,1-2 0,-1-3 1,1-3 2,2-7-1,7-9 0,6-10-1,7-8-1,19-15-2,35-19-4,35-18-6,34-19-3,12-7-1,-9 7 7,-10 6 6,-8 7 6,-11 4 5,-8 3 2,-10 3 3,-9 4 3,-10 7 3,-9 13 2,-10 12 2,-8 13 2,-12 7 2,-12 4 0,-13 3 0,-12 3 1,-5-1-1,3-2-1,3-3-1,4-3-2,2-6-2,4-5-2,3-7-4,3-5-2,15-11-10,29-11-13,28-14-15,28-11-14,15-11-5,4-5 8,3-7 6,3-5 6,-2-3 7,-6 4 4,-6 3 5,-6 3 6,-9 4 3,-8 7 2,-10 6 2,-9 7 2,-4 5 9,4 7 16,3 6 16,3 7 16,-1 4 3,-2 3-9,-3 3-8,-3 4-9,1 1-6,6 0-4,7 0-6,6 0-4,4-2-12,4-3-23,3-3-20,3-2-22,-4-6-9,-8-6 2,-10-6 3,-9-6 1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97600 5450 541,'23'-25'0,"-3"0"0,-3 0 0,-2 0 0,0 1 2,7 4 5,6 3 5,7 3 4,0 4 5,-2 7 4,-3 6 6,-3 7 3,-6 8-1,-5 14-8,-7 11-9,-5 14-7,-8 8-7,-5 7-4,-7 6-5,-5 7-5,-9 2-2,-9 1 1,-10-1 0,-8 1 2,-6-6-1,1-8-3,-1-10-2,1-9-3,2-9 1,7-5 3,6-7 4,7-5 3,11-9 5,20-9 5,18-10 6,20-8 6,13-9 2,9-6-3,10-6-2,10-6-3,4-2-1,0 3 1,0 3-1,0 4 0,-7 4 1,-11 6 1,-14 7 1,-11 6 1,-11 6 2,-5 6 1,-7 7 2,-5 6 2,-11 9 2,-11 13 1,-14 12 2,-11 13 1,-12 6 1,-9 0-1,-10 0-1,-8 0-1,-4 0-3,3 0-3,3 0-5,4 0-4,4-4-4,6-5-3,7-7-4,6-5-2,6-8-5,6-5-4,7-7-4,6-5-5,13-11-6,23-11-9,22-14-9,22-11-9,10-11 1,1-5 10,-1-7 12,1-5 11,-4-1 6,-6 6 5,-6 7 3,-6 6 3,-7 4 7,-6 4 7,-6 3 8,-6 3 7,-2 10 11,3 20 11,3 18 12,4 20 12,-3 10-1,-5 3-11,-7 3-12,-5 4-11,-4 1-11,0 0-7,0 0-7,0 0-8,-2 0-5,-3 0-5,-3 0-3,-2 0-6,-3-5-1,1-9-1,-1-10-1,1-8-1,-1-14-5,1-15-11,-1-15-10,1-16-11,1-10 0,3-3 8,3-3 9,4-2 8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97700 7250 639,'70'-19'55,"-9"13"-2,-10 12-2,-8 13-1,-8 7-5,-2 4-8,-3 3-8,-3 3-8,-4 1-7,-3 1-9,-3-1-6,-2 1-9,-1-4-13,3-6-19,3-6-20,4-6-18,-1-7-1,-3-6 16,-3-6 16,-2-6 17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98850 6700 637,'17'-43'19,"-16"17"4,-15 15 6,-15 16 4,-12 10 1,-6 7-3,-6 6-2,-6 7-3,-6 7-3,-2 9-3,-3 10-3,-3 10-3,-2 2-2,0-3 2,0-3 0,0-2 1,4-6-6,10-6-11,10-6-12,9-6-13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8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6300 55100 450,'-11'-22'14,"28"6"8,28 7 9,29 6 10,11 3 0,-2 0-7,-3 0-9,-3 0-8,-7 1-6,-9 4-2,-10 3-4,-8 3-3,-9 3-3,-6 3-1,-6 3-2,-6 4-1,-6 4 1,-2 6 7,-3 7 5,-3 6 6,-2 4 5,0 4 3,0 3 2,0 3 3,0 6 1,0 9-4,0 10-3,0 10-2,0 4-3,0 0-1,0 0-1,0 0-1,1 1-2,4 4-1,3 3-2,3 3-2,-1-1-1,-2-2-1,-3-3-2,-3-3-1,-1-6-2,4-5 0,3-7 0,3-5-1,-1-8-1,-2-5 2,-3-7 0,-3-5 1,-12-8-3,-18-5-4,-19-7-6,-18-5-4,-15-9-4,-9-9-5,-10-10-4,-8-8-4,-6-8 0,1-2 4,-1-3 3,1-3 5,8-1-1,20 4-4,18 3-4,20 3-4,10-1-2,3-2-1,3-3 0,4-3-1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98450 6400 575,'50'-69'0,"0"13"3,0 12 1,0 13 2,0 6 3,0 0 6,0 0 6,0 0 5,4 0 4,10 0 1,10 0 1,9 0 1,4 3-2,1 6-5,-1 7-5,1 6-5,-7 7-3,-12 10 1,-13 10-1,-12 9 1,-10 9-1,-6 9-1,-6 10-1,-6 10-2,-12 4-1,-15 0-2,-15 0-2,-16 0-1,-8-2-3,0-3 0,0-3-1,0-2-1,0-6-1,0-6-3,0-6-2,0-6-2,3-12-12,6-15-24,7-15-22,6-16-23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99050 5250 528,'0'-38'10,"0"26"18,0 24 19,0 26 20,0 18 2,0 13-10,0 12-12,0 13-12,-2 9-7,-3 6-3,-3 7-4,-2 6-2,-5 3-7,-2 0-8,-3 0-8,-3 0-9,-4-4-9,-3-5-10,-3-7-12,-2-5-9,0-12-5,7-16 4,6-15 1,7-15 4,2-12 4,1-6 5,-1-6 7,1-6 6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98300 7050 517,'23'-24'0,"-3"4"0,-3 3 0,-2 3 0,0 7 10,7 14 22,6 11 21,7 14 21,-3 8 3,-8 7-14,-10 6-14,-9 7-15,-10 7-9,-9 9-3,-10 10-4,-8 10-3,-9 7-6,-6 6-7,-6 7-9,-6 6-6,-4 3-7,1 0-3,-1 0-6,1 0-3,2-8-5,7-16-7,6-15-5,7-15-6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98200 7600 551,'142'-90'2,"-16"23"3,-15 22 4,-15 22 3,-7 10 5,3 1 6,3-1 6,4 1 7,-6 2 1,-11 7-4,-14 6-2,-11 7-3,-12 7-4,-9 9-3,-10 10-4,-8 10-4,-11 7-1,-8 6 1,-10 7 0,-9 6 0,-13 4 1,-16 4-1,-15 3 1,-15 3-1,-9-1-6,1-2-16,-1-3-14,1-3-15,-1-6-8,1-5-3,-1-7-2,1-5-2,5-11 1,14-11 6,11-14 5,14-11 5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2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98350 7600 521,'50'0'0,"0"0"0,0 0 0,0 0 0,3 0 8,6 0 17,7 0 17,6 0 16,4 4 6,4 10-6,3 10-5,3 9-6,3 6-7,3 3-8,3 3-7,4 4-7,-1 1-9,-3 0-11,-3 0-9,-2 0-9,-6-4-13,-6-5-12,-6-7-14,-6-5-13,-9-6-1,-8-3 8,-10-3 10,-9-2 9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3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100850 5300 419,'25'-44'0,"0"13"0,0 12 0,0 13 0,-2 4 3,-3-3 6,-3-3 6,-2-2 7,-3 10 2,1 25-1,-1 25 0,1 25-1,-9 17-4,-15 9-7,-15 10-8,-16 10-7,-12 2-5,-5-3 0,-7-3 0,-5-2-1,-3-8-2,4-8-2,3-10-2,3-9-4,4-10 2,7-9 2,6-10 2,7-8 4,5-9 2,7-6 3,6-6 1,7-6 2,8-6 3,14-2 2,11-3 2,14-3 2,11-6 1,14-5 1,11-7 1,14-5 0,3-3 0,-2 4 1,-3 3-1,-3 3 1,-7 3-1,-9 3 0,-10 3-1,-8 4 0,-12 7-1,-12 13 1,-13 12-1,-12 13 0,-13 9 0,-12 6 1,-13 7-1,-12 6 1,-10 1 2,-6-3 6,-6-3 3,-6-2 6,-1-5-1,7-2-6,6-3-6,7-3-5,16-12-10,29-18-12,28-19-12,28-18-12,15-12-3,4-3 5,3-3 6,3-2 6,-1 2 5,-2 9 6,-3 10 6,-3 10 6,-7 10 4,-9 13 5,-10 12 3,-8 13 4,-8 2 2,-2-5 2,-3-7 2,-3-5 1,7-12-4,19-16-9,19-15-9,19-15-9,9-14-6,0-8-1,0-10-2,0-9-1,9-15-2,19-18 1,19-19-1,19-18-1,1-12 3,-16-3 3,-15-3 3,-15-2 5,-17 6 3,-15 20 6,-15 18 5,-16 20 5,-12 14 6,-5 14 4,-7 11 7,-5 14 4,-9 11 3,-9 14 0,-10 11 0,-8 14 0,-6 11-2,1 14-4,-1 11-3,1 14-4,1 7-3,3 3-2,3 3-1,4 4-3,4-1 0,6-3-2,7-3-1,6-2 0,6-5-1,6-2-2,7-3 0,6-3-1,4-4-1,4-3 0,3-3-1,3-2 0,1-1 0,1 3-1,-1 3-1,1 4 1,-4 2-1,-6 4 1,-6 3 1,-6 3 1,-7 3 0,-6 3-1,-6 3 0,-6 4 0,-12 1-1,-15 0 0,-15 0-1,-16 0 1,-12-2-1,-5-3-1,-7-3-2,-5-2 0,-3-6-3,4-6-5,3-6-3,3-6-5,3-7-3,3-6-4,3-6-2,4-6-3,7-10-4,13-12-4,12-13-6,13-12-5,9-12-1,6-8 3,7-10 2,6-9 4,7-5 3,10 0 5,10 0 5,9 0 4,2 4 5,-2 10 2,-3 10 3,-3 9 4,-2 7 4,0 7 6,0 6 6,0 7 7,0 4 7,0 3 8,0 3 8,0 4 7,0 4 5,0 6 0,0 7 1,0 6-1,1 6-2,4 6-4,3 7-4,3 6-4,3 6-4,3 6-2,3 7-3,4 6-1,2 3-7,4 0-9,3 0-9,3 0-10,-1-2-8,-2-3-7,-3-3-7,-3-2-7,-1-9-3,4-12 4,3-13 2,3-12 4,-2-9-4,-6-2-9,-6-3-8,-6-3-10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3"/>
    </inkml:context>
    <inkml:brush xml:id="br0">
      <inkml:brushProperty name="width" value="0.06515" units="cm"/>
      <inkml:brushProperty name="height" value="0.06515" units="cm"/>
      <inkml:brushProperty name="color" value="#F2395B"/>
    </inkml:brush>
  </inkml:definitions>
  <inkml:trace contextRef="#ctx0" brushRef="#br0">103000 7150 337,'4'-46'7,"10"10"12,10 10 13,9 9 13,9 4 3,9 1-5,10-1-6,10 1-6,4-1-5,0 1-5,0-1-6,0 1-5,-2 1-2,-3 3 0,-3 3 0,-2 4 0,-6 1-3,-6 0-8,-6 0-7,-6 0-7,-15-7-10,-21-11-14,-22-14-13,-22-11-14,-10-9 1,4-3 15,3-3 13,3-2 15,4-5 9,7-2 5,6-3 4,7-3 5,0 1 1,-2 6 0,-3 7-1,-3 6-1,1 4 5,6 4 9,7 3 10,6 3 9,4 12 11,4 22 12,3 22 12,3 23 12,1 17 0,1 17-14,-1 15-12,1 16-13,-4 7-9,-6 1-2,-6-1-4,-6 1-3,-7 1-3,-6 3-1,-6 3-3,-6 4-3,-7 1-1,-6 0-3,-6 0-2,-6 0-3,-7 0-5,-6 0-8,-6 0-10,-6 0-8,-2-7-6,3-11-3,3-14-3,4-11-3,4-14-3,6-11 0,7-14-3,6-11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4"/>
    </inkml:context>
    <inkml:brush xml:id="br0">
      <inkml:brushProperty name="width" value="0.05377" units="cm"/>
      <inkml:brushProperty name="height" value="0.05377" units="cm"/>
      <inkml:brushProperty name="color" value="#F2395B"/>
    </inkml:brush>
  </inkml:definitions>
  <inkml:trace contextRef="#ctx0" brushRef="#br0">104000 8000 409,'48'4'0,"-3"10"0,-3 10 0,-2 9 0,-5 4 7,-2 1 14,-3-1 14,-3 1 14,2 5 6,10 14 0,10 11-2,9 14 0,2 5-4,-2 1-6,-3-1-4,-3 1-7,-2-4-4,0-6-5,0-6-4,0-6-5,-4-7-5,-5-6-4,-7-6-3,-5-6-6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8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45950 44200 487,'-22'68'78,"6"-11"-14,7-14-13,6-11-15,7-1-6,10 13-2,10 12 0,9 13-1,2 7-3,-2 4-3,-3 3-3,-3 3-4,-4-1-2,-3-2-1,-3-3 0,-2-3-2,-1-1 0,3 4-1,3 3-2,4 3-1,-1-2 0,-3-6 0,-3-6-1,-2-6 0,-1-7-1,3-6-2,3-6-1,4-6-2,4-21-1,6-34-1,7-35 0,6-33-1,4-20 1,4-3 0,3-3 1,3-2 1,3-6 1,3-6 0,3-6 0,4-6 1,-1-4 1,-3 1 0,-3-1 2,-2 1 1,-5 5 0,-2 14-1,-3 11-1,-3 14 0,-6 10-1,-5 9-1,-7 10-1,-5 10-2,-8 14-12,-5 23-23,-7 22-25,-5 22-22,-6 8-6,-3-2 13,-3-3 15,-2-3 13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9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47850 45250 473,'0'48'167,"0"-3"-40,0-3-38,0-2-40,0 0-21,0 7-5,0 6-4,0 7-4,0 2-6,0 1-8,0-1-8,0 1-8,0-3-5,0-2-2,0-3-4,0-3-3,1-4-9,4-3-15,3-3-16,3-2-16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7600 56100 556,'-66'-25'0,"19"0"0,19 0 0,19 0 0,16 0 5,17 0 9,15 0 11,16 0 9,10 3 9,7 6 6,6 7 6,7 6 7,2 4-3,1 4-15,-1 3-13,1 3-14,-3 1-12,-2 1-9,-3-1-12,-3 1-9,-9 1-13,-11 3-16,-14 3-17,-11 4-15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9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49250 42350 438,'21'142'113,"-5"-16"-23,-7-15-23,-5-15-22,-4-6-14,0 7-3,0 6-4,0 7-3,1 8-3,4 14 0,3 11 0,3 14 0,-1 7-1,-2 3-2,-3 3-3,-3 4-1,-2-4-3,0-9-3,0-10-2,0-8-4,1-9-3,4-6-4,3-6-2,3-6-5,-1-9-1,-2-8-3,-3-10-2,-3-9-2,-2-10-6,0-9-9,0-10-9,0-8-10,-4-9-3,-5-6 2,-7-6 3,-5-6 2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0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48700 45350 450,'-24'-24'0,"4"4"1,3 3 0,3 3 0,9 9 10,16 16 20,15 15 18,17 17 20,3 10 4,-5 6-12,-7 7-12,-5 6-12,-6 3-7,-3 0-5,-3 0-4,-2 0-5,-3 1-2,1 4-3,-1 3-1,1 3-2,-1-2-1,1-6-1,-1-6 1,1-6-1,5-16-1,14-25-4,11-25-4,14-25-3,7-24-1,3-21 1,3-22 2,4-22 3,7-18-1,13-11 0,12-14-2,13-11 0,4-4 0,-3 6 0,-3 7 1,-2 6-1,-9 10-8,-12 17-18,-13 15-19,-12 16-17,-13 15-8,-12 16 4,-13 15 5,-12 17 4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3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62950 43900 546,'-2'-47'-13,"-3"6"6,-3 7 5,-2 6 5,-1 3 5,3 0 3,3 0 3,4 0 4,1 0 4,0 0 2,0 0 3,0 0 2,3 6 1,6 13-3,7 12-3,6 13-2,3 10-2,0 10 0,0 10-1,0 9 0,0 7 0,0 7-2,0 6-1,0 7-1,-2 5-1,-3 7-1,-3 6-2,-2 7-2,-1 0-1,3-2-2,3-3-1,4-3-2,-1-7-1,-3-9-1,-3-10-2,-2-8-2,-1-3 0,3 7-1,3 6 0,4 7 0,-1-4 0,-3-12 1,-3-13 1,-2-12 1,0-12 0,7-8 1,6-10-1,7-9 0,0-13 1,-2-16-1,-3-15 1,-3-15 0,-1-14 0,4-8 0,3-10 0,3-9 0,1-5 0,1 0-1,-1 0-1,1 0 0,-3 0-1,-2 0-2,-3 0 0,-3 0-1,-4 4-3,-3 10-2,-3 10-2,-2 9-4,-3 9 0,1 9 1,-1 10 0,1 10 2,2 7-5,7 6-11,6 7-11,7 6-10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3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64350 44950 669,'48'-22'45,"-3"6"-4,-3 7-3,-2 6-4,-3 6-4,1 6-4,-1 7-5,1 6-4,-4 4-3,-6 4-3,-6 3-1,-6 3-3,-6 1-2,-2 1-3,-3-1-2,-3 1-2,-6-1-2,-5 1-1,-7-1 0,-5 1-2,-6-3 1,-3-2 2,-3-3 1,-2-3 1,-1-4 2,3-3 0,3-3 2,4-2 0,8-5 3,17-2 3,15-3 4,16-3 4,10-4-2,7-3-7,6-3-5,7-2-8,0-3-5,-2 1-6,-3-1-6,-3 1-5,-4-1-1,-3 1 1,-3-1 3,-2 1 1,-3-1-1,1 1-4,-1-1-5,1 1-3,-4-1-1,-6 1 6,-6-1 5,-6 1 5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65500 44950 643,'3'-47'14,"6"6"13,7 7 13,6 6 13,6 6 1,6 6-8,7 7-10,6 6-9,4 1-7,4-3-3,3-3-5,3-2-3,1-1-8,1 3-9,-1 3-11,1 4-9,-3 1-6,-2 0 1,-3 0 0,-3 0 0,-4 1-1,-3 4 0,-3 3 0,-2 3-2,-5 1 2,-2 1 3,-3-1 3,-3 1 4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66850 43850 474,'-47'-49'2,"6"4"6,7 3 4,6 3 5,7 12 8,10 22 10,10 22 10,9 23 10,4 13 1,1 6-9,-1 7-9,1 6-10,-1 3-5,1 0-2,-1 0-4,1 0-1,-1 1-3,1 4-1,-1 3-2,1 3-3,-1 1 0,1 1 1,-1-1-1,1 1 1,-3-4-2,-2-6-4,-3-6-4,-3-6-4,1-7-2,6-6 1,7-6-1,6-6 1,6-15 1,6-21 1,7-22 2,6-22 1,-1-15 2,-5-5 0,-7-7 0,-5-5 0,-3-8 0,4-5 1,3-7 0,3-5 0,1-6-1,1-3-1,-1-3-2,1-2-1,-1-3-2,1 1-5,-1-1-3,1 1-5,-4 7-2,-6 16-1,-6 15 0,-6 17-2,-4 10-4,1 6-9,-1 7-10,1 6-8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67950 44450 559,'0'48'39,"0"-3"-1,0-3 0,0-2-1,0-3-1,0 1-2,0-1-1,0 1-3,1 1-3,4 3-2,3 3-4,3 4-3,-1 1-2,-2 0-3,-3 0-3,-3 0-3,-2-2-1,0-3-2,0-3 1,0-2-1,0-3-6,0 1-8,0-1-10,0 1-9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5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68200 42700 538,'54'31'6,"10"13"12,10 12 12,9 13 12,1 2 3,-6-5-6,-6-7-5,-6-5-5,-4-3-4,1 4 1,-1 3-1,1 3 1,-4 4-3,-6 7-3,-6 6-4,-6 7-3,-7 4-3,-6 3 0,-6 3-2,-6 4 0,-6 2-2,-2 4-4,-3 3-1,-3 3-4,-9 1-3,-11 1-4,-14-1-2,-11 1-4,-12-1-1,-9 1 0,-10-1 1,-8 1 0,-6-3-5,1-2-12,-1-3-10,1-3-12,7-12-2,16-18 3,15-19 6,17-18 4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6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62700 42900 575,'-50'-4'0,"0"-5"0,0-7 0,0-5 0,1 0 5,4 10 8,3 10 9,3 9 8,-1 9 4,-2 9-4,-3 10-3,-3 10-2,-2 7-3,0 6 0,0 7-2,0 6 0,0 7-2,0 10 0,0 10-2,0 9 0,1 6-2,4 3 1,3 3 0,3 4-1,4 1-1,7 0-4,6 0-4,7 0-4,4 0-2,3 0 0,3 0-2,4 0 0,4-4-1,6-5-2,7-7-1,6-5-2,10-8-5,17-5-8,15-7-8,16-5-10,15-9-2,16-9 3,15-10 2,17-8 4,-9-11 3,-31-8 5,-31-10 5,-31-9 6,-13-5-1,6 0-4,7 0-6,6 0-4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6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70450 42750 429,'23'46'100,"-3"-5"-23,-3-7-23,-2-5-24,-5 3-9,-2 17 2,-3 15 4,-3 16 2,-1 7 1,4 1-3,3-1-2,3 1-3,1 4-2,1 9-2,-1 10-3,1 10-2,-3 4-2,-2 0-2,-3 0-1,-3 0-2,-2 3-2,0 6-2,0 7-3,0 6-3,-4 4-1,-5 4 0,-7 3-1,-5 3-1,-3 1-2,4 1-3,3-1-3,3 1-3,1-7-3,1-12-4,-1-13-4,1-12-3,-1-15-1,1-15 2,-1-15 2,1-16 2,-1-18-3,1-18-6,-1-19-7,1-18-7,-1-10 2,1 0 7,-1 0 8,1 0 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7700 56700 542,'-90'23'2,"23"-3"3,22-3 5,22-2 3,24-6 11,29-6 17,28-6 18,28-6 17,14-4 1,0 1-18,0-1-17,0 1-18,-2 1-10,-3 3-6,-3 3-4,-2 4-6,-5 1-2,-2 0 0,-3 0 0,-3 0-1,-7 0-10,-9 0-20,-10 0-21,-8 0-20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7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70550 42700 511,'0'-93'5,"0"17"8,0 15 8,0 16 10,-2 21 7,-3 29 6,-3 28 8,-2 28 5,-6 15 0,-6 4-11,-6 3-9,-6 3-9,-6 3-8,-2 3-4,-3 3-4,-3 4-4,-4-3-5,-3-5-3,-3-7-4,-2-5-4,-1-4-4,3 0-5,3 0-5,4 0-4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7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70600 42900 405,'70'3'75,"-9"6"-9,-10 7-9,-8 6-9,-4 4-7,3 4-5,3 3-5,4 3-5,1 3-2,0 3 0,0 3 2,0 4 0,-2 1-1,-3 0-2,-3 0-3,-2 0-3,-3-2-4,1-3-3,-1-3-5,1-2-3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8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59900 45850 494,'-4'-85'9,"-5"32"17,-7 31 18,-5 32 18,-9 24 3,-9 19-10,-10 19-12,-8 19-10,-6 10-6,1 4-3,-1 3-2,1 3-2,-1-2-2,1-6-3,-1-6-1,1-6-2,-1 1-4,1 9-2,-1 10-3,1 10-4,5-6-5,14-18-7,11-19-7,14-18-7,10-20-12,9-18-18,10-19-16,10-18-18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8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58650 45850 446,'-46'-24'0,"10"4"2,10 3 0,9 3 1,4-1 4,1-2 7,-1-3 7,1-3 6,7 2 6,16 10 3,15 10 5,17 9 3,5 10 0,-3 14-3,-3 11-2,-2 14-4,0 7-2,7 3-4,6 3-2,7 4-4,4 2-3,3 4-5,3 3-4,4 3-6,1 3-3,0 3-5,0 3-4,0 4-4,1 1-7,4 0-11,3 0-11,3 0-11,-4-7-1,-8-11 7,-10-14 8,-9-11 7,-9-9 0,-5-3-8,-7-3-7,-5-2-9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55200 55850 999,'1'-46'-58,"4"10"16,3 10 16,3 9 15,-1 2 7,-2-2-5,-3-3-5,-3-3-4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7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55150 55550 437,'-24'-49'-23,"4"4"8,3 3 7,3 3 9,1 3 6,1 3 7,-1 3 6,1 4 6,1 1 3,3 0-1,3 0-1,4 0-1,4 1 2,6 4 1,7 3 3,6 3 3,6 6-1,6 9-3,7 10-2,6 10-2,-1 7-4,-5 6-2,-7 7-4,-5 6-2,-4 4-2,0 4-2,0 3 0,0 3-2,-4 3 0,-5 3-2,-7 3 0,-5 4-1,-3 1 0,4 0-1,3 0 0,3 0-1,-1 1 0,-2 4-1,-3 3 0,-3 3-2,-2-1 0,0-2 0,0-3 0,0-3 0,-2-1 0,-3 4-1,-3 3 0,-2 3 0,-1-2-1,3-6 0,3-6 0,4-6-1,1-6 0,0-2 0,0-3 0,0-3 0,0-2-1,0 0-1,0 0-1,0 0-2,-5-4-1,-9-5-5,-10-7-2,-8-5-4,-6-8-1,1-5 2,-1-7 3,1-5 2,1-8 1,3-5 1,3-7-1,4-5 1,2-6 0,4-3 1,3-3 1,3-2 1,1-3 0,1 1-3,-1-1-2,1 1-3,-1 1 1,1 3 2,-1 3 2,1 4 3,-1 1 0,1 0 2,-1 0 0,1 0 0,-1-4 1,1-5 0,-1-7-1,1-5 1,1-3 0,3 4 0,3 3 1,4 3 0,-1 1-1,-3 1-1,-3-1-2,-2 1-2,-1 1 0,3 3 1,3 3 1,4 4 1,-1-1 0,-3-3-4,-3-3-2,-2-2-3,-3-1-1,1 3 0,-1 3 2,1 4 1,-1 2 2,1 4 1,-1 3 2,1 3 1,-1-1 1,1-2 0,-1-3 0,1-3-1,-1-1 0,1 4 2,-1 3 2,1 3 0,-1 1 2,1 1 0,-1-1 1,1 1 0,-1-1 1,1 1 0,-1-1-1,1 1 1,-1-1 1,1 1 0,-1-1 1,1 1 0,-1-1 3,1 1 2,-1-1 4,1 1 2,-3 2 4,-2 7 2,-3 6 4,-3 7 4,1 4 0,6 3-3,7 3-1,6 4-2,3 1-1,0 0-2,0 0-1,0 0-1,0 1-2,0 4-1,0 3-3,0 3-1,0 1-2,0 1 1,0-1 1,0 1 0,0-1 0,0 1 1,0-1-1,0 1 1,-2-1-1,-3 1-2,-3-1-3,-2 1-1,-1-1-2,3 1 1,3-1 0,4 1 1,1-1-1,0 1 0,0-1 0,0 1-1,0-1 0,0 1 0,0-1 2,0 1 0,0-1-3,0 1-5,0-1-5,0 1-6,4-4-6,10-6-7,10-6-7,9-6-7,2-6-1,-2-2 5,-3-3 4,-3-3 4,-2-6 4,0-5 2,0-7 3,0-5 3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7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56250 56450 488,'45'1'2,"-9"4"7,-10 3 6,-8 3 5,-4 1 5,3 1 5,3-1 3,4 1 4,1-1 0,0 1-5,0-1-5,0 1-5,0 1-3,0 3-2,0 3-1,0 4-1,0 1-2,0 0 0,0 0-2,0 0 0,0 0-1,0 0 0,0 0-1,0 0 0,0 1 0,0 4 0,0 3 0,0 3 0,0 1-1,0 1 0,0-1-1,0 1 0,-2-1-4,-3 1-3,-3-1-4,-2 1-4,-9-6-5,-12-8-6,-13-10-6,-12-9-6,-7-10-10,1-9-15,-1-10-14,1-8-15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37450 57650 536,'-22'-63'24,"6"26"3,7 24 4,6 26 2,3 18 1,0 13-4,0 12-4,0 13-4,0 7-2,0 4 0,0 3-1,0 3 0,0 4-1,0 7-2,0 6 0,0 7-1,0 5-1,0 7 0,0 6 0,0 7 0,0 2-2,0 1-2,0-1-3,0 1-2,-2-4-2,-3-6-2,-3-6-3,-2-6-1,-1-10-1,3-12-2,3-13 0,4-12-2,-6-29-3,-11-43-8,-14-44-8,-11-43-6,-6-28-3,4-8 3,3-10 2,3-9 4,-2-2 2,-6 6 4,-6 7 2,-6 6 4,-1 7 2,7 10 3,6 10 1,7 9 3,4 10 2,3 14 1,3 11 2,4 14 1,2 7 2,4 3 4,3 3 3,3 4 3,3 11 1,3 23 1,3 22 1,4 22 1,-1 13-2,-3 7-3,-3 6-4,-2 7-3,-5 0-2,-2-2-1,-3-3 1,-3-3 0,-1-7 0,4-9-1,3-10-1,3-8 1,12-15-3,22-19-5,22-18-4,23-19-4,14-15-3,10-8 1,10-10 0,9-9 0,4-2 2,1 6 2,-1 7 2,1 6 2,-3 9 2,-2 13 2,-3 12 2,-3 13 2,-9 12 0,-11 13 0,-14 12-2,-11 13 0,-12 7 2,-9 4 8,-10 3 6,-8 3 7,-8-1 3,-2-2-2,-3-3-1,-3-3-2,-2-2-2,0 0-1,0 0-2,0 0-1,4-7-3,10-11-7,10-14-7,9-11-5,4-15-4,1-16-1,-1-15-2,1-15-1,1-14-1,3-8 2,3-10 0,4-9 2,-4-7-3,-9-3-5,-10-3-7,-8-2-5,-6-3 0,1 1 8,-1-1 8,1 1 8,-3 4 4,-2 9 4,-3 10 1,-3 10 4,-1 10 0,4 13 0,3 12 0,3 13-2,6 10 8,9 10 14,10 10 15,10 9 14,4 4 3,0 1-9,0-1-8,0 1-9,3-1-7,6 1-3,7-1-4,6 1-3,-1-1-4,-5 1-1,-7-1-3,-5 1-2,-6-1-2,-3 1-2,-3-1-3,-2 1-1,-8 2-3,-8 7 0,-10 6-2,-9 7-1,-7 4-3,-3 3-2,-3 3-3,-2 4-3,-9-1 0,-12-3 2,-13-3 2,-12-2 3,-5-5 2,3-2 1,3-3 2,4-3 2,1-4 2,0-3 3,0-3 5,0-2 2,3-3 4,6 1 3,7-1 2,6 1 3,3 1 3,0 3 3,0 3 4,0 4 3,3 2 2,6 4-1,7 3-1,6 3 0,3 4-3,0 7-3,0 6-3,0 7-2,-2 0-4,-3-2 0,-3-3-2,-2-3-2,-3-2-2,1 0-1,-1 0-2,1 0-2,4-4-4,9-5-9,10-7-6,10-5-9,7-14-2,6-18 1,7-19 1,6-18 1,1-12 3,-3-3 3,-3-3 3,-2-2 3,-3 2 2,1 9-1,-1 10 1,1 10-1,-4 11 6,-6 17 11,-6 15 10,-6 16 12,-7 9 3,-6 3-3,-6 3-5,-6 4-3,-2-1-2,3-3 0,3-3 1,4-2-1,5-15-5,10-25-12,10-25-11,9-25-13,6-19-4,3-12 3,3-13 3,4-12 3,2-7 0,4 1 1,3-1 0,3 1 0,-1 1 0,-2 3 2,-3 3 0,-3 4 1,-2 7 7,0 13 9,0 12 11,0 13 10,-4 10 7,-5 10 1,-7 10 1,-5 9 2,-6 9-1,-3 9-3,-3 10-2,-2 10-2,-5 8-4,-2 10-3,-3 10-3,-3 9-4,-4 6-2,-3 3-4,-3 3-2,-2 4-4,-6-1-1,-6-3-1,-6-3 0,-6-2-2,-2-6 0,3-6-1,3-6 0,4-6 0,1-7-2,0-6-2,0-6-1,0-6-2,10-10 0,23-12 2,22-13 2,22-12 2,8-4 3,-2 7 3,-3 6 1,-3 7 4,-4 4 1,-3 3 0,-3 3 1,-2 4 1,-6 5-1,-6 10-1,-6 10-2,-6 9-1,-12 6-2,-15 3 0,-15 3-2,-16 4-1,-10 1-1,-3 0 0,-3 0-1,-2 0 0,-3-2-1,1-3 1,-1-3 1,1-2 0,-3-1 2,-2 3 0,-3 3 2,-3 4 2,1-3 0,6-5-1,7-7 0,6-5-2,6-4 4,6 0 5,7 0 5,6 0 7,12-5 3,19-9 1,19-10 1,19-8 2,10-8-1,4-2-5,3-3-5,3-3-5,6-2-3,9 0-2,10 0-1,10 0-3,2 0 0,-3 0 0,-3 0 1,-2 0-1,-3 0-1,1 0-5,-1 0-4,1 0-4,-7 1-5,-12 4-8,-13 3-6,-12 3-8,-10-1-5,-6-2 0,-6-3-1,-6-3-2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40650 58500 584,'-25'-24'0,"0"4"0,0 3 0,0 3 0,-2-1 2,-3-2 6,-3-3 4,-2-3 6,0 8 6,7 23 8,6 22 7,7 22 9,4 16-1,3 14-5,3 11-7,4 14-7,1 10-5,0 9-2,0 10-5,0 10-2,0 11-7,0 17-12,0 15-10,0 16-11,0 5-8,0-2-5,0-3-5,0-3-4,1-20-1,4-33 4,3-35 6,3-34 4,1-23 4,1-8 2,-1-10 2,1-9 3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41550 58000 559,'0'-47'0,"0"6"0,0 7 0,0 6 0,6 4 6,13 4 13,12 3 13,13 3 12,9 1 2,6 1-8,7-1-8,6 1-10,3-1-5,0 1-4,0-1-3,0 1-3,-7 2-4,-11 7-1,-14 6-3,-11 7-2,-9 5-1,-3 7 1,-3 6 1,-2 7 2,-11 8 1,-15 14 2,-15 11 3,-16 14 3,-12 7 1,-5 3 2,-7 3 1,-5 4 2,-8 2 1,-5 4-1,-7 3 0,-5 3 0,-3-2-1,4-6 1,3-6 0,3-6 1,6-7-4,9-6-6,10-6-7,10-6-6,10-16-8,13-25-13,12-25-10,13-25-12,13-18-3,17-8 4,15-10 6,16-9 4,9-5 5,3 0 5,3 0 5,4 0 5,-3 4 5,-5 10 6,-7 10 5,-5 9 6,-4 7 4,0 7 1,0 6 2,0 7 1,-2 7 4,-3 9 5,-3 10 5,-2 10 6,-8 8 4,-8 10 3,-10 10 2,-9 9 4,-5 6-1,0 3-5,0 3-5,0 4-4,0 2-4,0 4-1,0 3-3,0 3-2,0 1-4,0 1-3,0-1-5,0 1-3,0-7-10,0-12-12,0-13-13,0-12-13,0-16-6,0-19-1,0-18 1,0-19-1,0-10 3,0 1 5,0-1 6,0 1 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9600 56450 503,'78'-22'93,"6"6"-14,7 7-14,6 6-14,9 3-11,13 0-5,12 0-6,13 0-6,12-2-4,13-3-2,12-3-1,13-2-2,10-6-4,10-6-5,10-6-5,9-6-6,-7-1-4,-21 7-4,-22 6-4,-22 7-2,-18 4-3,-11 3 0,-14 3 0,-11 4 1,-12 5-2,-9 10-3,-10 10-3,-8 9-3,-8 4-1,-2 1-2,-3-1 1,-3 1-2,-6-6 2,-5-8 3,-7-10 4,-5-9 3,-6-7 4,-3-3 4,-3-3 3,-2-2 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1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42350 58900 574,'26'-46'0,"4"10"0,3 10 0,3 9 0,3 6 6,3 3 11,3 3 12,4 4 12,1 4 6,0 6 0,0 7 1,0 6 0,-2 4-3,-3 4-8,-3 3-9,-2 3-8,-3 3-9,1 3-9,-1 3-11,1 4-9,-3-1-14,-2-3-19,-3-3-20,-3-2-18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2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44300 57400 624,'-24'71'65,"4"-5"-11,3-7-14,3-5-12,-1 2-9,-2 13-4,-3 12-4,-3 13-5,-4 2-2,-3-5-1,-3-7-1,-2-5-2,-1-6 1,3-3 0,3-3 1,4-2 1,8-14-4,17-21-8,15-22-8,16-22-8,10-11-2,7 0 7,6 0 7,7 0 6,-1 1 3,-6 4 1,-6 3 0,-6 3 1,-7 7 2,-6 14 3,-6 11 4,-6 14 2,-10 10 1,-12 9-1,-13 10-2,-12 10-2,-9 2-1,-2-3 0,-3-3-1,-3-2 0,-2-5-1,0-2 0,0-3-1,0-3 0,4-6-2,10-5-1,10-7 0,9-5-2,12-9-1,16-9 1,15-10 1,17-8-1,5 5 4,-3 22 4,-3 22 6,-2 23 4,-8 10 5,-8 0 1,-10 0 2,-9 0 2,-5 1 0,0 4-3,0 3-4,0 3-2,0-1-5,0-2-4,0-3-4,0-3-6,0-7-2,0-9-4,0-10-2,0-8-3,0-15-9,0-19-13,0-18-15,0-19-13,1-8-2,4 3 10,3 3 10,3 4 10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2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44400 58950 521,'71'-69'14,"-5"13"3,-7 12 3,-5 13 4,-3 7 0,4 4-1,3 3-2,3 3-2,3 1-2,3 1-1,3-1-4,4 1-1,-3 1-3,-5 3-6,-7 3-4,-5 4-4,-6 1-5,-3 0-2,-3 0-3,-2 0-4,-12-5-4,-19-9-7,-18-10-8,-19-8-6,-10-8 1,1-2 9,-1-3 11,1-3 9,-1-1 7,1 4 3,-1 3 2,1 3 4,1 3 2,3 3 0,3 3 1,4 4 1,2 8 7,4 17 15,3 15 15,3 16 14,1 12 4,1 9-6,-1 10-8,1 10-7,1 5-4,3 4-3,3 3-2,4 3-3,1 3-3,0 3-3,0 3-3,0 4-4,0-3-2,0-5-2,0-7-3,0-5-2,1-9-2,4-9-2,3-10-1,3-8-2,7-18-12,14-25-22,11-25-21,14-25-23,-1-8-4,-12 9 10,-13 10 10,-12 10 12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3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45800 58000 458,'71'0'31,"-5"0"-3,-7 0-2,-5 0-3,-3 0-2,4 0-2,3 0-3,3 0-3,1 1-1,1 4-1,-1 3 0,1 3-1,-6 4-1,-8 7 2,-10 6 1,-9 7 0,-7 5 1,-3 7 1,-3 6 2,-2 7 0,-5 7 0,-2 9 0,-3 10-2,-3 10-2,-4 2 2,-3-3 1,-3-3 3,-2-2 2,-5-6-1,-2-6-2,-3-6-2,-3-6-2,-2-6-3,0-2-2,0-3-2,0-3-1,-4-6-7,-5-5-9,-7-7-8,-5-5-10,0-15-6,10-22-2,10-22-2,9-21-3,6-18-1,3-12 2,3-13 1,4-12 2,1-9 2,0-2 4,0-3 4,0-3 5,1 4 3,4 13 3,3 12 3,3 13 3,1 10 4,1 10 2,-1 10 3,1 9 4,-1 7 4,1 7 5,-1 6 7,1 7 6,-3 8 4,-2 14 2,-3 11 3,-3 14 2,-6 10-1,-5 9-1,-7 10-3,-5 10-3,-8 7-3,-5 6-3,-7 7-5,-5 6-2,-4 1-5,0-3-4,0-3-3,0-2-4,0-5-2,0-2 2,0-3 1,0-3 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4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47650 57000 474,'70'-24'0,"-9"4"0,-10 3 0,-8 3 0,-6 1 8,1 1 18,-1-1 15,1 1 18,-3 4 2,-2 9-11,-3 10-10,-3 10-12,-2 4-8,0 0-3,0 0-3,0 0-5,-4 3-5,-5 6-11,-7 7-9,-5 6-9,-6 4-6,-3 4 0,-3 3-1,-2 3 0,-8-1-1,-8-2-1,-10-3 1,-9-3-1,-7-2 1,-3 0 3,-3 0 3,-2 0 2,-3-4 4,1-5 5,-1-7 5,1-5 4,1-6 3,3-3 1,3-3 0,4-2 2,4-3 1,6 1 1,7-1 3,6 1 0,9-6 9,13-8 13,12-10 13,13-9 14,12-7 3,13-3-7,12-3-7,13-2-6,6-5-6,0-2-3,0-3-5,0-3-4,-2 2-3,-3 10-3,-3 10-3,-2 9-3,-6 6-4,-6 3-6,-6 3-7,-6 4-6,-9 5-4,-8 10 0,-10 10-1,-9 9-1,-5 6-2,0 3-4,0 3-4,0 4-4,-5-1-1,-9-3 3,-10-3 2,-8-2 3,-6-6 3,1-6 7,-1-6 5,1-6 7,-3-6 2,-2-2 2,-3-3 1,-3-3 2,-1-1 1,4 4 2,3 3 3,3 3 1,3-1 4,3-2 3,3-3 3,4-3 4,1-1 5,0 4 9,0 3 10,0 3 8,1 9 3,4 16-1,3 15-2,3 17-3,-1 10-4,-2 6-7,-3 7-8,-3 6-8,-6 4-4,-5 4-2,-7 3-3,-5 3-3,-6 4-3,-3 7-6,-3 6-7,-2 7-5,0-1-8,7-6-11,6-6-9,7-6-11,5-13-3,7-19 1,6-18 3,7-19 1,4-18 3,3-15 1,3-15 3,4-16 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4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47450 58800 479,'68'-46'16,"-11"10"-4,-14 10-3,-11 9-5,-4 2 2,6-2 6,7-3 5,6-3 7,4-2 5,4 0 3,3 0 3,3 0 3,3-4-3,3-5-8,3-7-10,4-5-7,-4 0-8,-9 10-4,-10 10-5,-8 9-5,-9 9-7,-6 9-10,-6 10-9,-6 10-10,-9 4-2,-8 0 5,-10 0 4,-9 0 5,-7-2 6,-3-3 5,-3-3 7,-2-2 5,-3-5 5,1-2 1,-1-3 2,1-3 2,1-2 2,3 0-1,3 0 1,4 0 1,1 0 1,0 0 3,0 0 3,0 0 3,0 0 3,0 0 5,0 0 5,0 0 4,0 1 5,0 4 5,0 3 3,0 3 5,1 4 1,4 7-4,3 6-4,3 7-4,3 5-3,3 7-3,3 6-4,4 7-2,-3 4-3,-5 3-2,-7 3-1,-5 4-2,-3 1-2,4 0-1,3 0-2,3 0-2,3 0-2,3 0-2,3 0-2,4 0-3,1-5-3,0-9-8,0-10-8,0-8-7,3-15-9,6-19-11,7-18-12,6-19-10,3-10-1,0 1 8,0-1 10,0 1 8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5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48100 59000 419,'28'-25'64,"6"0"-11,7 0-9,6 0-9,3-2-8,0-3-3,0-3-5,0-2-3,1-3-4,4 1-4,3-1-2,3 1-4,-2 1 0,-6 3 0,-6 3 2,-6 4 1,-7-3-9,-6-5-17,-6-7-19,-6-5-18,-10-1-4,-12 6 8,-13 7 8,-12 6 9,-5 6 8,3 6 9,3 7 8,4 6 9,1 3 7,0 0 6,0 0 5,0 0 6,1 4 6,4 10 6,3 10 6,3 9 6,3 4-1,3 1-5,3-1-8,4 1-5,4 2-3,6 7 2,7 6 2,6 7 1,4 4 1,4 3-1,3 3-1,3 4-1,4 2-3,7 4-2,6 3-4,7 3-3,2 1-3,1 1-4,-1-1-4,1 1-3,-3-3-5,-2-2-5,-3-3-7,-3-3-5,-4-4-8,-3-3-9,-3-3-8,-2-2-10,-6-6-1,-6-6 6,-6-6 5,-6-6 7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5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48400 59400 514,'-69'21'0,"13"-5"0,12-7 0,13-5 0,13-1 11,17 6 24,15 7 22,16 6 23,9 4 3,3 4-14,3 3-16,4 3-15,1 4-11,0 7-9,0 6-7,0 7-8,-2 0-8,-3-2-11,-3-3-10,-2-3-11,-5-6-10,-2-5-12,-3-7-12,-3-5-12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0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56500 58450 660,'1'-46'0,"4"10"0,3 10 0,3 9 0,4 6 7,7 3 14,6 3 14,7 4 14,4 2 4,3 4-8,3 3-6,4 3-8,-1 4-6,-3 7-7,-3 6-7,-2 7-6,-6 2-5,-6 1-1,-6-1-3,-6 1-2,-4 1-4,1 3-8,-1 3-8,1 4-6,-6 1-6,-8 0-4,-10 0-4,-9 0-3,-5-5 1,0-9 7,0-10 6,0-8 7,1-4 5,4 3 6,3 3 4,3 4 6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56550 59350 628,'-24'23'0,"4"-3"0,3-3 0,3-2 0,6 0 4,9 7 7,10 6 8,10 7 6,2 4 3,-3 3-4,-3 3-4,-2 4-4,-5 4-2,-2 6-3,-3 7-1,-3 6-2,-2 6-1,0 6-3,0 7 0,0 6-2,-2-1-1,-3-5 0,-3-7 0,-2-5-1,-1-9 2,3-9 0,3-10 0,4-8 2,1-15 1,0-19 2,0-18 3,0-19 3,4-18-2,10-15-4,10-15-6,9-16-4,7-13-6,7-9-4,6-10-6,7-8-4,2-6-4,1 1-2,-1-1-2,1 1-1,-1 2-2,1 7-1,-1 6 1,1 7 0,-1 5 3,1 7 8,-1 6 7,1 7 7,-3 5 4,-2 7 1,-3 6 0,-3 7 1,-4 4 2,-3 3 3,-3 3 4,-2 4 2,-5 4 7,-2 6 8,-3 7 9,-3 6 8,-4 12 6,-3 19 2,-3 19 2,-2 19 3,-5 12-2,-2 6-9,-3 7-8,-3 6-9,-6 1-6,-5-3-6,-7-3-5,-5-2-6,-4-3-8,0 1-7,0-1-8,0 1-9,0-6-2,0-8 3,0-10 3,0-9 4,-2-10-4,-3-9-10,-3-10-9,-2-8-9,-1-12 0,3-12 12,3-13 12,4-12 11,2-4 7,4 7 3,3 6 3,3 7 2,6 10 11,9 16 21,10 15 21,10 17 20,2 10 2,-3 6-13,-3 7-15,-2 6-15,0-2-13,7-9-11,6-10-13,7-8-12,4-8-5,3-2 1,3-3 2,4-3 1,-3-4 2,-5-3 4,-7-3 3,-5-2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5"/>
    </inkml:context>
    <inkml:brush xml:id="br0">
      <inkml:brushProperty name="width" value="0.05924" units="cm"/>
      <inkml:brushProperty name="height" value="0.05924" units="cm"/>
      <inkml:brushProperty name="color" value="#00BFF3"/>
    </inkml:brush>
  </inkml:definitions>
  <inkml:trace contextRef="#ctx0" brushRef="#br0">81372 33778 371,'9'-21'1,"1"3"4,3 4 3,2 5 2,0 2 3,-1 2 1,-1 2 0,-1 2 2,2 1 0,1 0 2,5 0 2,2 0 1,1 1-2,1 2-3,-1 2-4,1 2-5,-3 0-1,-1 1 0,-5 0 1,-1 0-1,-3 1 1,-1 1 0,0 3 0,-2 2 0,-1 0 2,-2-1 4,-3-1 3,0 0 4,-2-1 1,0 3-2,0 2-1,0 1-1,0 3-2,0 1 1,0 3-1,0 1 1,0 2-1,0 3 1,0 1-1,0 3 0,0 0-1,1 2-1,2 0-3,0 2-1,1 2-1,-2 2 1,0 4 0,-2 2 2,0 1-1,0-2-2,0-2-3,0-2-2,0-2-2,0-2-2,0-2-1,0-1-2,1-3 0,0-2-1,2-1-1,0-3-1,0-2 0,0-3 1,-2-3 0,0-3 1,-4-5-6,-4-6-10,-5-8-12,-5-6-11,-4-8-3,1-7 4,-2-8 5,-1-9 4,-1-3 2,1-2 1,-1 0 2,1-2 0,0 1 2,1 0 5,1 2 4,1 0 4,1 3 5,1 4 3,1 3 5,1 5 3,1 3 4,4 3 3,3 3 2,3 3 4,2 2 0,3-1 0,4 0-1,2 1-2,3 0 2,2 2 3,2 2 3,1 3 4,2 0-1,1 2-2,2 1-4,0 0-4,-1 2-1,1 2-3,-2 2 0,-1 2-2,-2 3-2,-1 2-1,-2 3-2,-2 3-2,-3 4 0,-4 3 0,-4 5 0,-4 3 0,-3 3 0,-4-1-1,-2 0 0,-3 1-1,-1-3-2,-1-4 0,0-3-2,1-5-1,0-2 0,1 0 1,1-2 1,1-1 1,0-1 1,2-2 1,1-2 1,1-2 1,7-4-1,14-7-4,13-4-5,15-7-4,7-3-1,3-1 1,3-1 1,4-1 1,-5 2 0,-10 5-4,-11 5-3,-11 4-3,-6 3-4,1 1-5,0-2-6,0 2-4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83400 7050 1000,'-30'-25'0,"-9"0"0,-10 0 0,-8 0 0,-1 3-5,9 6-9,10 7-8,10 6-10,0 1-2,-5-3 4,-7-3 4,-5-2 4,-3-5 5,4-2 3,3-3 5,3-3 3,1-4 2,1-3 2,-1-3 0,1-2 0,2-1 2,7 3-1,6 3 1,7 4 0,4 1 0,3 0 0,3 0 0,4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0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10600 53150 522,'-47'-68'0,"6"17"0,7 15 0,6 16 0,4 7 9,4 1 16,3-1 18,3 1 16,3 5 4,3 14-12,3 11-11,4 14-11,1 13-7,0 16-1,0 15-4,0 17-1,-4 13-2,-5 13-2,-7 12-1,-5 13-1,-4 10-1,0 10-1,0 10 0,0 9-1,1-1-3,4-8-9,3-10-6,3-9-8,3-13-5,3-16-2,3-15-3,4-15-3,5-17-2,10-15 1,10-15 0,9-16 0,4-13 2,1-9 6,-1-10 4,1-8 6,-3-6-2,-2 1-6,-3-1-8,-3 1-7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1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58600 58550 583,'23'-47'1,"-3"6"1,-3 7 3,-2 6 2,-9 13 4,-12 23 8,-13 22 8,-12 22 7,-9 8 1,-2-2-8,-3-3-6,-3-3-8,-4 2-6,-3 10-4,-3 10-5,-2 9-4,-3-1-2,1-8 0,-1-10 0,1-9 1,2-9-1,7-5-4,6-7-3,7-5-4,2-8-1,1-5-2,-1-7 0,1-5 0,2-6 1,7-3 2,6-3 4,7-2 2,2-3 2,1 1 2,-1-1 2,1 1 1,1 10 13,3 22 21,3 22 23,4 23 22,-1 10 3,-3 0-15,-3 0-15,-2 0-16,-3 0-9,1 0-5,-1 0-5,1 0-4,1-5-4,3-9-6,3-10-4,4-8-5,5-15-8,10-19-11,10-18-12,9-19-11,4-18-3,1-15 7,-1-15 6,1-16 5,-3-5 8,-2 6 5,-3 7 8,-3 6 6,-1 4 4,4 4 1,3 3 3,3 3 2,-1 7 4,-2 14 6,-3 11 6,-3 14 6,-2 5 7,0 1 4,0-1 5,0 1 4,-2 4 3,-3 9-3,-3 10-3,-2 10-1,-3 7-4,1 6-4,-1 7-3,1 6-4,-3 7-3,-2 10-3,-3 10-1,-3 9-2,-6 4-3,-5 1-2,-7-1-3,-5 1-1,-6-3-3,-3-2 0,-3-3-1,-2-3-1,-1-7-1,3-9-1,3-10-2,4-8-1,-1-12-4,-3-12-6,-3-13-8,-2-12-6,0-13-3,7-12-1,6-13 1,7-12-1,4-10 2,3-6 4,3-6 4,4-6 4,4-4 1,6 1-1,7-1-1,6 1-1,4 4 1,4 9 1,3 10 4,3 10 1,-1 5 3,-2 4 3,-3 3 3,-3 3 3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1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59100 58400 633,'26'-25'0,"4"0"0,3 0 0,3 0 0,-2 1 6,-6 4 11,-6 3 12,-6 3 10,-4 6 5,1 9-5,-1 10-5,1 10-3,-1 7-7,1 6-8,-1 7-9,1 6-9,-6 1-5,-8-3-4,-10-3-3,-9-2-4,-5-3-3,0 1-6,0-1-4,0 1-6,-2-4 0,-3-6 4,-3-6 4,-2-6 4,-1-6 4,3-2 3,3-3 3,4-3 3,13-6 9,26-5 14,24-7 15,26-5 15,8-3 3,-5 4-6,-7 3-6,-5 3-7,-6 3-4,-3 3-3,-3 3-2,-2 4-2,-8 7-8,-8 13-13,-10 12-14,-9 13-14,-12 6-4,-11 0 5,-14 0 4,-11 0 4,-11-2 5,-5-3 4,-7-3 4,-5-2 5,-4-5 0,0-2 0,0-3-3,0-3-1,1-2 4,4 0 9,3 0 10,3 0 9,4-2 5,7-3-1,6-3 0,7-2 0,10-5 2,16-2 7,15-3 6,17-3 7,14-4-2,17-3-7,15-3-8,16-2-7,7-5-6,1-2-4,-1-3-4,1-3-3,1-1-3,3 4-4,3 3-3,4 3-3,-1-1-4,-3-2-6,-3-3-6,-2-3-5,-8-1-5,-8 4-5,-10 3-4,-9 3-5,-10 1 1,-9 1 6,-10-1 7,-8 1 6,-6-1 5,1 1 3,-1-1 4,1 1 2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59650 57650 524,'-46'-49'0,"10"4"0,10 3 0,9 3 0,4 4 5,1 7 12,-1 6 12,1 7 11,1 18 6,3 31-2,3 32-1,4 31-2,1 18-2,0 7-5,0 6-5,0 7-5,-2 10-4,-3 16-1,-3 15-2,-2 17-2,-3 13-4,1 13-8,-1 12-9,1 13-7,1-1-8,3-11-8,3-14-7,4-11-9,2-18-2,4-22 0,3-22 0,3-21 1,-1-23 3,-2-21 6,-3-22 6,-3-22 7,-1-13 3,4-3 1,3-3 1,3-2 1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59850 59400 669,'-25'-46'0,"0"10"0,0 10 0,0 9 0,-2 7 7,-3 7 16,-3 6 15,-2 7 14,-5 10 4,-2 16-10,-3 15-10,-3 17-9,-2 8-7,0 4-6,0 3-5,0 3-7,-2 1-2,-3 1-3,-3-1-1,-2 1-2,2-7-1,9-12 1,10-13-2,10-12 1,11-15-9,17-15-19,15-15-17,16-16-18,5-8-2,-2 0 14,-3 0 13,-3 0 14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60050 58800 622,'71'-75'4,"-5"0"10,-7 0 9,-5 0 9,-6 7 7,-3 17 2,-3 15 2,-2 16 3,-6 13-2,-6 14-9,-6 11-9,-6 14-9,-7 10-7,-6 9-6,-6 10-8,-6 10-6,-9 4-3,-8 0 3,-10 0 3,-9 0 1,-5-4-4,0-5-12,0-7-11,0-5-12,3-9-3,6-9 5,7-10 6,6-8 6,4-6 5,4 1 6,3-1 6,3 1 7,4-4 3,7-6 2,6-6 2,7-6 1,7-6 2,9-2 0,10-3 1,10-3-1,2-1 4,-3 4 6,-3 3 6,-2 3 5,-3 3 2,1 3-5,-1 3-5,1 4-5,-6 4-4,-8 6-2,-10 7-3,-9 6-2,-9 6-4,-5 6-4,-7 7-4,-5 6-4,-9 3-3,-9 0-2,-10 0-1,-8 0 0,-4 0 0,3 0 3,3 0 5,4 0 2,-1-4 4,-3-5 2,-3-7 2,-2-5 3,2-6 3,9-3 4,10-3 4,10-2 4,14-8 6,23-8 9,22-10 8,22-9 9,8-5-2,-2 0-11,-3 0-10,-3 0-12,-2 0-9,0 0-6,0 0-7,0 0-6,-2 1-4,-3 4 0,-3 3-1,-2 3-1,-6-1-2,-6-2-4,-6-3-5,-6-3-5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60250 59100 498,'-47'-15'18,"6"23"11,7 22 12,6 22 11,4 12 2,4 3-6,3 3-6,3 4-7,1 5-6,1 10-3,-1 10-3,1 9-5,1 4-2,3 1-3,3-1-2,4 1-2,1-7-2,0-12 1,0-13 1,0-12 0,4-12-4,10-8-13,10-10-10,9-9-12,9-12-8,9-11-4,10-14-7,10-11-4,0-9-1,-5-3 3,-7-3 4,-5-2 3,-8-1 4,-5 3 6,-7 3 5,-5 4 5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61650 59100 629,'3'-47'2,"6"6"4,7 7 6,6 6 3,4 6 8,4 6 12,3 7 10,3 6 11,-1 6 0,-2 6-12,-3 7-11,-3 6-13,-6 6-8,-5 6-4,-7 7-4,-5 6-5,-6 6-7,-3 6-8,-3 7-10,-2 6-10,-6 3-5,-6 0-3,-6 0-4,-6 0-2,-2-8 1,3-16 6,3-15 5,4-15 5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61250 60150 665,'-27'23'2,"-3"-3"1,-3-3 3,-2-2 2,6-5 7,20-2 13,18-3 12,20-3 12,11-1 3,7 4-10,6 3-9,7 3-8,4-1-12,3-2-16,3-3-13,4-3-16,1-2-7,0 0 2,0 0 1,0 0 1,-7 1-2,-11 4-5,-14 3-5,-11 3-4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62900 59100 445,'-22'-25'2,"6"0"7,7 0 6,6 0 6,6 12 8,6 26 12,7 24 11,6 26 12,-1 15 0,-5 6-8,-7 7-10,-5 6-8,-4 6-8,0 6-5,0 7-5,0 6-5,0 3-4,0 0-3,0 0-2,0 0-4,3-7-2,6-11-3,7-14-3,6-11-3,4-18-4,4-22-5,3-22-3,3-21-5,3-24 0,3-25 4,3-25 5,4-25 4,2-18 2,4-8 1,3-10 0,3-9 1,3-2 1,3 6 0,3 7 0,4 6 1,-1 9-2,-3 13-2,-3 12-3,-2 13-2,-6 13-3,-6 17-3,-6 15-3,-6 16-3,-6 10-3,-2 7-4,-3 6-3,-3 7-3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4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64200 59750 564,'70'-22'6,"-9"6"12,-10 7 13,-8 6 11,-8 4 6,-2 4-4,-3 3-2,-3 3-3,-4 6-3,-3 9-6,-3 10-4,-2 10-5,-8 7-4,-8 6-3,-10 7-4,-9 6-2,-7 1-5,-3-3-3,-3-3-3,-2-2-5,0-6-1,7-6-1,6-6-1,7-6 0,15-9 3,25-8 6,25-10 7,25-9 6,12-9-1,1-5-9,-1-7-8,1-5-9,1-4-9,3 0-11,3 0-10,4 0-11,-9 3 0,-18 6 10,-19 7 11,-18 6 10,-9-1 4,4-5-2,3-7-1,3-5-3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1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11550 53550 431,'-4'-44'0,"-5"13"0,-7 12 0,-5 13 0,-12 12 6,-16 13 12,-15 12 12,-15 13 12,-6 10 3,7 10-8,6 10-8,7 9-7,2 6-6,1 3-4,-1 3-5,1 4-3,-1-4-3,1-9 2,-1-10-1,1-8 1,2-11-2,7-8-4,6-10-3,7-9-4,18-12 1,31-11 4,32-14 5,31-11 5,15-6 1,1 4-2,-1 3-1,1 3-1,-6 3-2,-8 3-1,-10 3-1,-9 4-2,-7 4-1,-3 6 1,-3 7-1,-2 6 1,-5 1 0,-2-3-1,-3-3-1,-3-2 0,-1-5-1,4-2-1,3-3-1,3-3-2,-1-9 0,-2-11-1,-3-14-1,-3-11 0,-2-4 2,0 6 3,0 7 4,0 6 4,-4 12 7,-5 19 8,-7 19 11,-5 19 8,-6 10 5,-3 4 0,-3 3 0,-2 3-1,-1-2-2,3-6-7,3-6-6,4-6-7,10-7-6,19-6-8,19-6-7,19-6-8,5-10-4,-5-12-4,-7-13-2,-5-12-3,-6-7-1,-3 1 2,-3-1 2,-2 1 1,-6 1 3,-6 3 4,-6 3 3,-6 4 4,2 8 12,14 17 20,11 15 21,14 16 21,2 7 2,-6 1-13,-6-1-15,-6 1-13,-1-6-11,7-8-5,6-10-8,7-9-5,-1-13-3,-6-16 1,-6-15 0,-6-15 2,-4-12-1,1-6 0,-1-6-1,1-6 0,-3-6-1,-2-2 0,-3-3-1,-3-3 0,-6 1 0,-5 6-1,-7 7 0,-5 6 0,-8 6-3,-5 6-3,-7 7-4,-5 6-3,-11 9-6,-11 13-4,-14 12-5,-11 13-5,-3 10-2,10 10 0,10 10 1,9 9 1,6 2 1,3-2 2,3-3 3,4-3 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4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68450 58050 439,'-22'-49'0,"6"4"0,7 3 0,6 3 0,3 10 9,0 20 18,0 18 18,0 20 19,0 8 2,0 1-12,0-1-11,0 1-12,0 4-6,0 9-2,0 10 0,0 10 0,0 5-3,0 4-1,0 3-3,0 3-2,0 4-1,0 7-1,0 6-1,0 7-1,0 4-3,0 3-2,0 3-4,0 4-4,-2 1-6,-3 0-8,-3 0-9,-2 0-9,-1-5-4,3-9 1,3-10 1,4-8 1,-1-9 0,-3-6-2,-3-6-1,-2-6-2,-3-9 2,1-8 2,-1-10 3,1-9 4,-1-7 2,1-3 5,-1-3 2,1-2 5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67550 59500 455,'-18'-16'8,"17"19"15,15 19 16,16 19 16,4 12 5,-6 6-6,-6 7-6,-6 6-6,-4 3-5,1 0-5,-1 0-5,1 0-6,-1 1-2,1 4-1,-1 3-1,1 3-1,-3-1-3,-2-2-4,-3-3-3,-3-3-5,-1-7-4,4-9-2,3-10-2,3-8-4,9-22 2,16-30 3,15-32 5,17-30 3,5-19 2,-3-2-1,-3-3-1,-2-3 0,2-4-3,9-3-5,10-3-6,10-2-5,2 0-1,-3 7 4,-3 6 2,-2 7 3,-9 10-10,-12 16-25,-13 15-24,-12 17-24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1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10600 57350 466,'-41'-22'7,"-31"6"14,-31 7 14,-31 6 14,-4 6 2,26 6-10,24 7-11,26 6-10,16 10-4,10 17 4,10 15 3,9 16 3,6 7 0,3 1-3,3-1-3,4 1-4,1 1-2,0 3 0,0 3 0,0 4-1,0 4-1,0 6-2,0 7-1,0 6-1,0-1-2,0-5-2,0-7-1,0-5-3,0-11 0,0-11 0,0-14 1,0-11 0,4-11-7,10-5-16,10-7-16,9-5-15,7-14-5,7-18 8,6-19 7,7-18 9,-1-10 6,-6 0 4,-6 0 6,-6 0 5,-4 0-2,1 0-10,-1 0-9,1 0-8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2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11000 58150 453,'21'-47'2,"-5"6"4,-7 7 5,-5 6 4,-9 9 7,-9 13 10,-10 12 9,-8 13 9,-3 13 2,7 17-9,6 15-8,7 16-9,0 5-4,-2-2-1,-3-3-2,-3-3 0,1-4-2,6-3 0,7-3-2,6-2-1,3-6-1,0-6-1,0-6-2,0-6 0,4-13-6,10-19-10,10-18-8,9-19-10,4-16-6,1-12-3,-1-13-3,1-12-4,-3-12 1,-2-8 7,-3-10 5,-3-9 6,-4-1 5,-3 10 5,-3 10 5,-2 9 5,-5 9 2,-2 9-2,-3 10-1,-3 10-2,1 7 5,6 6 11,7 7 11,6 6 10,7 7 6,10 10 1,10 10 0,9 9 0,-2 10-3,-12 14-8,-13 11-8,-12 14-7,-10 10-5,-6 9-3,-6 10-2,-6 10-3,-7 4-4,-6 0-5,-6 0-6,-6 0-6,-2-7-2,3-11 1,3-14 0,4-11 0,11-15 0,23-16 1,22-15 1,22-15 0,10-11 2,1-2 4,-1-3 3,1-3 5,-3-1 0,-2 4 0,-3 3-1,-3 3-1,-4-1-4,-3-2-5,-3-3-7,-2-3-6,-8-2-3,-8 0 1,-10 0 1,-9 0 1,-5-7 1,0-11 2,0-14 1,0-11 3,0-7 3,0 0 6,0 0 6,0 0 6,1 3 3,4 6 1,3 7 1,3 6 0,-1 6 1,-2 6 1,-3 7-1,-3 6 1,-2 20 13,0 34 29,0 35 27,0 35 28,-2 19 4,-3 7-21,-3 6-21,-2 7-20,-3 7-17,1 9-12,-1 10-12,1 10-13,1 5-14,3 4-15,3 3-15,4 3-15,2-8-3,4-19 9,3-18 9,3-19 11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2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12600 58200 669,'-21'-46'7,"10"10"15,10 10 15,9 9 14,9 4 4,9 1-8,10-1-6,10 1-9,7-1-8,6 1-11,7-1-11,6 1-12,1 1-9,-3 3-9,-3 3-8,-2 4-10,-9 4-4,-12 6 0,-13 7-1,-12 6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13300 57250 418,'-24'-24'0,"4"4"0,3 3 0,3 3 0,6 1 5,9 1 11,10-1 11,10 1 11,7 1 1,6 3-9,7 3-8,6 4-7,1 2-7,-3 4-1,-3 3-4,-2 3-1,-6 3-2,-6 3 3,-6 3 1,-6 4 2,-4 1 2,1 0 2,-1 0 1,1 0 3,-3 3 0,-2 6 2,-3 7 0,-3 6 2,-2 3 0,0 0 1,0 0 0,0 0 1,1 3 0,4 6-2,3 7-2,3 6-1,1 3-1,1 0 0,-1 0-1,1 0-1,-1 0 0,1 0-2,-1 0-1,1 0-1,-3 0-3,-2 0 0,-3 0-3,-3 0-2,-2-2-1,0-3-3,0-3-2,0-2-2,-10-1-5,-18 3-6,-19 3-6,-18 4-6,-17-4-5,-11-9-3,-14-10-3,-11-8-3,-1-11 0,13-8 1,12-10 3,13-9 1,9-5 2,6 0 2,7 0 0,6 0 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14300 55750 582,'-68'-2'0,"17"-3"0,15-3 0,16-2 0,20-8 10,25-8 20,25-10 21,25-9 21,9-1 2,-6 10-13,-6 10-14,-6 9-14,4 4-12,16 1-7,15-1-10,17 1-7,0 1-8,-11 3-5,-14 3-6,-11 4-5,-11 5-8,-5 10-8,-7 10-9,-5 9-9,-11 2-1,-11-2 10,-14-3 7,-11-3 10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14300 56600 556,'-58'17'10,"34"-16"20,35-15 19,35-15 21,21-6 3,9 7-13,10 6-12,10 7-12,5 4-11,4 3-5,3 3-6,3 4-6,-1 2-7,-2 4-8,-3 3-8,-3 3-7,-6 3-9,-5 3-9,-7 3-8,-5 4-10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8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17250 55250 542,'-35'-21'66,"32"10"1,31 10 0,32 9 0,18 2-6,6-2-13,7-3-11,6-3-12,13-6-11,23-5-8,22-7-10,22-5-8,-1-1-9,-21 6-6,-22 7-7,-22 6-7,-16 3-3,-9 0 1,-10 0 2,-8 0 1,-12 4 2,-12 10 0,-13 10 1,-12 9 2,-7 1 3,1-6 5,-1-6 6,1-6 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8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17400 56400 545,'-63'-5'4,"26"-9"7,24-10 8,26-8 8,19-4 3,17 3 2,15 3 0,16 4 1,9 2-2,3 4-2,3 3-4,4 3-4,-4 6-2,-9 9-3,-10 10-1,-8 10-3,-12 7-2,-12 6-1,-13 7-2,-12 6-1,-13 7-3,-12 10-1,-13 10-2,-12 9-2,-15 4-1,-15 1-1,-15-1-1,-16 1 0,-5-4-1,6-6 1,7-6-1,6-6 1,6-9 1,6-8 3,7-10 3,6-9 3,13-9 3,23-5 4,22-7 2,22-5 4,18-6-1,16-3-4,15-3-3,17-2-3,8-5-6,4-2-3,3-3-6,3-3-5,-1-2-4,-2 0-5,-3 0-4,-3 0-4,-7 0-2,-9 0-1,-10 0-1,-8 0 1,-11-2-1,-8-3 1,-10-3 0,-9-2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8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82400 5600 578,'-4'-41'6,"-5"19"15,-7 19 13,-5 19 14,-11 19 3,-11 23-6,-14 22-7,-11 22-7,-7 15-4,0 9-4,0 10-3,0 10-3,0 2-2,0-3-2,0-3-2,0-2-1,3-11-2,6-15-5,7-15-3,6-16-3,7-12-7,10-5-10,10-7-10,9-5-9,12-17-8,16-24-5,15-26-6,17-24-4,3-13 3,-5 0 10,-7 0 11,-5 0 10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18250 52750 577,'-44'-94'0,"13"13"0,12 12 0,13 13 0,12 9 9,13 6 17,12 7 19,13 6 17,4 13 4,-3 23-10,-3 22-10,-2 22-11,-6 16-7,-6 14-6,-6 11-7,-6 14-6,-12 7-5,-15 3-6,-15 3-5,-16 4-5,-8-6-3,0-11-2,0-14 0,0-11-2,4-14 0,10-11 1,10-14 1,9-11 1,9-7 3,9 0 6,10 0 5,10 0 6,8-2 3,10-3 1,10-3 1,9-2 0,7-1 0,7 3-1,6 3 0,7 4-1,-6 5-1,-15 10-2,-15 10 0,-16 9-2,-15 10-1,-11 14-1,-14 11-2,-11 14 0,-15 8-3,-16 7-3,-15 6-3,-15 7-4,-6-4-3,7-12-4,6-13-3,7-12-4,7-13-2,9-12-2,10-13-2,10-12-1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21000 54200 491,'-2'-41'8,"-3"19"15,-3 19 15,-2 19 16,-8 19 5,-8 23-6,-10 22-6,-9 22-5,-7 10-5,-3 1-6,-3-1-5,-2 1-5,2-10-5,9-19-3,10-18-3,10-19-4,-3-2-1,-11 16 0,-14 15 1,-11 17 1,-7 8-5,0 4-12,0 3-10,0 3-12,4-8-7,10-19-7,10-18-5,9-19-6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19600 54800 475,'-2'-47'0,"-3"6"0,-3 7 0,-2 6 0,-3 3 5,1 0 10,-1 0 10,1 0 10,8 10 7,20 23 5,18 22 6,20 22 4,11 18-1,7 16-7,6 15-6,7 17-8,4 7-7,3 0-8,3 0-9,4 0-8,-3-4-9,-5-5-10,-7-7-10,-5-5-11,-8-11-8,-5-11-6,-7-14-5,-5-11-6,-8-11 0,-5-5 5,-7-7 7,-5-5 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21800 54350 498,'-44'-47'0,"13"6"0,12 7 0,13 6 0,4 9 12,-3 13 22,-3 12 23,-2 13 23,-1 16 4,3 23-14,3 22-15,4 22-13,-3 15-13,-5 9-7,-7 10-10,-5 10-8,-4 2-6,0-3-7,0-3-4,0-2-6,1-9-7,4-12-5,3-13-8,3-12-6,4-13-6,7-12-5,6-13-5,7-12-4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22350 54700 442,'0'-61'10,"0"28"22,0 28 21,0 29 20,-2 21 5,-3 16-15,-3 15-13,-2 17-14,-1 7-9,3 0-3,3 0-2,4 0-4,1-5-2,0-9 0,0-10-2,0-8-1,4-9-4,10-6-6,10-6-5,9-6-7,6-9-5,3-8-2,3-10-2,4-9-3,1-13-2,0-16 2,0-15 0,0-15 1,-4-14 3,-5-8 3,-7-10 5,-5-9 4,-6-7 2,-3-3 0,-3-3 0,-2-2 0,-8 0 2,-8 7 3,-10 6 3,-9 7 3,-7 7 0,-3 9-2,-3 10-3,-2 10-1,-8 8-4,-8 10-5,-10 10-4,-9 9-5,-9 20-2,-5 31 1,-7 32 1,-5 31 1,3 9-2,17-12-3,15-13-3,16-12-4,9-10-3,3-6-5,3-6-5,4-6-3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7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23500 54200 595,'-40'0'10,"23"0"21,22 0 21,22 0 21,15 0 3,9 0-15,10 0-16,10 0-14,5 0-13,4 0-11,3 0-9,3 0-11,-2-2-8,-6-3-7,-6-3-5,-6-2-6,-7-3-4,-6 1-2,-6-1-2,-6 1-2,-7-1 3,-6 1 5,-6-1 6,-6 1 6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24850 53250 551,'21'-69'5,"-5"13"9,-7 12 11,-5 13 9,-4 13 7,0 17 5,0 15 5,0 16 6,0 15-3,0 16-11,0 15-9,0 17-11,-2 7-8,-3 0-9,-3 0-7,-2 0-8,-5 0-8,-2 0-7,-3 0-8,-3 0-8,1-4-3,6-5-2,7-7 0,6-5-2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25750 53550 529,'-4'-44'3,"-5"13"5,-7 12 6,-5 13 5,-3 15 8,4 19 11,3 19 10,3 19 12,1 7 0,1-3-12,-1-3-10,1-2-12,1-5-6,3-2-2,3-3-2,4-3-3,4-6-3,6-5-6,7-7-4,6-5-6,6-14-4,6-18-4,7-19-2,6-18-4,1-12 0,-3-3 2,-3-3 2,-2-2 2,-8-3 1,-8 1 1,-10-1 1,-9 1 1,-5 2 1,0 7 3,0 6 4,0 7 2,-7 4 0,-11 3-1,-14 3-2,-11 4-3,-3 7-6,10 13-12,10 12-13,9 13-11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26100 53850 609,'25'23'17,"0"-3"8,0-3 7,0-2 7,0-1 3,0 3-3,0 3-2,0 4-2,1 2-3,4 4-4,3 3-4,3 3-3,-2 1-7,-6 1-8,-6-1-10,-6 1-8,-4-3-11,1-2-16,-1-3-15,1-3-15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27000 52800 448,'1'-68'0,"4"17"0,3 15 0,3 16 0,4 7 6,7 1 11,6-1 13,7 1 11,2 1 3,1 3-4,-1 3-6,1 4-5,-4 5-4,-6 10-4,-6 10-5,-6 9-3,-7 7-4,-6 7-1,-6 6-2,-6 7-1,-9 5-2,-8 7 0,-10 6-1,-9 7-1,-2-1-1,6-6 1,7-6-1,6-6 0,4-4 2,4 1 4,3-1 4,3 1 5,7-7 1,14-12-2,11-13-1,14-12-1,5-5-1,1 3-1,-1 3-1,1 4 0,-1 1-1,1 0 0,-1 0 0,1 0-1,-3 1 1,-2 4-1,-3 3 0,-3 3 0,-6 6-2,-5 9-1,-7 10-3,-5 10-1,-8 10-2,-5 13-2,-7 12-2,-5 13-2,-15 18-5,-22 26-9,-22 24-9,-21 26-9,-6-6-2,14-33 8,11-35 8,14-34 7,5-20-5,1-2-14,-1-3-15,1-3-16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8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82150 5600 536,'25'-27'0,"0"-3"0,0-3 0,0-2 0,-2 6 7,-3 20 17,-3 18 15,-2 20 16,-5 19 4,-2 22-9,-3 22-7,-3 23-9,-2 10-6,0 0-3,0 0-5,0 0-3,0 0-4,0 0-2,0 0-3,0 0-3,0-5 0,0-9 0,0-10 2,0-8 0,-5-9-5,-9-6-15,-10-6-13,-8-6-13,-6-10-7,1-12 0,-1-13 1,1-12 1,-6-12 2,-8-8 6,-10-10 5,-9-9 5,-4-10 5,4-9 4,3-10 2,3-8 4,4-3 6,7 7 7,6 6 8,7 7 7,5 4 5,7 3 1,6 3 1,7 4 1,15-1 2,25-3 3,25-3 3,25-2 3,20-1-3,16 3-9,15 3-10,17 4-9,3 1-4,-5 0 0,-7 0 0,-5 0-1,-9 0-5,-9 0-13,-10 0-13,-8 0-12,-12 0-5,-12 0 0,-13 0 2,-12 0 0,-12 0 5,-8 0 6,-10 0 8,-9 0 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5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31500 22400 505,'-32'-16'11,"-11"19"19,-14 19 22,-11 19 19,-1 7 4,13-3-13,12-3-15,13-2-14,4 3-8,-3 14-2,-3 11-3,-2 14-3,-5 5-4,-2 1-3,-3-1-5,-3 1-5,-2-1-4,0 1-8,0-1-7,0 1-6,1-4-7,4-6-6,3-6-5,3-6-6,3-9-2,3-8 3,3-10 2,4-9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5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30350 22650 463,'-46'-46'3,"10"10"7,10 10 5,9 9 7,13 15 11,20 22 14,18 22 15,20 23 16,8 10-2,1 0-15,-1 0-16,1 0-16,2 1-10,7 4-3,6 3-4,7 3-4,0-1-7,-2-2-15,-3-3-12,-3-3-14,-9-9-12,-11-11-13,-14-14-12,-11-11-12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6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20500 25250 442,'-41'-5'7,"19"-9"13,19-10 13,19-8 13,12-3 6,6 7-4,7 6-2,6 7-3,3 4-4,0 3-5,0 3-6,0 4-5,-2 1-4,-3 0-4,-3 0-3,-2 0-4,-1 6-3,3 13-3,3 12-4,4 13-4,-7 6-2,-16 0-2,-15 0-3,-15 0-1,-12-2-1,-6-3 0,-6-3 2,-6-2 0,-6-3 2,-2 1 1,-3-1 1,-3 1 1,-2-1 2,0 1 1,0-1 2,0 1 2,17-7 3,34-12 8,35-13 7,35-12 6,11-5 2,-8 3-4,-10 3-4,-9 4-3,-9 7-3,-5 13-1,-7 12 1,-5 13-2,-8 7 0,-5 4-1,-7 3 0,-5 3-1,-9-4-1,-9-8-1,-10-10 0,-8-9-1,-6-5-1,1 0 0,-1 0-1,1 0 0,-3 0-1,-2 0 1,-3 0 0,-3 0 1,-4-2-5,-3-3-9,-3-3-7,-2-2-10,0-5-5,7-2-4,6-3-3,7-3-4,5-6-6,7-5-5,6-7-7,7-5-7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7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20500 22800 482,'4'-69'19,"10"13"11,10 12 10,9 13 10,4 9 4,1 6-4,-1 7-4,1 6-5,1 4-3,3 4-6,3 3-3,4 3-6,-1 7-3,-3 14-3,-3 11-4,-2 14-3,-9 7-5,-12 3-7,-13 3-7,-12 4-8,-12-4-2,-8-9 3,-10-10 2,-9-8 2,-7-6 3,-3 1 0,-3-1 3,-2 1 0,-1-1 3,3 1 1,3-1 4,4 1 2,2-3 1,4-2 3,3-3 1,3-3 2,14-6 2,25-5 2,25-7 1,25-5 3,18-11-4,14-11-7,11-14-9,14-11-7,3-3-6,-2 10-6,-3 10-5,-3 9-6,-4 6-3,-3 3-2,-3 3-2,-2 4-2,-11 4-4,-15 6-4,-15 7-5,-16 6-6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0"/>
    </inkml:context>
    <inkml:brush xml:id="br0">
      <inkml:brushProperty name="width" value="0.07587" units="cm"/>
      <inkml:brushProperty name="height" value="0.07587" units="cm"/>
      <inkml:brushProperty name="color" value="#F2395B"/>
    </inkml:brush>
  </inkml:definitions>
  <inkml:trace contextRef="#ctx0" brushRef="#br0">11337 29343 289,'-42'0'5,"9"0"11,11 0 9,9 0 10,7 1 5,2 4 2,4 2 1,3 3 0,2 1 1,5-2 0,4-2 1,4-2-1,2-3-3,1-3-8,1-2-7,1-3-7,0-1-5,1 2-1,-1 2-2,1 2-1,0 1-1,3 0 0,1 0-1,2 0 0,0 0 0,-3 0-1,-3 0-1,-3 0 0,-1 0-1,1 0-1,1 0-2,2 0 0,-1-1 0,2-2-2,1-2-1,1-2 0,0 0-1,-3-1 1,-1 0-1,-3 0 1,0 2 2,1 2 3,1 4 3,2 2 3,-1 3 0,1 0-3,-1 1-3,1 2-3,-1-1-2,3-1 0,0 0 1,1-2 0,1-1 0,2 0 1,2-2 1,3 0 0,-2-1 0,-3 0-1,-5 0-2,-3 0-1,-2-1-1,3 0 0,1-2 1,3 0-1,-1-1 0,-2-2 0,-1 0 0,-2-1 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80375 31900 333,'49'20'167,"16"14"-1,16 15 1,16 15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2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80159 31697 536,'-13'-1'5,"5"0"12,4-2 12,6 0 11,2-1 4,3 0-4,2 0-4,2 0-3,0 1-6,1 0-5,0 2-6,0 1-5,-3 1-5,-3 3-2,-4 4-2,-4 2-3,-3 1-1,-3-3-1,-4-1-1,-2-2-1,-1-2-1,1-2-2,1-2-1,1-2-3,2-1 1,4-2 3,4 0 2,4-1 2,3-1 3,4 0 1,2 0 0,3 1 2,2 0 4,-1 4 4,1 2 6,0 4 6,-3 1 1,-3 3-3,-5 2-2,-2 2-1,-3 1-3,0-1-1,0 1-1,0 0 0,-2-1-3,0-1-1,-3-1-3,-2 0-1,-1-3-3,-2-4-4,0-4-4,-1-4-3,1-3-5,5-2-5,2-2-7,6-1-6,0-1 0,1 3 5,0 1 6,0 2 5,0 1-4,2 1-15,0-1-13,2 0-14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3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6616 34747 403,'-12'-1'7,"8"-2"14,8-2 14,8-2 13,5 0 4,5 1-9,3 0-8,5 2-9,0 0-5,-2 2-2,-1 0-3,-2 2-2,-3 2-2,-3 4 0,-3 4-2,-3 3-1,-2 3-1,-2 2 1,-3 0 0,-1 1 0,-2 1 0,-4 3-2,-2 1-1,-3 3 0,-3-1-2,0 0 0,-2-1 0,0 0-1,-1-3-2,-1-2-4,-1-1-5,-1-2-5,-1-3-2,2-1-3,1-2-1,1-2-1,-1-7-5,0-10-5,-1-11-6,-1-11-5,1-4 1,4 1 5,4 3 8,4 2 5,3 2 6,2 3 2,2 2 4,2 5 3,0 1 3,0 2 4,-2 2 4,0 3 5,-2 0 3,-1 0 5,0 0 3,-2 0 5,0 3 6,-2 6 11,0 6 9,-1 6 9,-1 4 1,0 1-11,0 3-11,0 1-10,0 3-6,0 3-4,0 3-3,0 3-3,1 4-3,0 6-4,2 6-3,0 6-3,1 3-1,-2 3 0,0 1 1,-1 3 1,-1 1-8,2 1-16,0 1-15,2 1-15,0-6-3,2-13 9,0-12 8,2-13 11,-1-7-3,1-1-10,0-1-12,0 0-12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4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8733 34628 522,'-6'-8'56,"4"2"-5,4 1-4,4 0-4,4 1-3,3 1 0,5-1-1,4 0-2,0 0-2,0 2-5,-1 0-6,0 2-5,-2 0-7,-1 0-8,-1 0-8,-1 0-8,-3-2-16,-6-4-24,-6-4-23,-6-3-24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4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8594 34150 500,'-28'2'33,"7"6"16,7 4 18,6 5 16,5 3 1,2-1-17,2 1-16,2-1-17,1 1-13,-2 0-11,0-1-10,-2 1-10,0 0-10,0 3-11,0 1-9,0 3-9,0-1-5,-2-2 2,0-1 2,-2-2 2,0-4 3,-2-3 2,0-4 4,-1-4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9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83250 5800 459,'23'-163'-19,"-3"26"8,-3 24 6,-2 26 8,-5 18 5,-2 13 5,-3 12 5,-3 13 5,-4 18 7,-3 26 12,-3 24 11,-2 26 10,-8 21 1,-8 19-9,-10 19-10,-9 19-10,-2 7-6,6-3-4,7-3-3,6-2-4,6-5-4,6-2-5,7-3-3,6-3-5,4-6-4,4-5-2,3-7-3,3-5-3,6-9-5,9-9-10,10-10-10,10-8-8,7-14-6,6-15 0,7-15 0,6-16-1,3-16 2,0-16 7,0-15 5,0-15 7,-7-6 3,-11 7 3,-14 6 3,-11 7 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5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7779 35500 411,'-14'1'6,"4"2"13,4 2 12,4 2 13,2 1 4,0 3-5,0 2-6,0 2-4,0 1-4,0 1-3,0 1-3,0 1-3,0 1-3,0 1-1,0 1-2,0 1-2,0 0-4,0-1-2,0-1-5,0-1-3,2-6-11,4-12-16,4-12-17,4-11-16,0-4-2,-1 5 13,-2 4 14,-2 6 13,1 0 9,5-5 4,5-5 4,5-5 5,2-1 4,-3 5 4,-1 3 5,-3 4 4,-1 4 3,-3 1 1,-1 2 1,-2 2 2,-2 3 1,-3 4 2,-1 4 3,-2 4 1,-3 3 0,-4 5-5,-4 3-5,-3 5-4,-4 1-5,-2 1-4,-2-1-4,-1 1-4,-2-3-3,1-1 0,-1-4-1,1-3 1,-1-3-3,2-3-3,1-3-4,1-2-3,4-4 2,8-2 7,8-4 7,8-2 7,3-2 4,-1 1-1,-1-1-2,0 0-1,0 0 1,3 2 3,3 1 2,3 0 2,-1 4-7,-7 4-19,-5 5-19,-6 6-19,-5 1-5,-6-1 7,-4-1 7,-5 0 8,-3-2 5,-3 1 4,-1 0 3,-3 0 5,-1 0 1,-1 1 3,-1 1 0,0 1 2,-1 1 3,1 0 5,1-1 5,1 1 4,2-2 6,1-1 3,3-2 5,1-2 3,3-1 7,5 0 10,3 0 8,4-1 9,4 0 0,4-2-8,4-2-8,4-2-8,3-1-5,3 0-3,3 0-1,3 0-2,3-1-2,1 0-2,3-2-2,1 0-2,2-1-2,1 0-1,0 0-3,2 1-2,0-1-7,-2 2-11,0 0-11,-1 2-11,-1 0-7,-1 0 0,-1 0-2,-1 0 0,-2 0 2,-3 0 4,-3 0 6,-3 0 5,-2 0 4,-1 0 2,-1 0 3,0 0 2,-2 0 5,-1 0 6,0 0 5,-2 0 6,0 1 7,2 1 6,0 3 7,1 2 6,1 1 4,0-2 2,-1-1 0,1 0 3,0-2-2,0-1-3,-1 0-4,1-1-3,0-1-4,2 0-4,0 0-5,1 0-4,1 0-13,-1 0-19,1 0-21,0 0-20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5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1167 36232 425,'-6'-64'21,"1"14"-2,2 14-3,2 14-2,0 6 1,0 0 4,-2 1 5,0-1 5,-2 2 1,-2 2-1,-2 4-2,-1 3-2,-3 1-2,0 2-1,-1 0-1,-1 2-2,-2 3-2,-2 6 0,-1 5-2,-3 7 0,-1 4-2,-3 5 1,-1 3-1,-2 4 0,-2 3-1,3 0 0,0 2-1,1 1 0,2-1-1,5 0 0,3-2 0,5 0-1,2-1 0,4-2-3,2 0-3,4-1-1,2-3-4,4-2-1,2-3-4,4-3-2,3-3-2,7-4-4,5-5-3,7-3-2,2-5-2,2-4 2,1-6 2,1-4 1,1-5-4,2-5-11,2-5-10,2-5-11,-4 0-5,-8 5 3,-9 5 1,-8 5 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6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3350 37250 595,'22'8'175,"-3"0"-50,-3-1-48,-3 1-50,-2 1-34,-1 1-21,0 3-21,-2 2-20,-1-1-7,-2-1 8,-3-2 9,0-2 8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3266 38000 570,'-12'1'72,"8"2"2,8 2 2,8 2 3,3 1-11,-1 3-25,-1 2-26,0 1-23,-2 1-18,1-1-9,0-1-9,0 0-8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5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18681 34742 516,'-7'-3'29,"2"8"18,2 9 16,2 10 16,1 4 1,-2 4-14,0 3-16,-1 3-14,-1 1-14,2 2-10,0 1-13,2 0-10,0 0-10,0-2-9,0-1-8,0-3-8,0-3-5,0-3 1,0-5 1,0-3 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18733 34913 502,'2'-15'39,"4"2"1,3 2 1,5 3 1,4 1 0,3 2-3,5 2-3,3 2-2,2 1-4,-1 0-4,-2 0-4,1 0-4,-2 1-2,0 4-3,1 2 0,-1 4-3,-1 1-1,-5 1 0,-3 1-2,-5 1-1,-2 1-2,-2 0-3,-2-1-2,-2 1-3,-3 1-1,-4 1 1,-4 3 0,-4 1 0,-3 1-2,-1-1-3,-3-1-5,-1 0-3,-3-3-3,-2-1-2,-1-3-3,-2-1-1,-2-2-2,1-2 3,-1-3 1,1 0 2,0-4 2,3-1 4,1-2 4,3-1 3,2-3 4,5-1 5,3 0 3,4-1 4,3-2 4,2-2 3,2-2 2,2-1 2,3-2 2,6-2-1,3 0-1,7 0 0,2-1-1,3 2-1,1 2-2,2 3-1,0 2-1,-3 2 0,-3 4 0,-3 2-1,-3 4-3,-4 4-6,-5 4-5,-3 4-7,-5 3-4,-4 5-2,-5 3-1,-5 5-1,-5 1-2,-2 0 2,-3 1 0,-2-1 1,-2-1 2,1-3 0,1-3 2,1-3 2,1-4 1,1-3 2,1-4 3,1-4 1,1-3 4,4-1 3,3 0 3,3-1 3,3-3 4,4-2 3,4-4 2,4-2 3,3-1 1,3 1-1,3 0 0,4 2-2,1 1-2,1 0-4,1 2-3,1 1-3,0-1-4,-1 2-4,-1-1-4,-1 0-5,-2 0-3,-1 0-4,-2 0-5,-2 0-4,-2-1-2,1 0-1,0-1 0,0-1-1,-2-3 0,-1-2-1,-2-3 0,-2-3-2,-2-4 0,-1-3 2,0-5 0,-1-3 2,-1 0 4,0 5 5,0 5 5,0 5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5413" units="cm"/>
      <inkml:brushProperty name="height" value="0.05413" units="cm"/>
      <inkml:brushProperty name="color" value="#F2395B"/>
    </inkml:brush>
  </inkml:definitions>
  <inkml:trace contextRef="#ctx0" brushRef="#br0">19422 34221 406,'-14'-50'1,"3"10"4,3 9 2,2 11 2,2 5 5,-2 2 6,0 3 5,-1 1 6,-1 3 3,2 4 0,1 4 1,0 4 0,1 3 0,0 3 0,0 3 0,1 4-1,-2 3-2,2 8-2,-1 7-4,0 7-2,0 3-4,0 2-3,0 0-5,0 1-2,-1 2-3,0 2 0,-1 2 1,-1 2 0,0-2-4,2-3-10,2-4-8,2-4-9,2-5-4,2-6 1,2-5 1,2-7 0,2-4 0,3-4-2,3-5-3,4-3-1,2-4-2,5-6 0,3-4 0,4-5-1,0-3 2,-3 1 6,-5-1 5,-3 0 6,-4 1-1,-1 1-5,-2 1-7,-2 1-5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20966 34313 602,'-12'-8'31,"8"0"10,8 0 10,8 0 10,5 1-2,5 1-10,3 0-11,5 2-11,0 0-8,0 2-6,-1 0-6,-1 2-5,-1 0-8,1 2-7,-1 0-7,1 2-8,-3-1-3,-3-1 3,-5 0 3,-3-1 2,-5-1-4,-6 0-11,-6 0-11,-6 0-11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21291 33931 615,'-36'-13'2,"9"3"5,7 4 4,9 4 4,3 5 9,2 7 12,1 8 13,0 6 13,2 4 0,1 0-14,0 2-14,2 1-14,-1-1-9,-1-1-7,0-3-8,-1-1-5,-1-3-8,2-3-8,0-3-7,2-3-8,1-4-3,2-6 0,2-6-1,2-6 1,0-2 1,1 1 3,0 0 5,0 2 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21085 33572 510,'7'-19'16,"-2"7"12,-3 8 12,0 8 12,-4 6 1,-2 5-8,-4 5-9,-2 6-9,-3 1-7,-3 2-4,-3 1-3,-3 1-5,-2 0-4,1-2-5,-1 0-5,1-1-5,0-1-4,1-1-7,1-1-5,1-1-6,1-2-2,2-3 0,3-3 1,1-2 1,2-3 2,1-1 5,0-1 5,2 0 5,0-2 7,2-1 12,1 0 10,1-2 12,0 2 12,2 4 13,0 3 14,2 5 13,0 3-2,0 1-16,0 3-18,0 1-17,-1 2-12,-1-1-6,0 0-5,-1 1-7,-1-3-5,0-3-4,0-5-4,0-3-5,2-5-7,4-4-11,4-6-11,4-4-11,1-6 1,1-6 11,0-5 10,0-6 12,-1-1 5,-1 5 1,-1 5 1,0 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9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84150 6550 515,'23'-54'-2,"-3"-5"-5,-3-7-4,-2-5-5,-6 2-1,-6 13 4,-6 12 2,-6 13 3,-7 13 13,-6 17 22,-6 15 23,-6 16 22,-4 16 6,1 20-9,-1 18-9,1 20-10,1 8-7,3 1-7,3-1-7,4 1-6,4-7-7,6-12-7,7-13-7,6-12-6,7-12-5,10-8-1,10-10-2,9-9-1,9-12-5,9-11-11,10-14-8,10-11-10,5-15-5,4-16 3,3-15 0,3-15 2,-5-9 3,-12 1 8,-13-1 5,-12 1 7,-12 7 4,-8 16 3,-10 15 2,-9 17 3,-9 11 13,-5 10 25,-7 10 26,-5 9 24,-4 7 6,0 7-12,0 6-12,0 7-13,1 5-8,4 7-5,3 6-4,3 7-5,4-1-6,7-6-8,6-6-8,7-6-7,8-15-9,14-21-12,11-22-10,14-22-10,3-18-3,-2-11 6,-3-14 7,-3-11 5,-7-4 6,-9 6 4,-10 7 4,-8 6 4,-6 6 7,1 6 9,-1 7 8,1 6 9,4 12 10,9 19 10,10 19 10,10 19 12,0 12-3,-5 6-13,-7 7-15,-5 6-14,-6 4-8,-3 4-4,-3 3-3,-2 3-4,-6 3-2,-6 3-1,-6 3-3,-6 4-1,-4-4-2,1-9-5,-1-10-4,1-8-3,8-20-8,20-28-10,18-28-9,20-27-11,6-17 0,-2-3 11,-3-3 10,-3-2 11,-6-1 8,-5 3 6,-7 3 6,-5 4 7,-6 5 4,-3 10 2,-3 10 2,-2 9 2,-3 18 13,1 29 22,-1 28 23,1 28 22,-1 14 3,1 0-18,-1 0-16,1 0-18,-3 1-12,-2 4-6,-3 3-6,-3 3-6,-2-1-7,0-2-9,0-3-8,0-3-8,-2-6-8,-3-5-6,-3-7-7,-2-5-7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21250 35041 583,'22'-29'24,"-3"7"4,-3 5 6,-3 7 4,1 2 2,2 0-1,3 0-2,3 0-2,2 1-3,1 1-2,1 0-5,1 2-2,-1 0-6,-2 2-6,-1 0-7,-2 2-7,-3 0-8,-1 2-8,-2 0-9,-3 2-9,-1 1-6,-2 1-5,-2 3-5,-2 2-5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22297 35100 552,'-21'2'-29,"7"4"32,5 4 31,6 3 32,3 4 11,2 1-13,0 3-11,2 2-13,0 1-8,0 4-6,-1 3-5,1 3-6,-1 3-3,0 2-1,-1 4-2,-2 2 0,0 3-5,0 0-6,0 2-8,0 0-7,0-1-10,0-2-13,0-4-12,0-2-12,0-5-3,0-6 9,0-5 7,0-6 8,0-5 7,-2-3 7,-1-3 5,0-2 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21440 35364 699,'0'-14'0,"0"1"0,0 2 0,0 2 0,0 0 4,2-1 8,0-3 8,2-1 8,0-1 3,3 4 0,2 3-2,2 2-1,0 4-2,-1 4-2,0 4-3,-2 4-2,-1 4-4,-2 5-6,-3 5-5,0 5-7,-4 2-3,-2-2-3,-4 0-2,-2-1-3,-2-2-2,1-3 0,-1-3 0,0-3-1,0-3 1,-1-4 2,-1-4 3,-1-4 1,0-4 2,4-4 3,3-4 1,3-4 4,2-4-1,3-7 1,4-5-2,2-6 0,5-4-5,7-2-8,7-2-9,7-2-9,1 3-2,-5 8 3,-5 7 4,-5 9 2,-3 3 5,-1 2 3,-1 1 3,0 1 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8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23800 33609 682,'21'-15'64,"-3"4"-8,-5 3-8,-3 3-8,-2 2-6,2 3-6,0 4-6,1 2-7,-1 3-5,-2 4-10,-4 2-7,-2 3-8,-4 2-8,0 1-10,-3 1-9,-2 1-10,-1-1 0,1-3 8,-1-3 6,0-2 9,0-3 3,0-1 3,1-1 1,-1 0 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8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22796 34600 461,'-14'1'4,"6"2"13,5 2 12,4 2 14,3 2 2,-2 3-7,0 3-9,-2 3-6,-1 3-6,-4 1 0,-2 3-2,-3 1-1,-2 1-3,0-3-5,0-1-4,1-3-4,-1-2-3,2-2-3,1-4-3,1-3-1,4-6-4,11-10-3,10-9-4,10-11-3,4-3 0,2 1 6,1 3 4,1 2 5,-2 2 5,-2 4 4,-3 5 3,-3 3 4,-2 2 4,-3 2 3,-1 1 2,-2 0 3,-7 6 0,-9 8-4,-10 9-5,-9 9-3,-7 4-5,-1-1-4,-3-1-5,-1-1-3,-2-2-3,-1 0 1,0-1 0,-2 0 1,0-3 0,1-2 0,2-1 1,0-2 1,2-3 3,5-1 8,3-2 6,5-2 7,4-3 9,8-1 9,7-2 10,6-2 9,8-3 1,7-3-9,9-5-9,7-4-9,5-3-6,4-1-5,2-3-3,4-1-4,-2 0-4,-3 5-7,-4 3-6,-3 4-5,-6 3-4,-4 2-2,-5 2-2,-5 3-1,-6-2-4,-8-2-4,-8-4-3,-8-2-5,-5-2 3,0-2 10,-1 0 8,-1-1 11,-1 1 6,1 3 7,-1 2 5,0 4 6,2 1 4,1 0 1,2 0 1,2 0 2,1 3 5,1 6 8,-1 6 8,0 6 9,1 4-1,4 3-12,3 2-10,2 5-11,2 1-6,0 2-3,0 2-2,0 2-3,-1 2 0,-1-1-1,0 0 0,-1 0 1,-3-2-7,0-3-13,-3-5-12,-2-4-13,-1-3-4,-2-4 1,0-5 3,-1-3 2,-2-3 3,0-2 5,-1-3 5,-1 0 5,0-5 3,0-4 1,2-6 2,1-3 2,2-4 2,2 0 3,4 1 4,3-1 2,3 0 4,5-1 1,6-1 2,4-1 2,4 0-1,5-1-4,3 1-4,4-1-5,2 2-3,-3 1-4,-2 2-3,-1 3-4,-4 1-2,-5 2-1,-5 3-2,-5 1-2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25047 34900 578,'-1'39'154,"0"-2"-37,-2 0-39,0-1-37,-1-2-23,0-2-8,0-1-6,0-3-9,0-2-7,1-3-8,-1-3-8,0-3-8,0-5-8,2-6-10,0-8-8,2-6-10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25400 33932 472,'0'-19'46,"2"9"4,0 8 4,2 10 5,0 6-3,0 7-7,-1 5-7,2 6-9,-2 5-4,-1 3-4,0 2-2,-2 4-4,0 6-3,0 9-4,0 11-3,0 9-4,0 6-4,0 0-5,0 2-4,0 0-5,1 0-9,2-2-13,2-1-14,2-3-14,0-9-5,0-17 1,-2-16 2,0-17 2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25050 35305 703,'10'-13'90,"4"6"-17,3 6-16,5 6-18,1 4-14,-2 1-13,0 3-12,0 2-14,-3 0-9,-3-1-7,-3-1-8,-2 0-6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26200 34363 591,'14'-21'79,"-1"6"-12,-2 6-11,-2 7-13,0 1-8,3-1-4,4 0-4,2-1-4,0-1-4,1 2-5,-2 0-5,-1 2-4,-1 1-13,-3 4-24,-1 2-23,-2 4-22,-4-1-6,-4 1 12,-6-2 12,-4 0 13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0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25914 34700 470,'-21'0'6,"5"2"11,5 0 11,5 2 11,1 1 5,2 1-1,-1 3-1,0 2-1,-1 2-4,0 3-7,-1 3-6,-2 4-7,1-1-4,1-1-3,0-3-3,2-1-2,0-2-3,2-1-2,0-1-2,2 0-2,4-5-7,10-5-10,8-6-11,9-5-10,2-5-3,-2 0 6,-3-1 7,-3-1 5,-4 0 6,-3 4 5,-4 3 4,-4 3 4,-5 3 7,-3 4 10,-4 3 10,-3 5 9,-5 3 2,0 0-4,-3 1-6,-1 1-4,-2 2-4,0 1-2,1 3-2,-1 1-2,1 0-2,2-4-2,3-5-1,1-3-3,3-2 1,6 0 1,4 0 2,6-1 1,2 0 0,3-4-1,2-3-2,1-2-2,1-2-1,-3-2-2,-1 0-2,-2-1-2,-5 1-4,-6 4-5,-8 4-6,-6 4-5,-4 2 1,-1-1 4,-1 1 7,-1 0 5,-1 0 5,1 2 4,-1 0 5,1 1 4,-2 1 3,0 0 2,-1-1 1,-1 1 1,1-1 3,3-1 6,3 0 6,3-2 5,5 0 3,6 0 1,7 0 1,8 0 1,5-2-3,5-3-5,5-2-6,5-4-5,2-1-5,2 1-6,0-1-6,2 0-6,-1 0-8,-2 2-11,-1 0-9,-3 2-11,-2 0-8,-1 2-6,-3 0-6,-1 2-6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0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86600 5150 517,'68'-22'50,"-11"6"-5,-14 7-7,-11 6-7,-4 6-2,6 6 1,7 7 0,6 6 2,1 9-2,-3 13-1,-3 12-4,-2 13-2,-6 12-2,-6 13-1,-6 12-3,-6 13-1,-12 6-4,-15 0-8,-15 0-5,-16 0-8,-12-4-6,-5-5-7,-7-7-8,-5-5-5,-3-11-4,4-11 1,3-14 0,3-11 2,6-14-1,9-11-1,10-14-2,10-11-1,11-15 2,17-16 5,15-15 5,16-15 6,13-7 4,14 3 7,11 3 5,14 4 7,10 1 1,9 0-2,10 0-2,10 0-2,-4 4 6,-16 10 14,-15 10 14,-15 9 14,-15 12 5,-12 16-2,-13 15-4,-12 17-2,-15 11-3,-15 10-4,-15 10-3,-16 9-4,-10 4-4,-3 1-5,-3-1-4,-2 1-6,2-4-2,9-6 1,10-6-1,10-6 0,7-4-2,6 1-4,7-1-5,6 1-4,6-1-2,6 1 1,7-1 1,6 1 1,3-1-2,0 1-5,0-1-4,0 1-5,-7 4-2,-11 9-1,-14 10 1,-11 10-1,-11 0 2,-5-5 3,-7-7 4,-5-5 2,-3-8 1,4-5-4,3-7-2,3-5-4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16213 40298 452,'-1'-17'58,"-1"11"9,0 12 10,-1 11 8,-1 9-3,0 3-17,0 5-18,0 3-16,0 5-13,0 6-6,0 6-7,1 6-6,-2 2-8,2-1-8,-1-1-9,0-1-8,0-1-5,2 0 0,0-2-1,2 0 0,0-4-2,2-3-3,0-4-5,2-3-3,0-8 2,0-8 8,-1-9 8,2-8 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16712 40900 512,'-16'2'103,"0"4"-24,1 4-22,-1 3-24,0 3-14,-1 0-4,-2-1-5,1 1-4,-3 0-3,0-1 1,-1 1-2,-1 0 0,1-2 1,3-1 0,3-3 2,3 0 1,2-3 1,0 1 4,2 0 2,1 0 3,2 1 1,4 3 0,4 3 0,4 4-1,4-1-3,3-1-5,5-3-6,3-1-4,3-2-5,-1 0-2,1-2-1,-1-1-3,2 1 0,1 0 0,3 1 1,1 2 1,0-2-8,-3-1-14,-3-2-16,-3-2-14,-3-2-5,-3-1 7,-3 0 8,-2-1 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17688 40514 620,'-15'0'1,"2"0"3,3 0 2,1 0 4,5-1 8,8 0 17,8-2 15,7 0 16,5 0 1,1 0-15,1 2-15,1 0-15,0 1-12,1 0-9,-1 0-7,1 0-8,-3 0-5,-2-2 2,-2 0 0,-4-2 2,-3 0-9,-1 1-16,-2-1-17,-2 0-17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18313 39689 508,'-8'-14'4,"0"1"8,0 2 7,0 2 8,1 6 9,1 8 9,0 9 10,2 10 8,0 3 0,2 2-9,0 1-11,2 1-8,0 1-12,0 2-11,0 3-11,0 1-13,0 1-3,0 0 4,0 0 4,0 0 3,0-3-12,2-5-27,0-7-28,2-5-28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19645 41397 575,'-13'6'9,"4"-3"21,6-2 18,5-3 20,6-3 3,9 2-12,9-1-13,9 0-13,4-1-9,0 0-6,0-1-6,0-1-6,-1 0-6,-3 2-5,-4 2-7,-1 2-6,-5 2-4,-2 2 0,-3 2-1,-2 2-1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20328 40420 477,'-34'-11'50,"9"8"11,11 9 12,9 10 11,5 6-2,2 4-18,0 6-16,2 5-18,-1 4-12,-1 6-8,0 4-8,-1 6-7,-1 1-5,0-1 1,0-1 0,0 0 0,0-6-4,0-6-6,0-9-8,0-8-7,0-5-10,1-3-12,2-3-11,0-2-12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23131 40037 479,'-7'-6'57,"2"6"4,2 4 5,2 6 4,2 3-4,0 3-11,2 3-13,0 3-12,0 3-7,0 1-5,-2 2-3,0 3-4,-2 2-5,0 4-5,-2 4-6,0 4-5,-1 1-8,0-4-11,0-2-10,1-3-10,-1-5-5,2-4 3,0-4 1,2-6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23200 40894 583,'0'-15'3,"0"2"4,0 3 5,0 1 4,1 1 8,2 0 10,2 0 11,2 1 10,2 0 1,5 2-8,4 2-9,3 2-8,2 1-9,-1 0-6,-1 0-8,-1 0-8,-1 0-6,-3 0-6,-1 0-7,-2 0-7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5758" units="cm"/>
      <inkml:brushProperty name="height" value="0.05758" units="cm"/>
      <inkml:brushProperty name="color" value="#F2395B"/>
    </inkml:brush>
  </inkml:definitions>
  <inkml:trace contextRef="#ctx0" brushRef="#br0">24100 39626 382,'0'-41'45,"2"15"14,0 13 14,2 14 15,-1 10-2,1 5-14,0 7-17,0 6-15,-1 3-10,0 4-5,-2 3-6,0 2-4,-2 6-7,0 8-6,-2 8-6,0 7-6,0 4-11,0 1-12,2-1-14,0 1-13,1-6-2,0-9 9,0-10 9,0-10 9,0-8 2,0-4-7,0-4-7,0-6-6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25040 39866 603,'-5'-7'75,"8"2"-6,6 2-6,7 2-5,4 1-9,3 0-11,1 0-13,3 0-10,-1 0-11,0 0-6,-1 0-7,0 0-7,-3 0-2,-2 0 0,-1 0 2,-2 0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0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88500 6550 643,'53'-44'62,"6"13"-10,7 12-8,6 13-9,7 6-6,10 0-3,10 0-3,9 0-3,12 0-2,16 0-3,15 0-2,17 0-2,0 1-4,-11 4-6,-14 3-4,-11 3-5,-18-1-2,-22-2 1,-22-3 2,-21-3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25563 38986 509,'-8'-15'3,"0"-1"7,0 1 7,0-1 6,1 5 12,1 10 17,0 10 16,2 10 17,0 6-3,2 4-22,0 4-22,2 5-23,0 0-13,0 0-4,0-2-6,0 0-4,0-3-8,0-5-9,0-5-11,0-5-9,0-3-7,0-1-3,0-1-5,0 0-3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26539 40728 513,'-14'0'6,"1"0"12,2 0 12,2 0 13,6-2 6,8-2 2,9-4 2,10-2 2,4-1-3,2 1-9,2 1-9,3 1-8,1 1-8,0 2-10,2 2-7,1 2-10,-2 1-7,-4 0-7,-4 0-8,-3 0-6,-5 0-5,-3 2-2,-4 0-3,-4 2-3,-5 0 1,-2 1 1,-6 2 2,-2 0 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27146 40022 484,'-15'-19'35,"4"7"16,3 8 15,2 8 17,3 6 0,0 5-16,2 5-16,1 6-16,0 2-11,0 2-10,0 2-8,0 3-8,0 2-9,0 6-7,0 4-8,0 6-9,-1 0-4,-1-1-2,0-2-2,-1-2-2,-1-5-2,0-7-2,0-9-4,0-7-2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29063 40090 493,'-9'-8'99,"14"2"-12,14 0-12,13 2-13,5 1-11,-3 2-10,-5 2-9,-3 2-11,-4 2-6,-3 2-4,-3 1-4,-3 3-3,-2 3-2,-2 2-4,-2 3-1,-2 3-3,-5 2-3,-5 3-3,-5 1-4,-7 3-4,-4 0-2,-5 2-3,-3 1-3,-4 1-2,-2-2 1,1-4 2,1-3 2,1-5 4,2-2 3,1-2 4,3-3 6,2-1 4,2-2 6,5-2 6,3-3 6,4-1 6,6-2 6,8-4 6,8-2 4,7-3 6,5-2-3,-1 2-8,1 1-8,-1 0-10,3 1-8,5 0-9,5 0-8,5 0-9,0 1-7,-4 2-7,-4 2-7,-3 2-7,-5 1 0,-2-2 7,-3 0 7,-2-2 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31307 39575 428,'-8'-8'0,"2"0"0,1 0 0,0 1 0,1-1 3,0 2 6,0 1 6,1 0 6,-1 3 10,2 4 16,0 4 15,2 4 16,-2 4 0,0 5-15,-3 5-13,-2 5-15,-3 3-11,-3 2-5,-5 3-7,-4 1-6,-1 1-3,1 0 1,1 0 1,1 0 0,1 0-4,-1-2-9,1 0-9,-1-1-10,2-4-8,5-6-7,3-5-7,4-6-7,4-7-2,4-8 0,4-8 2,4-8 2,0-3 4,-1 3 8,-2 1 8,-2 3 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8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31800 39827 397,'7'-21'5,"-1"5"12,0 4 11,-2 6 10,1 4 8,0 6 3,1 4 4,2 6 2,-1 3-2,-2 5-9,-3 3-8,0 5-9,-2 1-5,0 0-4,0 1-2,0-1-3,0-2-3,0-3-2,0-5-2,0-3-2,2-6-6,7-7-11,6-6-11,6-7-9,2-7-6,1-6 1,-1-5 0,0-6 1,0-3 1,-3 1 3,-1 1 3,-2 2 1,-3 0 5,-1 4 5,-2 4 4,-2 2 5,-2 2 6,-1 4 5,0 3 5,-2 3 5,0 3 10,0 4 13,0 4 12,0 4 14,-1 3 1,-1 3-8,0 3-10,-1 4-9,-1 1-7,0 3-4,0 1-4,0 3-4,-1 1-4,-1 2-3,0 3-4,-1 1-2,-1 1-7,0 1-9,0-1-8,0 0-8,0-2-9,0-3-5,0-5-6,1-3-7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8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33450 40300 437,'0'38'162,"0"-4"-40,0-2-38,0-3-39,0-2-22,0-1-5,0-1-6,0-1-4,1-6-13,4-9-19,2-10-19,3-9-21,3-8-3,0-2 10,1-3 10,1-3 12,0 0 6,-1 3 5,-1 3 5,0 3 3,-2 3 7,-1 1 9,-1 2 7,0 2 9,-2 4 12,-1 6 15,0 6 15,-2 6 16,0 4 0,0 1-13,0 3-13,0 1-14,-1 2-9,-1-1-4,0 1-4,-1-1-5,-1 1-5,0-1-4,0 1-7,0-1-5,-1-1-5,-1-3-5,0-3-6,-1-2-6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34121 38627 507,'22'-6'113,"-3"2"-20,-3 4-19,-2 3-20,-3 2-13,-1 3-6,-1 3-7,0 4-5,-3 1-7,-3 1-5,-2 1-6,-3 1-7,-4 0-4,-4 1-3,-4-1-4,-3 1-3,-4-1-3,0-1-3,-1-1-1,0 0-3,-1-3 0,2-1 3,3-3 2,1-1 2,7-1 7,10-2 10,12-1 9,10 0 9,5-2 3,1 0-7,-1-2-5,0 0-7,0-2-8,-1 0-9,-1-2-10,-1 0-9,-2-1-6,-3 2-1,-3 0-2,-3 2-2,-2-1 4,-2 0 7,-2-2 8,-2 0 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34927 38844 599,'-6'-15'9,"2"4"15,4 3 16,3 3 17,3 0 4,7 0-8,5-2-7,7 0-9,2 0-6,-1 0-9,-1 2-8,-1 1-8,-2 0-8,-3 2-12,-3 0-11,-2 2-11,-4 1-9,1 2-10,-2 2-8,0 2-10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35397 38070 492,'-21'-11'87,"7"8"-4,5 9-2,6 10-5,3 5-8,2 5-17,0 3-15,2 4-16,-1 4-15,-1 2-14,0 4-14,-1 2-15,-1-2-13,0-7-12,0-9-12,0-7-12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90250 5600 633,'51'-19'77,"4"13"-13,3 12-13,3 13-12,6 9-8,9 6-3,10 7-2,10 6-3,2 3-5,-3 0-9,-3 0-9,-2 0-8,-8 0-3,-8 0 2,-10 0 3,-9 0 2,-12 0-10,-11 0-23,-14 0-24,-11 0-22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36400 39897 574,'47'-15'156,"0"4"-41,0 3-39,0 3-41,-3 1-21,-6 2-2,-6 0-2,-5 2-3,-3 1-8,-1 2-19,1 2-16,-1 2-18,-2 0-6,-3-1 4,-4-1 6,-4 0 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36978 39216 473,'-15'-12'50,"4"8"9,3 8 10,3 8 10,1 5-2,2 5-15,0 3-14,2 5-14,0 2-10,0 2-9,0 2-6,0 2-8,-1 2-9,0 1-9,-2 0-8,0 2-10,-1-2-8,1-2-6,-2-3-7,2-3-6,-1-5-1,2-4 6,0-5 6,2-4 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37940 39193 451,'-16'-3'84,"2"10"-1,1 9-1,1 11-2,-1 5-8,0 1-17,-1 0-17,-1 2-16,-1 1-9,-1 1-4,-2 0-3,1 2-2,-2 0-3,0-2-3,1 0-1,-1-1-3,1-1-5,1 0-9,1 0-10,1 1-9,3-7-11,8-9-12,7-12-12,6-11-12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2"/>
    </inkml:context>
    <inkml:brush xml:id="br0">
      <inkml:brushProperty name="width" value="0.06124" units="cm"/>
      <inkml:brushProperty name="height" value="0.06124" units="cm"/>
      <inkml:brushProperty name="color" value="#F2395B"/>
    </inkml:brush>
  </inkml:definitions>
  <inkml:trace contextRef="#ctx0" brushRef="#br0">38616 39637 359,'-7'-4'11,"2"8"22,2 8 22,2 7 22,1 4 3,2-1-16,0-1-16,2-1-16,0 0-10,2 0-3,0-1-2,1 1-4,1-2-5,0-1-10,0-3-9,0-1-9,1-4-5,1-4-2,3-6-1,2-4-1,1-5-3,1-6-5,1-4-3,1-4-4,0-3 1,-2 3 7,-3 1 8,-1 3 7,-2 1 7,-2 2 5,-3 3 6,-1 1 6,-1 2 9,0 0 16,0 2 14,0 1 15,0 2 5,0 6-5,0 4-4,0 6-5,-1 2-5,-1 3-6,0 2-4,-1 1-6,-3 2-4,0 1-3,-3 1-3,-2 2-4,-1 0-1,2 2-3,1 3-1,0 1-2,1 0-6,-2-1-7,0-3-9,-1-1-7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2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40093 40000 413,'0'30'185,"0"-3"-44,0-3-44,0-3-44,-1-1-25,0 1-3,-2 1-5,0 1-3,-1 0-5,0-1-5,0-1-6,0-1-4,2-4-13,2-8-19,4-8-19,2-8-19,3-6-3,2-2 11,1-3 13,3-3 12,-1 0 9,-3 3 6,-3 3 5,-2 3 5,-3 3 12,0 6 17,-2 4 17,0 6 17,-3 1-8,-2-2-33,-4-3-34,-2 0-33,-1-3-9,3-1 15,1 0 16,2-1 14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3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40300 40061 488,'1'-15'35,"2"4"3,2 3 4,2 3 4,1 3 3,1 5-1,1 6 1,2 4-1,-2 3-3,-1-1-9,-2 1-8,-2 0-8,-2 0-7,0 1-4,-2 1-4,0 1-4,-1 1-8,0-1-9,0 1-10,0-1-10,0 1-7,2 0-4,0-1-6,2 1-5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4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41125 39144 436,'-14'-12'59,"1"6"-5,2 8-6,2 6-5,1 6-4,-2 4-4,0 3-4,-1 5-3,0 0-3,2-2-3,3-1-1,1-2-3,1-2-1,2-1-3,0-1-2,2-1-1,3-1-6,6-1-9,5 0-9,7-2-9,2-3-4,-1-4 1,-1-6 0,-1-4 0,-1-5 1,-1-3 2,-1-5 0,0-4 2,-3-1 2,-3-1 4,-3 1 2,-2-1 4,-3 2 4,-2 1 2,-2 2 3,-2 3 3,-3 0 2,-2 2 2,-3 1 0,-3 1 2,-1 1 1,2 2 0,2 2-1,3 3 1,3-1-6,8 0-9,6-2-11,7 0-9,4-1-4,-1 0 6,1 1 4,0-1 5,-2 1 2,1 2 0,-2 2-1,-1 2 1,-1 2 7,-3 4 19,-1 2 17,-2 4 17,-2 1 7,0 1-5,-2 1-6,0 1-4,-2 1-4,-1 0-5,0-1-5,-2 1-4,0 0-4,0 1-5,0 2-4,0 0-5,-1 1-7,-2 1-6,-2 1-8,-1 1-7,-3-1-5,0-1-5,-1-3-4,-1-1-5,0-6-4,4-8-5,2-9-5,4-9-4,2-4 4,4 4 14,2 3 14,4 3 14,1 0 10,3 0 6,1-2 6,3 0 7,0 0 3,-3 1 0,-1 0 1,-2 2 0,-1 1-1,-1 2-3,1 2-4,0 3-4,-1 0-5,-1 0-9,0 0-6,-2 0-9,-1-2-5,0-1-3,-2-2-2,0-1-3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5"/>
    </inkml:context>
    <inkml:brush xml:id="br0">
      <inkml:brushProperty name="width" value="0.06039" units="cm"/>
      <inkml:brushProperty name="height" value="0.06039" units="cm"/>
      <inkml:brushProperty name="color" value="#F2395B"/>
    </inkml:brush>
  </inkml:definitions>
  <inkml:trace contextRef="#ctx0" brushRef="#br0">42897 38841 364,'-1'-37'1,"0"5"2,-2 5 2,0 5 2,-1 3 3,2 3 5,0 1 4,2 3 5,0 5 12,2 11 18,0 12 18,2 10 18,-1 6 1,0 4-18,-2 3-18,0 3-18,-1 2-13,0 6-10,0 2-9,0 5-9,-2 3-6,0 3-3,-3 3-3,-2 4-2,0-1-8,0-3-9,2-3-11,1-3-10,0-6-7,2-10-4,0-10-3,2-9-3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5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43524 38300 567,'-11'0'101,"10"0"-16,10 0-16,10 0-16,4 0-13,0 0-8,1 0-8,-1 0-9,0 0-6,-1 0-4,-1 0-6,-1 0-4,-1 0-1,-3 0 4,-1 0 2,-2 0 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43946 37553 525,'-14'-18'58,"4"14"8,4 12 9,4 13 9,2 9-7,0 3-19,0 4-20,0 4-20,-1 4-17,-2 2-16,-2 3-15,-1 4-14,-1-4-8,2-10 2,2-10 1,2-9 2,0-7 0,0-1 1,-2-2 1,0-2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88800 7050 612,'-41'-2'3,"19"-3"8,19-3 8,19-2 7,23-3 6,28 1 6,28-1 6,29 1 6,19 1-2,14 3-8,11 3-8,14 4-9,3 1-8,-2 0-9,-3 0-7,-3 0-8,-12 0-5,-18 0-4,-19 0-2,-18 0-2,-23 3-6,-24 6-6,-26 7-7,-24 6-8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45616 39071 546,'-7'-8'7,"2"-2"16,2 0 14,2-1 15,2 0 3,2 2-10,2 3-9,2 1-10,3 1-3,7 0 0,5 0 3,7 0 1,2 0-2,1 0-5,-1 0-5,0 1-5,-1 0-6,-1 3-8,-3 4-6,-1 2-8,-4 2-7,-3 2-7,-4 0-7,-4 2-7,-4-1-4,-3 1 0,-2 0-1,-4 0 0,-1-2 3,-2 1 8,0-2 7,-1 0 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45598 39850 527,'-9'7'4,"0"-2"6,-2-3 6,1 0 8,2-2 7,10 0 10,8 0 9,9 0 9,6 0 1,3 0-9,3 0-9,2 0-10,2 1-7,1 1-9,-1 3-9,0 2-7,-1 1-4,-3 0 4,-4 0 3,-2-1 3,-2 1-16,-3 0-31,-1 0-33,-2 0-33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7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48529 38197 443,'2'-14'65,"4"2"-11,3 4-9,5 3-11,2 1-6,1 2-4,2 0-2,0 2-3,1 1 1,1 2 4,1 2 4,1 2 4,-1 2 0,-3 3-6,-3 3-5,-3 3-6,-3 2-3,-2 1-1,-4 1-3,-2 2-1,-5 0-2,-4 4-5,-6 3-4,-3 3-4,-7 0-5,-4 0-6,-4-1-5,-6-1-6,-1-2-3,2-2 3,2-1 0,1-2 2,3-4 3,3-3 5,3-5 4,4-3 5,1-3 4,2 0 5,2-2 4,3 0 5,3-2 6,6-1 9,6 0 8,6-2 8,4 0 3,5 0-4,4 0-5,3 0-4,2 0-3,1 0-6,-1 0-3,1 0-6,0 1-5,0 2-10,2 2-9,1 2-8,-1 1-9,-1 0-7,-3 0-8,-1-1-7,-4 1-2,-3-2 5,-5-1 6,-3 0 4,-2-2 3,0-1-1,0 0 0,0-1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7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51296 37830 474,'-2'-15'8,"0"2"13,-3 3 16,-2 1 13,-3 3 4,-3 4-8,-5 4-8,-4 4-8,-2 4-6,-1 5-1,-1 5-3,0 5-2,0 2-2,3 1 0,3-1-1,3 1-1,2-3 1,2-1-2,3-4 0,1-3-1,3-2 0,4-1-3,4-1-2,4 0-1,3-2-3,3 1 0,3 0-1,4 0-1,-1-1-2,0 1-1,0 0-2,-2 0-1,-2-1 0,-1 1 1,-2 0 2,-2 0 1,-2-1 2,-1 1 0,0 0 1,-2 0 1,-2 0 0,-6 1-2,-4 1-2,-5 1 0,-3 1-4,-2 0-2,0-1-4,-1 1-3,0-1-5,-1-1-6,1-1-5,-1 0-6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52162 38057 429,'6'-13'11,"-4"8"20,-4 6 20,-4 8 22,-2 5 3,-2 5-11,0 5-14,-1 5-11,-1 2-9,1 2-4,-1 1-4,0 1-5,1-1-2,0-2-2,2-1 0,1-3-1,2-2-5,6-3-5,4-3-8,6-3-6,3-5-5,3-6-3,3-8-4,3-6-3,2-6-1,1-6-1,1-3 1,1-6-1,-1-4 2,-1-3 0,-3-2 1,-1-4 2,-4 0 1,-5 0 5,-4 1 5,-6 2 3,-3 2 5,-2 3 3,-2 5 5,-1 4 4,-4 3 3,0 6 4,-3 5 4,-1 5 4,-2 2 1,0 2-2,1 0-1,-1 2-3,2 1-6,4 4-15,4 2-12,5 3-14,5 1-6,9-2 1,9-2 2,9-2 0,3-2 4,-2-1 2,-1 0 3,-3-1 4,-2 0 4,-5 1 3,-3 3 5,-4 2 3,-4 1 6,-3 2 4,-2 0 7,-4 1 5,-2 3 6,-4 4 6,-2 3 6,-3 5 7,-3 0 0,0 0-3,-1-1-4,-1-1-4,-1 0-3,1-1-2,-1 1-1,0-1-1,2 0-3,5-3-2,3-1-4,4-2-2,5-2-4,7-1-5,8-1-4,6-1-6,4-2-5,0-2-5,2-4-5,1-2-6,-1-2-5,-3 0-5,-3 0-4,-3 0-5,-2 0-5,-3 0-3,-1 0-5,-2 0-3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8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53554 38691 397,'-9'-9'4,"0"0"6,-2-2 8,1 1 7,-2-1 5,2 2 6,0 2 5,2 2 5,1 3 2,-1 4-2,0 4-2,0 4-3,0 4-2,2 5-5,1 5-5,1 5-5,0 4-3,2 2-2,0 4-2,2 3-3,0 3-3,0 4-6,0 3-4,0 5-7,-2 3-6,0 2-11,-3 1-9,-2 3-10,-1 0-6,0-3-2,1-1-3,-1-2-1,1-8-2,2-10 1,2-13 0,2-11 2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53811 37016 486,'8'-7'50,"3"2"5,2 2 5,2 2 6,-1 3-3,-1 4-11,-2 4-11,-2 3-11,-3 3-6,-3 1-3,-2 2-2,-4 0-3,-3 1-5,-5 1-6,-5 1-6,-5 1-7,-3-1-6,2 0-3,1-1-4,1 0-3,1-3-1,3-3 2,1-3 2,3-3 3,4-1 4,10-2 5,8-1 5,9 0 7,3-2 1,-1-1-1,-2 0-2,-2-1-1,-2-1-9,-1 0-16,-1 0-18,-1 0-16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54616 37113 496,'-7'-8'10,"2"0"20,2 0 20,2 0 21,3 1 4,4 1-12,4 0-11,3 2-12,3 0-8,1 2-5,2 0-4,0 2-5,0 0-7,1 2-9,-1 0-10,1 2-9,-2 0-9,-1 2-11,-2 0-11,-3 1-11,-1 1-4,-2 0 1,-2 0 0,-2 0 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54350 39128 461,'4'-15'76,"8"2"-6,7 3-4,9 1-4,3 2-8,0 0-7,1 2-7,-1 1-9,1 0-4,-1 2-5,0 0-2,1 2-4,-3 0-8,-4 0-15,-3 0-13,-4 0-14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0"/>
    </inkml:context>
    <inkml:brush xml:id="br0">
      <inkml:brushProperty name="width" value="0.04991" units="cm"/>
      <inkml:brushProperty name="height" value="0.04991" units="cm"/>
      <inkml:brushProperty name="color" value="#F2395B"/>
    </inkml:brush>
  </inkml:definitions>
  <inkml:trace contextRef="#ctx0" brushRef="#br0">55107 38016 440,'-16'-7'7,"2"2"12,1 2 14,1 2 13,1 4 8,2 6 3,2 5 3,3 7 4,-1 4-5,2 5-10,-1 3-10,0 4-10,0 2-9,0 1-6,0-1-6,0 0-7,-1 0-6,0 0-9,-1 0-9,-1 0-8,0-2-6,2-3-5,2-5-5,2-3-5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88800 7200 645,'-49'-2'6,"4"-3"11,3-3 12,3-2 11,9-1 3,16 3-4,15 3-5,17 4-4,17 5-3,23 10-1,22 10-2,22 9 0,16 6-9,14 3-14,11 3-15,14 4-15,-9-3-12,-28-5-11,-28-7-11,-27-5-11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0"/>
    </inkml:context>
    <inkml:brush xml:id="br0">
      <inkml:brushProperty name="width" value="0.07005" units="cm"/>
      <inkml:brushProperty name="height" value="0.07005" units="cm"/>
      <inkml:brushProperty name="color" value="#F2395B"/>
    </inkml:brush>
  </inkml:definitions>
  <inkml:trace contextRef="#ctx0" brushRef="#br0">56654 37994 314,'-15'-15'5,"2"4"12,2 3 11,3 2 11,0 5 5,0 4 0,0 5-1,0 6-1,-1 3-3,-1 5-6,-3 3-7,-2 5-7,1 1-3,1 0-3,2 1 0,2-1-3,2-1 0,1-1-2,0-3 0,2-1-1,0-3-6,2-1-11,0-3-10,2-1-11,2-4-5,4-7 1,4-5 1,3-5 0,3-6 3,2-4 3,0-4 3,1-3 4,-1-4 2,-3-1 4,-3-3 2,-2-1 3,-3-2 3,-1 0 3,-1-2 5,0-1 2,-2 1 5,0 3 4,-2 4 3,0 2 5,-1 3 5,0 3 4,0 3 7,0 2 4,1 3 0,4 3-8,2 1-7,4 2-8,1 1-4,1 0-2,1 0-3,1 0-1,1 2-2,0 2 1,-1 4 0,1 2 1,-2 4 0,-3 4-2,-2 3 0,-4 5-2,-1 2-1,0 3-1,0 1 0,0 3-2,-2-1 0,-4 0-3,-4-1-1,-4-1-2,-2-2 0,1-1 2,-1-3 0,0-1 1,0-3-4,1-1-12,-1-2-11,0-2-11,5-5-2,8-5 9,10-6 9,8-5 8,4-4 4,-2 0 2,0 0 1,0 1 1,-2-1 0,-1 2-1,-1 1 0,-1 0 0,-1 2-1,-2 1-1,-3 0-1,-1 2-2,-1-1 1,-2 0 2,-1-1 1,0-2 1,-1 0 1,0-1-2,-1-2-2,2 0-1,-2-2 0,1-1 4,0-3 3,0-1 3,0-2 2,0 1 1,0-1 0,0 0 1,-1 1 2,-1 1 1,0 1 3,-1 1 1,-1 1 5,0 0 4,0 2 6,0 1 5,0 1 4,0 0 1,0 2 2,0 1 1,0 2 8,0 6 12,0 4 13,0 6 12,0 4 0,0 7-14,0 5-13,0 7-13,0 6-11,0 8-7,0 8-7,0 7-9,-1 4-7,-1-3-9,0-1-10,-1-2-8,-2-3-7,0-3-4,-1-2-3,-2-4-5,0-1-3,-2 0-4,0 0-3,-1 0-5,0-5 2,2-10 8,3-9 7,1-10 7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1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59000 37675 488,'9'-29'95,"1"5"-14,3 5-13,2 5-12,2 3-10,3 2-3,3 2-3,3 3-4,1 0-8,1 2-13,-1 0-12,1 2-12,-3 1-10,-2 2-9,-3 2-9,-2 2-9,-4 0-5,-3 1-3,-3 0-2,-2 0-4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69550 19239 465,'-2'-60'47,"-4"20"4,-4 21 6,-4 21 4,0 10-2,1 1-10,2 1-11,2 1-9,0 3-7,-1 4-2,-3 3-2,-2 4-3,-2 5-2,-3 5 1,-3 4-2,-3 6 0,0 0-2,3-2-4,3-4-5,3-2-3,2-3-5,1-4-4,1-2-5,0-3-4,2-3-4,3-3-3,1-3-2,2-3-3,2-6-6,2-8-7,2-10-8,2-8-8,1-4 1,2 1 9,0 1 10,2 1 10,-1 1 7,-1 0 4,-1 2 4,0 1 5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8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71649 20166 618,'-7'-12'97,"4"8"-18,2 8-19,4 8-19,0 3-11,-1-1-3,0-1-3,-1-1-3,-3-3-19,-2-6-32,-4-6-34,-2-6-33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9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70361 19334 351,'-13'-5'24,"8"6"11,7 6 10,6 6 12,3 3-1,-1 1-9,0 1-11,-2 1-10,-1 0-6,0 1-4,-2 0-4,0-1-2,-2 0-3,2-1 0,-2-1-2,1 0-1,0-2-2,0-1-1,0-1-2,0-1-2,2-4-1,4-8-2,3-8-1,5-7-2,1-4 0,-3 1 1,-1 0 0,-2 2 2,0-2 0,3-5-1,3-5-1,3-4-1,0-1 0,-5 5 0,-3 5 1,-4 5 1,-2 3 1,0 2 2,-1 3 1,1 1 3,0 3 4,0 6 8,0 4 9,0 6 9,-2 3 2,-3 3 0,-2 3-2,-4 3 0,0 0-3,1-1-4,0-2-4,2-3-3,0 0-3,0 0-1,0-1 0,0 1-2,0 1-1,0 1-1,0 3-1,0 1-2,0 2-1,0-1 1,0 1 0,0-1 0,0 1-1,0-1-3,0 1-4,0-1-4,0 1-3,0 1-6,0 1-4,0 1-6,0-1-5,0-3-5,0-3-5,0-3-5,0-2-5,0-1-4,0-1-3,0 0-4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0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72133 20316 419,'-6'-7'51,"4"2"-7,4 2-7,4 2-7,2 3-2,-1 4 0,1 4 1,0 3 0,-1 5 1,-2 4-2,-2 3-2,-2 4 0,-1 1-4,0-3-5,0-3-4,0-3-6,-1-2-3,0-3-1,-2-1-2,0-2-1,0-5-6,2-8-10,2-8-11,2-8-10,2-4-2,3 1 4,4-1 4,2 1 6,1 0 4,-1 1 5,-1 0 3,0 2 5,-2 2 3,-1 3-2,0 3 0,-2 2 0,0 3 10,0 2 19,0 2 19,-1 2 21,0 3 4,-2 2-12,-2 3-10,-2 3-12,-1 2-6,2 2-4,0 0-3,2 1-3,-1 0-4,-1 1-5,0-1-6,-1 1-3,-1-1-10,0-1-11,0-1-12,0 0-12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72713 18431 566,'15'-13'42,"-1"3"2,-1 4 2,-1 4 1,0 3 0,0 2-5,-1 2-5,1 2-5,-2 2-4,-2 3-5,-4 3-5,-2 3-6,-5 3-3,-2 1-4,-5 3-3,-4 1-5,-1 1-2,-1-1-2,1-1-2,-1-1-3,1-3-1,2-3-3,3-4-1,1-4-1,2-2 1,0-1 5,2 1 5,1 0 6,3-1 5,7-2 6,7-3 7,8 0 5,2-3 0,1-1-6,-1 0-7,0-1-5,-1-1-8,-3 2-7,-3 0-9,-2 2-7,-3 0-10,-1 2-14,-1 0-12,0 2-14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73250 18760 604,'16'-22'8,"-1"5"15,1 3 16,0 4 16,0 2 3,3 2-10,1 1-10,3 1-9,0-1-5,-1 2-3,-1-1-1,-1 0-2,-1 0-6,-3 2-9,-1 0-12,-2 2-9,-2 0-13,1 0-15,0 0-16,0 0-14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73930 18103 495,'-27'-18'73,"9"14"2,8 12 3,10 13 1,3 8-7,0 3-15,-2 3-18,0 3-15,-1 4-17,2 6-14,0 5-16,2 7-16,-1-2-13,-1-10-11,0-10-13,-2-9-10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2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81664 20550 509,'-7'9'95,"2"1"-17,2 3-18,2 2-17,1 1-10,0 1-1,0 1-3,0 1-2,0 2-2,0 3-4,0 3-2,0 3-4,0 3-5,-2 2-7,0 4-6,-2 3-7,1-1-5,1-4-4,0-4-3,2-3-3,-1-5-7,0-2-8,-2-3-8,0-2-8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6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85706 34550 409,'29'0'120,"-5"2"-27,-5 0-26,-5 2-28,-1 1-14,0 1-3,1 3-3,1 2-3,0 1-1,-3 2-2,-1 0 0,-2 1-1,-2 1-2,-2 1-1,-3 1-2,0 1-2,-4 2-3,-4 1-1,-4 3-2,-4 1-2,-2 2-2,-3-1 0,-2 0 0,-1 1-2,-1-2-1,1-1-3,1-3-3,1-1-3,1-3 0,3-3 3,1-3 4,3-2 3,3-2 5,8 1 7,6 2 8,7 0 7,4 0 2,2 1-2,0 0-3,1 0-2,0-1-2,-1 1-3,-1 0-1,-1 0-2,-1 0-2,-3 3 2,-1 2-1,-2 1 1,-2 2 0,-2 0 0,-2-1 0,-2 1 1,-3 0-2,-2 3 0,-4 1-1,-2 3-1,-3 0-2,-5 0-1,-4 1-3,-3-1-2,-2 0-3,1 1-5,1-1-3,1 1-5,2-3-5,1-3-2,3-5-4,1-3-4,4-5-2,3-6 0,4-6-1,4-6-1,2-3-2,2 1-5,0-1-4,2 0-4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93750 6150 597,'-47'104'130,"6"10"-30,7 10-28,6 9-29,3-1-18,0-8-8,0-10-6,0-9-7,0-9-7,0-5-9,0-7-8,0-5-8,0-8-7,0-5-8,0-7-7,0-5-7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2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81850 21363 638,'8'-8'95,"2"0"-18,0 0-18,1 0-17,2 1-12,3 2-6,3 3-7,4 1-5,-1 0-6,-2-1-8,-1 0-5,-2-1-8,-2-1-5,-1 2-5,-1 0-4,0 2-6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3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81435 20255 484,'0'-13'57,"0"6"-3,0 6-5,0 6-3,-1 5-4,-1 5-4,0 5-2,-1 5-4,-2 5-3,-2 5-4,-2 4-2,-1 6-4,-3 2-3,0 0-3,-1 0-1,-1 0-4,-1 1-1,-2 4-2,0 2-2,-1 4-1,1-3-4,3-5-5,3-6-5,3-6-5,2-5-5,2-5-3,2-5-3,2-5-4,2-7-7,4-8-11,2-10-10,3-8-12,1-4 2,-2 1 13,-2 1 14,-2 1 14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4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81750 21159 378,'21'-36'11,"-5"7"2,-5 7 4,-4 7 2,-3 3 2,2 1-3,0-1 0,1 0-3,2 4 4,0 6 6,1 8 7,2 6 8,-2 4 0,-3 1-3,-2 2-5,-4 0-4,-1 1-3,0 1-2,0 1-2,0 1-2,0-1-2,0-1-4,0-3-2,0-1-3,2-3-4,4-1-4,4-2-4,3-2-4,3-3-4,-2-4-1,-1-4-3,-1-4-2,1-4-3,2-4-4,1-3-2,3-5-4,0-2 0,-1-1 2,-1-1 4,0 0 2,-2-1 3,-1 3 2,-1 1 3,-1 3 3,-1 2 3,-2 2 4,-2 4 4,-2 3 4,-2 3 10,-1 6 19,0 4 18,-1 6 18,-1 2 2,0 1-13,0 1-15,0 2-13,-1 0-8,-1 4-2,0 4-2,-1 2-3,-1 1-3,2 2-3,0 1-4,2 1-3,0 0-5,0 1-5,0-1-4,0 0-6,0 0-5,0-1-6,0-2-6,0 0-6,0-2-2,2-5 1,0-3 1,2-4 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83650 21511 427,'1'-15'44,"2"4"2,2 3 1,2 3 2,-1 3-2,-1 5-5,-2 6-5,-2 4-6,-1 4-3,0 3-2,0 3-3,0 3-2,0 1-3,-2 1-2,0-1-4,-2 1-2,0-3-3,1-3-2,-1-5-3,0-3-3,3-8-8,7-10-13,8-11-14,6-11-12,2-4-3,-3 3 8,-3 3 9,-3 3 9,-2 3 7,0 5 9,-2 3 9,-1 4 7,0 5 11,-2 4 11,-1 5 11,0 6 11,-1 2 2,0 1-10,-1 1-8,2 1-10,-2 0-5,-1-1-5,0-1-2,-2-1-5,1 0-10,2 0-18,2-1-20,2 1-17,2-5-10,3-10-1,4-10 0,2-10-1,-1-3 5,-3 3 9,-4 3 11,-4 3 10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5"/>
    </inkml:context>
    <inkml:brush xml:id="br0">
      <inkml:brushProperty name="width" value="0.06195" units="cm"/>
      <inkml:brushProperty name="height" value="0.06195" units="cm"/>
      <inkml:brushProperty name="color" value="#F2395B"/>
    </inkml:brush>
  </inkml:definitions>
  <inkml:trace contextRef="#ctx0" brushRef="#br0">84910 21010 355,'0'-16'0,"2"2"2,0 1 2,2 1 1,-2 1 9,-2 2 17,-4 2 18,-2 3 16,-2 2 3,0 5-10,0 6-10,0 4-11,1 3-7,-1 1-3,0 1-2,0 2-4,0 0-2,0 2 0,1 3-1,-1 2-1,1 0-1,2 2-2,2 1-1,2 1-1,1-1-2,0-1-3,0-3-2,0-1-3,0-3 0,2-1 0,0-3 0,2-1 1,3-5-9,7-6-15,7-8-16,7-6-17,2-7-3,-3-5 9,-3-7 9,-3-5 9,-3-3 6,-2-1 4,-4 1 5,-3 0 3,-1 0 2,-2 3 1,-1 2 0,0 2 0,-2 1 2,-2 2 3,-2 3 5,-2 2 3,-2 1 1,0 4-1,-1 3-2,-2 3-1,0 2-1,-2 2-2,0 2-1,-1 2-1,-1 3-4,-2 4-8,0 4-8,-1 3-7,0 1 0,3-2 5,1-4 6,2-2 7,2-2 0,0 1-4,2 2-5,1 0-3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5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85981 20566 426,'0'-12'42,"0"8"15,0 8 15,0 8 17,1 4-2,0 3-16,2 1-16,0 3-17,0 2-12,-2 3-7,-2 3-7,-2 2-6,-1 3-9,0-1-6,0 0-8,0 0-7,0 0-7,1-3-6,-1-2-7,0-1-6,0-7-4,2-9-5,0-10-3,2-10-5,0-7 6,2-3 12,0-5 13,2-3 12,0-1 9,0 3 3,-1 3 4,1 3 3,0 2 5,0 2 8,0 2 7,0 3 7,0 0 5,2 0 4,0 0 2,2 0 4,0 1 1,3 1 1,2 0 1,1 2 0,2 0-5,0 2-7,-1 0-9,1 2-8,-1-1-7,-1 0-8,-1-2-6,0 0-8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6456" units="cm"/>
      <inkml:brushProperty name="height" value="0.06456" units="cm"/>
      <inkml:brushProperty name="color" value="#F2395B"/>
    </inkml:brush>
  </inkml:definitions>
  <inkml:trace contextRef="#ctx0" brushRef="#br0">86866 20131 340,'0'-22'8,"0"3"5,0 3 7,0 3 5,0 6 12,0 11 17,0 12 17,0 10 16,0 5 1,0 2-16,0 1-16,0 1-16,0 2-10,0 6-6,0 4-6,0 6-5,-1 5-9,-1 7-14,0 7-12,-1 7-13,-1 4-11,2 2-9,0 2-8,2 3-9,0-10 2,0-17 13,0-20 13,0-18 14,0-9 5,2 1-4,0 2-4,2 0-3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87487 19413 458,'-6'-8'68,"6"2"-7,4 1-6,6 0-7,3 1-5,5 0 0,3 0-3,5 1-1,1-1-3,1 2-5,-1 0-4,0 2-5,0-1-6,-3-1-7,-1 0-6,-3-1-6,-1-1-14,-1 2-22,-1 0-22,0 2-21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88081 18736 434,'-14'-21'2,"5"3"6,3 5 6,4 3 5,2 2 2,0 0 2,0 0 0,0 0 0,1 5 9,2 8 17,2 9 15,1 10 17,1 5-1,-2 4-20,-3 4-19,0 5-19,-2 2-18,0 2-18,0 2-16,0 2-17,0-4-4,0-8 9,0-10 10,0-7 10,0-6-4,0-1-15,0-1-15,0 0-16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8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89428 26250 514,'-8'38'149,"2"-4"-34,1-2-34,0-3-34,1-2-20,-2-1-3,0-1-4,-1-1-4,0 1-10,0 5-13,2 3-16,1 4-13,0-1-10,2-6-1,0-5-3,2-6-3,0-5 2,2-1 3,0-2 5,2-2 4,0-3 5,0-3 4,-1-2 4,1-4 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93400 7000 674,'25'-25'4,"0"0"8,0 0 8,0 0 8,3 3 5,6 6 0,7 7 1,6 6 0,4 3-1,4 0-5,3 0-4,3 0-4,1 0-6,1 0-7,-1 0-5,1 0-8,-6 1-6,-8 4-10,-10 3-9,-9 3-9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89600 26960 593,'0'-23'5,"2"4"10,0 3 9,2 3 10,1 2 4,3 2 0,4 3-1,2 1-1,2 1-2,1 2-5,1 0-5,1 2-4,0 0-3,-1 0 0,0 0-1,-2 0-1,-1 0-7,-1 0-17,-1 0-16,0 0-16,-2 0-11,1 2-7,0 0-7,0 2-6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90491 26090 463,'-21'-19'34,"6"10"10,7 10 11,5 10 10,2 5 1,-2 3-11,-2 2-11,-2 1-10,-1 3-6,1 1-1,-1 2-3,0 3-2,0 3-3,0 6-7,0 6-5,1 6-6,0 3-7,2 0-7,2-1-5,2 1-8,1-3-9,2-6-13,0-6-14,2-6-12,0-5-2,0-7 10,-1-5 10,1-6 10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90969 26366 490,'-2'-12'55,"0"8"-4,-3 8-3,-2 8-2,-3 5-3,-3 3-2,-5 3-2,-4 3-3,-2 3-2,-1 4-5,-1 4-4,0 5-4,-1 0-5,1-1-3,1 0-5,1-1-3,1-3-6,3-2-7,1-3-6,3-3-7,1-4-8,4-3-9,3-5-9,3-3-9,2-4-2,3-2 7,4-4 6,2-2 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91450 26584 411,'0'-13'51,"2"8"1,0 6 0,2 8 2,0 4-4,0 5-6,-1 3-6,1 5-7,0 0-6,-2-1-5,0-3-4,-2-1-5,2-3-7,2-3-8,3-3-8,4-3-9,2-5-5,3-8-2,3-7-2,3-9-2,1-5 0,-1-1-1,-1-2-1,-1-2 1,-1-1 3,-1 3 4,0 2 6,-2 1 5,-2 4 4,-3 3 3,-3 4 4,-2 5 3,-3 4 13,0 8 23,-2 6 25,0 7 22,-2 4 5,0 1-17,-2 1-15,0 1-16,-1 2-11,0 1-5,0 2-4,0 3-6,0 0-3,-2 2-5,0 1-3,-1 1-3,-1-2-6,2-2-9,1-3-7,0-3-9,4-5-9,4-5-12,5-6-10,6-6-11,1-5-2,-1-4 10,-1-4 9,0-4 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0"/>
    </inkml:context>
    <inkml:brush xml:id="br0">
      <inkml:brushProperty name="width" value="0.06229" units="cm"/>
      <inkml:brushProperty name="height" value="0.06229" units="cm"/>
      <inkml:brushProperty name="color" value="#F2395B"/>
    </inkml:brush>
  </inkml:definitions>
  <inkml:trace contextRef="#ctx0" brushRef="#br0">92850 26800 353,'8'-14'23,"0"3"8,0 3 8,-1 2 7,0 6 2,-2 6-8,-2 7-6,-2 7-8,-2 5-3,-2 3-2,-2 3-1,-2 3-2,0-1-2,1-2-3,0-3-2,2-3-4,4-9-10,10-14-19,8-16-20,9-13-18,3-8-5,-2 3 12,-1 2 11,-3 1 11,-2 3 9,-4 3 10,-5 3 9,-3 3 8,-3 6 12,0 9 14,-2 8 14,0 9 14,-2 5 2,-1-1-11,0 1-11,-2-1-11,0 1-9,0 0-5,0-1-7,0 1-6,4-6-13,8-9-22,8-10-21,7-9-22,2-7-3,-3-2 13,-5-1 12,-3-2 15,-3-1 9,-1 1 7,0 1 7,-2 1 7,-1 2 5,-1 3 3,0 3 4,-2 3 4,-3 5 14,-6 10 23,-6 8 25,-5 9 23,-3 4 5,2-1-17,2-1-15,3-1-17,-1 1-9,0 3-4,-2 3-3,0 3-5,1 0-3,3-2-4,2-1-4,4-3-4,4-2-5,7-3-8,8-3-6,6-2-8,2-6-5,0-8-4,-1-8-4,0-8-5,-3-5 1,-1-3 2,-3-3 2,-1-3 4,-3-1 1,-1-2 2,-2-1 2,-2-1 2,-2 0 2,-2 0 3,-3 0 3,0 0 4,-4 1 2,0 5 1,-3 3 2,-2 5 1,-2 4 1,-2 5-1,-2 4-2,-1 6 0,-2 3-4,-2 4-3,0 2-5,-1 3-4,1 4-3,1 4-5,2 3-2,3 5-4,1-2 0,2-4 2,2-4 3,2-6 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0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94872 27631 435,'37'-13'90,"-5"3"-12,-5 4-12,-5 4-11,-3 2-9,-3 0-4,-1 0-5,-2 0-5,-3 2-5,-3 6-3,-2 4-4,-4 5-4,-2 4-3,-4 1-6,-2 2-3,-3 3-5,-4 0-3,-4 1-1,-3-1-2,-5 1 0,0-3-2,3-1-1,3-4 1,3-3-1,2-2 1,3-1 2,1-1 2,2 0 2,5-3 4,8-1 7,8-2 6,7-2 6,6-2 0,3-2-5,3-2-5,3-2-4,0-1-8,-3 0-7,-3 0-7,-3 0-8,-3 1-3,0 0 1,-1 2 1,0 0 1,-3 2-8,-3 2-18,-3 2-17,-2 2-19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1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95450 24894 487,'0'-15'3,"0"2"4,0 3 5,0 1 5,2 1 5,4 0 4,4 0 5,3 1 4,4 0 2,1 2 1,3 2-1,2 2 0,-1 2-2,-1 2-1,-3 2-4,-1 2-1,-3 2-5,-3 5-3,-2 4-5,-4 3-5,-3 3-3,-2-1-6,-3 1-3,-4-1-5,-3 0-3,-3-1-2,-5-1-2,-3-1-3,-3-1 0,3-1-1,0 0 0,0-2 0,6-2 5,7-3 8,8-3 8,8-2 9,6-3 4,5-2-3,5-2-3,5-2-1,2-1-6,-2 2-9,0 0-8,0 2-9,-4 0-9,-2 2-11,-3 0-9,-2 2-10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1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96650 25286 563,'16'-21'37,"-1"5"-10,1 5-9,0 5-10,-1 1 2,1 2 12,0-1 12,-1 0 11,1 1 5,2 2-1,0 2-2,1 2-2,-1 2-11,-3 1-23,-3 3-23,-2 2-22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2"/>
    </inkml:context>
    <inkml:brush xml:id="br0">
      <inkml:brushProperty name="width" value="0.06002" units="cm"/>
      <inkml:brushProperty name="height" value="0.06002" units="cm"/>
      <inkml:brushProperty name="color" value="#00BFF3"/>
    </inkml:brush>
  </inkml:definitions>
  <inkml:trace contextRef="#ctx0" brushRef="#br0">28672 42194 366,'-19'0'33,"7"0"8,8 0 7,8 0 8,4-1-1,2 0-11,0-2-11,1 0-10,2-1-6,3 0 0,4 0 0,2 0 0,2 0-1,3 0-1,1 0-2,3 1-1,0-1-2,2 0 0,1 0-2,1 0-1,0-1 1,2 0-1,1-1 1,1-1 0,0 0 0,0 2-3,0 2-2,0 2-2,0 1-1,-1 0 0,-2 0 0,0 0-1,-2 0 1,-1 0 0,-3 0 1,-1 0-1,-3 0 1,0 0 0,-1 0 1,0 0 0,-2 0 0,1 0 2,-1 0-1,1 0 2,-1 0-1,-2 0 1,0 0 0,0 0 1,-1 0-1,1 0-1,1 0 0,1 0 0,2-1-2,1-2 1,2-2 0,3-2 0,0 0 0,0 1 1,1 0-1,-1 2 0,1 0 1,-1 0-1,0 0-1,1 0 0,-1 1-1,0 0-1,1 2-1,-1 0-2,0 1 0,-2-2 0,0 0 2,0-1-1,-2-1 1,0 0 0,1 0 0,-1 0-1,1 1-1,-1 0 1,0 1-2,1 2 0,0 0 0,1-2-1,0-1-1,3 0 0,-1 0 0,2 0 1,1 2 0,1 1 1,0 0 0,0 0 2,0 0 0,1 0 0,-2 0 1,0 0-1,-1 0 0,-1 0-1,0 0 1,1 0-1,0 0 1,2 0 0,0 0 0,-1 0 0,-1 0 0,-1 0 1,-2 0-1,0 0 0,-1 0 0,-1 0-1,-1 0 0,-1 0 1,-1 0 0,-1 0 1,0 0 0,1 0 1,1 0 0,1 0 0,0 0 0,-1 0-1,-1 0 0,-1 0 0,-1-1-1,1-1-1,-1 0-1,1-1 0,-1-1-1,1 2 1,-1 0 0,1 2 0,0 0 0,1 0 0,1 0 1,1 0-1,0 0 0,1 0 0,-1 0-1,0 0 0,1 0 2,-1 0 4,1 0 4,-1 0 3,1 0 2,1 0-2,1 0-3,1 0-1,0 0-2,0 0-1,1 0-1,-1 0-2,0 0 1,-1 0-2,-2 0 0,1 0 0,-3 0-1,-2 0 0,-1 0 1,-2 0-1,-2 0 0,1 0 1,-1 0 1,1 0 1,0 0 1,-1 0-1,1 0 1,-1 0 0,0 0 0,-1 0 0,0 0 0,-2 0-1,0 0 1,1 0-1,1 0 1,2 0 0,0 0-1,2 0 0,3 0-1,2 0-1,0 0 0,0 0-1,1 0 1,-1 0-1,1-1 1,1-2 1,1-2-1,1-2 2,0 0-1,1 1 0,-1 0-1,0 2-1,-2 0-1,-3 0-1,-5 0 0,-3 0-2,-5 2-5,-6 4-10,-6 4-11,-6 4-10,-4 0-6,-2-1 0,-2-2 0,-1-2-1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33462 43655 498,'-15'-7'2,"2"2"3,3 2 4,1 3 3,3 0 5,4 0 4,4 0 5,4 0 5,3-1 1,5-1 0,4 0-2,3-1-1,2-1-3,-1 0-2,-1 0-3,0 0-4,-2 1-1,1 2-2,-1 2-1,1 2 0,-2 2-2,-1 2 0,-2 1-2,-2 3 1,-3 2-3,-1 0-3,-2 1-4,-2 1-2,-2 1-3,-2 1-1,-2 2-1,-2 0-2,-4 1 0,-6 1-1,-5 1 1,-7 1 0,-3-1 0,-3-1 2,-1-3 1,-2-1 0,0-2 2,3-1-2,3-1 0,3 0-1,3-3 0,3-3 2,3-2 0,3-4 2,6-1 3,10 0 9,10 0 7,9 0 8,5 0 2,-1 0-5,-1 0-4,-1 0-4,-1 0-3,-1 0-3,-1 0 0,-1 0-3,-1 1-1,-3 0 1,-1 2-1,-2 0 0,-2 3 1,-1 2 0,0 3 1,-2 3 0,-2 1 0,-4-1-1,-4 0-2,-4-2-2,-4 1 0,-3 1-1,-5 3-2,-4 2 0,-2 0-2,-1 1-4,-1-1-4,0 1-4,-1-1-5,2-1-3,3-1-5,2 0-4,1-3-3,4-3-2,3-3-1,3-2-3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94350 5900 511,'0'-63'39,"0"26"9,0 24 9,0 26 7,0 24 0,0 26-11,0 24-9,0 26-10,0 15-8,0 6-4,0 7-5,0 6-5,0 4-5,0 4-5,0 3-7,0 3-6,0 1-8,0 1-9,0-1-11,0 1-9,0-17-2,0-30 7,0-32 6,0-30 7,1-19 0,4-2-6,3-3-5,3-3-6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4624" units="cm"/>
      <inkml:brushProperty name="height" value="0.04624" units="cm"/>
      <inkml:brushProperty name="color" value="#00BFF3"/>
    </inkml:brush>
  </inkml:definitions>
  <inkml:trace contextRef="#ctx0" brushRef="#br0">35319 43394 475,'-8'-8'4,"2"2"5,1 1 7,0 0 6,1 3 8,0 4 6,0 4 7,1 4 7,-2 3-1,-1 5-6,0 3-8,-1 5-7,-1 2-5,-2 3-3,0 1-1,-1 2-4,-2 2-1,0 1-1,-1 0-2,-1 2-1,-1 0-1,-2-2-1,0 0-1,0-1 0,-1-2-3,2-2-6,2-1-4,3-3-6,1-2-4,0-5-6,2-3-4,1-5-6,3-5-9,8-10-12,6-8-12,7-9-13,2-3 2,-3 3 14,-2 3 16,-4 3 15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5363" units="cm"/>
      <inkml:brushProperty name="height" value="0.05363" units="cm"/>
      <inkml:brushProperty name="color" value="#00BFF3"/>
    </inkml:brush>
  </inkml:definitions>
  <inkml:trace contextRef="#ctx0" brushRef="#br0">35900 43654 410,'7'-40'7,"-1"13"17,0 15 14,-1 13 16,-2 8 5,-1 3-6,0 4-5,-2 2-7,0 2-5,0 1-3,0 1-4,0 1-4,1 0-4,0-1-3,2-1-5,0-1-3,2-2-3,2-1-4,2-2-4,2-3-2,0-2-5,1-6-5,0-4-5,0-6-5,1-4-4,3-5-2,3-5-1,3-5-2,1-4 1,-1-3 2,-1-3 4,-1-2 2,-1-1 3,-2 3 4,-3 4 4,-1 2 4,-3 3 5,-2 5 5,-4 3 6,-2 5 5,-2 5 9,0 10 13,0 8 13,0 9 13,-1 7 1,-1 5-12,0 4-11,-1 6-11,-2 1-9,0-2-4,-1-2-5,-2-1-4,1-3-4,1 0 0,0-1-3,2-1-1,0-3-4,0-2-7,0-3-6,0-3-8,0-2-1,0-1 4,0-1 3,0 0 4,0-2-1,1-1-7,-1-1-7,0 0-6,1-2-7,2-1-6,2-1-7,2 0-5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5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37500 44474 415,'0'-11'74,"2"10"-8,0 10-10,2 10-9,-1 4-8,-1 1-5,0-1-7,-1 1-5,-2-2-5,-1 0-2,0-1-3,-1 0-3,0-6-7,4-7-11,2-8-12,4-8-10,2-5-6,3-5 2,3-4 2,3-3 2,1-1 2,-3 5 5,-1 3 4,-2 5 4,-2 1 6,-1 2 6,0 1 6,-2 1 7,0 3 10,0 5 11,0 7 13,-1 6 11,0 4 3,-2 1-8,-2 3-7,-2 2-9,-1 0-4,2 1-5,0-1-2,2 1-4,-1-1-4,-1 1-4,0-1-3,-1 1-5,-1-2-5,0-2-10,0-1-9,0-2-10,-1-2-12,-1-1-19,0-1-19,-1 0-18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5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38404 43016 567,'15'-7'110,"-1"2"-19,-1 2-18,-1 2-18,-1 2-15,0 2-11,-2 2-9,0 2-11,-3 1-6,-3 3-1,-2 2-2,-4 2 0,-2 0-3,-5 1 0,-4-1-3,-4 1 0,-1-1-2,1-1-1,1-1 0,1 0-2,1-2 2,2 1 3,3 0 5,1 0 4,5-2 3,8-1 1,8-2 2,7-2 0,5-2 0,-1-2-4,1-2-2,-1-2-4,0-1-7,-1 0-11,-1 0-10,-1 0-10,-2 1-7,-2 0-2,-4 2-2,-3 0-1,-2 0 1,0-2 6,-2-2 5,0-1 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39127 43163 612,'-6'-8'-21,"2"2"22,4 1 22,3 0 22,2 1 10,3 0-4,3 0-3,4 1-4,1-2-6,3 2-6,1-1-8,3 0-6,0 0-6,-1 2-2,-1 0-5,-1 2-2,-1 0-7,-1 0-7,0 0-8,-2 0-8,-1 0-9,-1 0-7,-1 0-8,0 0-8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6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39630 42470 503,'-15'-11'47,"4"8"11,3 9 10,3 10 11,1 5-2,2 5-15,0 3-15,2 4-15,0 5-13,0 6-11,0 6-13,0 6-11,0 1-7,0-2-4,0-4-3,0-2-4,-1-6-7,0-6-13,-2-7-10,0-7-13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54912 1689 591,'-8'-5'10,"0"6"21,0 6 21,0 6 21,-1 4 2,-3 5-14,-4 3-16,-1 5-15,-3 3-12,0 6-7,1 5-8,-1 4-9,1 3-3,1 0-2,1 0-1,1 0-1,0-3-1,2-5-1,1-4-1,1-5-2,1-4-2,0-3-5,2-3-5,1-3-5,2-5-4,4-7-4,4-6-3,4-8-3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55533 2038 494,'-6'23'136,"4"-1"-33,4-1-33,4-1-35,1 0-18,-1 1-3,0 1-5,-2 1-3,0 0-3,0-3-3,0-1-3,0-2-3,2-7-7,5-11-12,5-10-13,6-11-13,0-6-2,-1-1 7,-3-1 9,-1 0 7,-3 0 7,-1 5 4,-2 3 6,-2 5 3,-2 1 6,-1 2 4,0 1 5,-2 1 5,0 3 10,0 6 17,0 6 16,0 6 17,-1 2 0,-1 1-13,0 0-15,-1 0-15,-1 2-8,0 5-3,0 5-3,0 5-4,0 2 0,0-2-1,0 0-1,0-1 1,-1 0-5,-1 1-6,0 1-7,-1 1-7,-1-1-8,2-3-6,0-4-7,2-1-6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56900 2500 516,'0'22'83,"0"-3"-15,0-3-15,0-3-15,0 0-9,0 2-4,0 1-4,0 3-4,0-1-3,0-1-3,0-2-3,0-2-4,2-5-9,4-7-17,4-6-14,3-7-17,2-4-4,-1 0 9,0 1 9,-2-1 8,-1 1 8,-1 3 9,0 1 8,-2 2 8,0 2 9,0 2 11,0 3 10,-1 1 10,1 2 3,-2 1-6,-1 3-4,0 2-5,-2 1-2,0 2-2,-2 0 1,0 1-1,-1 2-3,0 2-4,0 1-4,0 3-5,0 0-2,0-1-4,0-1-1,0-1-4,-1 0-4,0 0-8,-2-1-8,0 1-8,-1-1-11,0-1-16,0-1-16,0 0-15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58409 1516 579,'-8'-7'6,"0"2"6,0 2 6,0 2 6,1 1 2,-1 0 1,0 0-1,0 0 0,-1 1-2,-2 2-1,-1 2-2,-3 2-2,0 1-1,-1 1-2,0 2-1,1 0-1,-1 0-2,2 1 1,1 0-2,1 0 0,1 0-1,0 1 0,2 1 0,1 2-1,0-1-1,2 1-2,1-1-2,1 1-2,1 0-3,3-1-1,4 1-2,2 0-1,3-2-2,2-1 0,2-2 0,1-2-1,1-1 0,-1-1 1,-1 1-1,0 0 1,-2-1 1,-1-1 0,0 0 0,-2-1 1,-1-1 0,-2 3 1,-3 2-1,0 2 1,-5 0 1,-2 1 3,-5 0 1,-4 0 3,-1-1-1,-1 1-4,0 0-4,1 0-4,0-1-2,0-1 0,2-1 0,1 0 0,2-4-8,5-2-16,2-6-16,6-2-16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2854" units="cm"/>
      <inkml:brushProperty name="height" value="0.02854" units="cm"/>
      <inkml:brushProperty name="color" value="#F2395B"/>
    </inkml:brush>
  </inkml:definitions>
  <inkml:trace contextRef="#ctx0" brushRef="#br0">94900 5800 770,'34'-50'5,"19"0"9,19 0 9,19 0 9,10 4 3,4 10-2,3 10-4,3 9-3,-2 6-5,-6 3-11,-6 3-9,-6 4-9,-10 1-4,-12 0 2,-13 0 3,-12 0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59061 1815 511,'7'-15'3,"0"2"3,-2 3 5,0 1 4,-2 5 9,-1 8 13,0 7 13,-1 9 13,-3 4 0,-2 3-11,-4 1-10,-2 3-12,-1-1-8,2-2-5,3-2-4,1-1-5,1-3-2,0-1 1,0-3 1,0-1 0,3-4-4,6-6-10,6-6-10,5-6-8,3-5-7,-1-6-3,0-4-1,-2-4-4,0-6 1,1-3 2,1-4 2,1-4 2,-1 0 4,-5 5 6,-3 5 6,-4 6 5,-3 3 3,0 2 1,-2 5 0,0 1 2,-3 3 3,0 3 6,-3 1 7,-2 2 7,-1 2 3,-2 2-1,0 2 0,-1 2 0,-1 1-3,1 2-4,-1 0-4,0 2-5,2 0-5,2 1-7,4 1-5,3 2-7,2-2-5,2-1-5,2-2-5,1-2-4,2-2 1,0 0 7,0-2 7,0 0 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59897 2000 562,'-8'21'53,"2"-3"-7,1-4-6,1-4-6,-1-1-3,2 3 1,-1 3 1,0 4 1,0-1-2,2 1-3,0-2-5,2-1-3,1 0-6,4-1-5,2 1-6,4 0-7,1-2-4,3-3-4,1-3-3,3-2-5,2-3-7,1-2-9,3-2-10,1-2-10,1-3-2,-1-2 4,-1-3 5,-1-3 4,-3-1 6,-3 2 7,-4 3 6,-4 1 6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60484 1950 630,'-50'8'53,"13"2"-6,12 0-3,11 1-6,6 3-2,-2 3-3,0 5-2,-1 3-3,0 4-4,2 3-6,2 3-7,3 3-6,-1 3-4,0 4-1,-2 4-2,0 3-1,0 2-9,0-2-15,2-2-16,1-2-16,0-6-5,0-10 5,0-9 4,0-10 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61200 2347 759,'23'-15'15,"-1"4"-3,-1 3-4,-1 3-4,1 1 5,3 2 10,3 0 10,3 2 11,0 0 1,-2 0-10,-1 0-10,-3 0-10,-2 0-11,-3 0-10,-3 0-12,-2 0-11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61789 1566 534,'-8'-12'51,"2"8"-1,1 8 2,1 8 0,1 5-3,2 5-5,2 3-6,2 5-6,0 2-4,-1 2-4,0 2-4,-1 3-4,-1 2-7,1 4-8,2 4-11,0 3-8,0-1-3,0-10 5,-2-8 4,0-9 4,-1-5-9,0-1-24,0-1-24,0 0-23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63196 1542 503,'-7'-3'61,"2"8"5,2 9 4,2 10 4,1 3-4,0 2-15,0 1-12,0 1-15,0 2-10,0 2-8,0 4-8,0 3-9,-2 1-1,-2 2 3,-4 0 4,-2 2 4,-1-3-8,3-4-20,1-5-19,2-5-20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63976 1745 583,'-10'-13'49,"-2"4"4,-3 6 3,-3 5 4,-1 2-3,0 3-12,2 2-10,1 2-11,0 1-8,-1 1-4,-1 1-5,-1 2-5,0-1-3,1-1-4,0-1-3,2 0-3,2-2-3,3 1-3,3 0-2,2 0-3,4-1 2,4-1 4,4-1 5,4 0 5,2-1 3,1 0 1,1-1 1,2 1 1,0 0 0,1 0 2,1 0 0,1 0 1,1-2-5,-1-3-13,1-2-13,-1-4-12,1-1-5,0-2 2,-1 0 3,1-1 2,-2-1 5,-1 0 4,-2 0 5,-3 1 5,-1-1 5,-2 2 2,-2 0 3,-2 2 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8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65006 1785 472,'-2'-12'22,"-4"10"16,-4 8 13,-3 9 15,-1 4 1,2-1-11,4 0-12,3-2-11,1 0-9,0-1-3,0 1-5,0 0-3,2-2-8,4-1-8,4-3-10,4 0-9,2-6-4,3-7 1,2-6 0,1-7 1,1-4 0,-1-1 0,0-1-1,-2-1-1,-2 0 0,-1 1 1,-2 1-1,-2 1 1,-2 2 2,-1 2 4,0 4 4,-2 3 4,1 2 11,0 2 20,1 2 19,2 2 20,0 2 3,1 0-12,2 2-13,0 0-12,0 2-7,-1 2-1,0 2-3,-2 1 0,-1 2-2,0 0-2,-2 0-1,0-1-2,-2 1-2,-1 0-5,0 0-3,-2-1-4,-1 3-4,-3 2-5,-4 3-3,-2 3-5,-1-1-4,0-3 0,2-4-3,1-4 0,4-6-1,8-5 2,7-6 1,9-5 3,4-4 0,-1 1 2,1-1 0,-1 0 0,0 1 3,-1-1 2,-1 0 1,-1 1 4,-1-2 1,-3 0 0,-1-1 2,-2-1 1,-2 0 1,-1 1 2,0 1 2,-2 1 2,-1 1 2,-2 2 2,-3 2 1,0 3 2,-3 0 3,-1 2 6,0 1 5,-1 0 6,-1 3 10,0 4 16,0 4 16,0 4 16,0 3 1,0 5-14,0 3-14,1 5-13,-1 6-11,2 9-7,0 8-6,2 9-6,0 7-9,0 3-11,0 5-11,0 3-10,0-3-6,0-11 1,0-10 0,0-12 0,-1-6-5,0-3-11,-2-3-10,0-3-11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9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68050 2047 594,'23'-8'118,"1"2"-27,-1 1-27,1 0-27,2 1-15,5 1-1,4-1 0,6 0-2,0 0-7,-6 2-12,-4 0-13,-5 2-13,-4 1-9,-3 2-8,-3 2-6,-2 2-7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9"/>
    </inkml:context>
    <inkml:brush xml:id="br0">
      <inkml:brushProperty name="width" value="0.03416" units="cm"/>
      <inkml:brushProperty name="height" value="0.03416" units="cm"/>
      <inkml:brushProperty name="color" value="#00BFF3"/>
    </inkml:brush>
  </inkml:definitions>
  <inkml:trace contextRef="#ctx0" brushRef="#br0">68077 2750 644,'-10'7'66,"10"-2"-3,12-3-5,10 0-5,7-2-7,2 0-12,4 0-11,3 0-11,1 1-12,1 1-12,-1 3-14,0 2-13,-3 1-4,-6-2 7,-5-1 4,-6 0 7,-5-2-1,-1-1-7,-2 0-7,-2-1-8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95550 4850 619,'0'170'130,"0"-9"-33,0-10-34,0-8-35,-2-4-15,-3 3 0,-3 3 1,-2 4 1,-3-12-8,1-24-13,-1-26-16,1-24-15,-1-15-10,1-3-9,-1-3-8,1-2-7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0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70456 1516 553,'-8'-7'7,"0"2"13,0 2 15,0 2 14,-1 3 6,-3 6-1,-3 4-2,-3 5-1,-2 4-6,1 3-11,-1 3-12,1 3-12,-1 2-6,2 2-1,1 3 0,1 1 0,1 1-5,-1 2-5,0 1-7,1 0-6,0-2-7,4-6-8,3-5-9,3-6-8,2-7-4,3-3 1,4-6 1,2-4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0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71000 1803 485,'0'-18'10,"2"14"21,0 12 21,2 13 20,0 6 3,0-1-13,-1-1-15,2-1-13,-2-2-11,1-1-5,0-2-7,0-2-5,2-4-9,6-3-10,4-4-11,5-4-11,2-6-5,-1-6 1,-1-7 0,-1-7 1,-1-3 1,-3 3 5,-1 1 4,-2 3 4,-2 1 3,-1 1 4,0 1 4,-2 1 4,-1 4 14,-2 8 24,-3 8 24,0 8 24,-2 4 5,0 3-14,0 1-15,0 3-15,0 1-10,0 3-7,0 1-5,0 3-7,0 0-5,0 0-2,0 1-2,0-1-3,0-1-7,0-3-12,0-4-12,0-1-12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1"/>
    </inkml:context>
    <inkml:brush xml:id="br0">
      <inkml:brushProperty name="width" value="0.04442" units="cm"/>
      <inkml:brushProperty name="height" value="0.04442" units="cm"/>
      <inkml:brushProperty name="color" value="#00BFF3"/>
    </inkml:brush>
  </inkml:definitions>
  <inkml:trace contextRef="#ctx0" brushRef="#br0">72527 2100 495,'0'37'117,"0"-4"-22,0-3-22,0-5-22,0-1-15,0-1-8,0 1-6,0-1-8,0-1-5,-2-3-5,0-3-4,-1-2-4,0-6-9,3-7-14,4-6-13,2-7-14,3-5-4,2-3 6,1-4 7,3-1 6,0-2 6,-1 3 6,-1 1 4,0 3 6,-2 2 5,-1 4 6,-1 4 4,0 5 5,-1 2 11,-1 4 19,1 2 18,0 4 17,-1 2 4,-2 3-11,-3 3-11,0 3-10,-2 2-11,0 0-6,0-1-9,0 1-7,0-1-4,0 1 1,0-1 1,0 1 0,0-1 1,0-3 0,0-1 1,0-2-1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1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73910 1740 537,'-8'-8'-4,"2"2"12,1 0 10,0 2 10,0 1 10,0 2 6,-1 2 7,-1 2 7,-1 2-3,0 4-9,0 2-10,0 3-11,1 1-6,1-1-3,0-1-2,2 0-4,0-2-10,2 1-16,0 0-18,2 0-17,0-1 1,0 1 19,0 0 18,0 0 19,0-1 11,0 1 2,0 0 2,0 0 1,0 0 2,0 3-3,0 1 0,0 3-2,0 0-5,0-3-10,0-1-11,0-2-9,2-2-10,4 1-12,4 0-10,3 0-12,1-1-3,-2-1 3,-4-1 3,-2 0 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2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74594 1930 495,'-14'1'34,"2"2"2,4 2 4,3 1 2,0 4 0,0 2-4,-1 3-5,-2 3-5,1 2-2,1-1-3,0 1-2,2-1-3,0 0-2,2-1-3,0 0-3,2-2-3,2-2-7,4-3-8,4-3-11,3-2-9,2-5-5,-1-4 0,0-5-2,-2-5 0,0-5 1,0-2 1,-1-3 2,1-3 1,-1 0 4,-3 3 5,-1 3 5,-2 3 6,-1 3 3,-2 1 3,0 2 2,-2 2 2,2 2 9,4-1 18,4 0 15,4 0 18,1 1 2,-1 2-11,-1 2-11,-1 2-11,-1 4-8,0 4-3,-2 5-5,-1 6-3,-1 0-2,-2 1-2,-2-2-1,-2-1-2,-2-2-1,-2-1-4,-2-2-3,-2-2-4,3-2-9,8-1-15,8 0-16,8-2-16,2-2 0,-3-4 11,-3-3 13,-3-5 13,-1-1 7,0 0 3,-1 2 2,1 1 2,-1 0 2,-2 0 2,-2 0 2,-2 0 1,-2 1 1,1 1 0,0 0-1,0 2 0,0-1 0,0 0 1,0-1-1,0-2 0,-1 1 1,-1-1 1,0 0 2,-1 0 1,-2 0 2,-1 0 4,0 1 3,-1-1 3,-1 2 14,2 4 22,0 4 22,2 4 24,0 3 2,0 3-16,0 3-17,0 4-16,-1 1-13,0 1-6,-2 1-8,0 1-7,0 1-6,0 2-8,2 3-5,0 1-8,1 1-7,0-1-11,0-2-9,0 1-10,0-4-2,0-2 5,0-3 7,0-2 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2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76083 881 457,'14'-13'19,"-1"3"2,-2 4 3,-2 4 2,-1 2 3,3 0 1,2 0 2,2 0 1,0 1 0,1 4-2,0 2-1,-1 3-3,0 3-1,-1 2-3,-1 1-2,0 3-1,-2 1-3,-1 1-1,0 1-1,-2 1-1,-1 1-2,-2-1-1,-3 1-1,0-1-1,-4 2-2,-2 5-2,-4 3-3,-2 4-3,-4 3-7,-3 0-11,-5 2-10,-3 1-12,-2-1-6,1 0-3,1-2-1,1 0-3,2-4-1,3-8 3,3-6 1,3-6 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6"/>
    </inkml:context>
    <inkml:brush xml:id="br0">
      <inkml:brushProperty name="width" value="0.03312" units="cm"/>
      <inkml:brushProperty name="height" value="0.03312" units="cm"/>
      <inkml:brushProperty name="color" value="#00BFF3"/>
    </inkml:brush>
  </inkml:definitions>
  <inkml:trace contextRef="#ctx0" brushRef="#br0">61923 1531 664,'3'-13'41,"4"3"-2,5 4-2,6 4-3,1 2-2,1 2-3,-1 0-3,1 2-3,-2 1-4,-1 1-2,-2 3-3,-2 2-2,-3 2-4,-1 1-4,-2 3-4,-2 2-3,-3 1-3,-2 1-1,-4 1-1,-2 1-1,-3 1-2,-4 1 0,-2 1 0,-3 1-1,-2 0-1,-1 0 1,-1 1 0,-1-1 0,0 0 1,1-3 4,1-1 2,1-3 3,2-2 3,2-3 2,4-2 1,3-4 3,7-2-1,12-2-2,11-3-2,13 0-2,8-4-5,6-2-9,6-4-7,5-2-8,-1-1-2,-10 2 7,-10 3 5,-9 1 6,-7 1 0,0 0-8,-1 0-7,0 0-8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393" units="cm"/>
      <inkml:brushProperty name="height" value="0.03393" units="cm"/>
      <inkml:brushProperty name="color" value="#00BFF3"/>
    </inkml:brush>
  </inkml:definitions>
  <inkml:trace contextRef="#ctx0" brushRef="#br0">77183 2350 648,'22'0'76,"-3"0"-12,-3 0-12,-3 0-12,-2 1-10,0 4-7,-2 2-6,0 3-7,-4 3-6,-3 0-2,-4 1-5,-3 1-3,-4 1-2,0 1 2,-2 2 0,0 0 2,-1-1 2,1-1 1,-1-3 3,0-1 2,1-2 3,3 0 2,1-2 2,2-1 4,5 0-3,8-2-4,8-1-7,7 0-4,5-3-6,1-4-8,1-4-7,1-4-7,-1-2-6,0 1-2,-1-1-4,-1 0-3,-2 2 1,-5 2 5,-3 4 6,-4 3 4,-4 0 6,1 0 3,-2-2 4,0 0 3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78650 2047 639,'18'-8'122,"3"2"-28,5 1-28,3 0-27,2 1-17,1 1-9,-1-1-9,0 0-7,1 0-8,-1 2-5,1 0-6,-1 2-6,-1 0-4,-3 2-2,-4 0-2,-1 2-1,-4-1-2,-3-1 1,-3 0 0,-2-1 1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79421 1198 551,'-15'-7'1,"4"1"2,3 0 2,3 2 2,1 4 11,0 8 22,0 7 21,0 9 21,1 5 1,2 2-18,2 4-19,2 3-19,1 4-17,0 6-11,0 6-14,0 6-13,-1 2-10,2-1-6,-2-1-6,1-1-8,0-5 2,0-10 8,0-10 8,0-9 9,0-7 4,0-3 1,0-3 1,0-2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95750 7150 657,'28'-30'6,"6"-9"10,7-10 12,6-8 10,9-3 3,13 7-4,12 6-5,13 7-6,10 5-2,10 7-3,10 6-2,9 7-2,-2 4-3,-12 3-3,-13 3-3,-12 4-4,-13 2-6,-12 4-11,-13 3-10,-12 3-10,-12 3-9,-8 3-9,-10 3-8,-9 4-7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81513 1389 486,'-7'-5'59,"2"6"3,2 6 2,2 6 1,0 3-3,0 3-10,-2 1-11,0 3-9,0 3-7,0 7-5,2 5-5,0 6-4,0 2-5,-2 0-7,-2-2-5,-1 0-6,-1-2-6,2-4-7,2-2-6,2-3-7,1-4-5,0-5-2,0-5-3,0-5-2,1-4 1,2-2 6,2-4 6,2-2 5,1-3 5,-1-1 1,1 0 3,0-1 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81844 1950 536,'-30'2'133,"3"4"-28,3 4-29,3 3-30,1 3-16,1 0-6,-1-1-4,1 1-6,0-1-5,3-1-3,1-1-6,2 0-3,3-1-4,1 3-2,2 1-3,2 3-2,3 0 0,4-3 4,4-1 3,4-2 5,2-3 0,3-1-3,2-2-1,1-2-3,2-2-5,-1-1-6,1 0-7,-1-1-7,0-1-2,-3 0 3,-1 0 2,-2 0 2,-2-1 0,-1-1-5,0 0-3,-2-1-4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82750 1662 439,'14'-13'7,"-1"4"14,-2 6 13,-2 5 14,-2 3 2,-2 3-10,-3 3-10,0 4-10,-3 1-6,0 3-2,-2 1-4,0 3-3,-2-1-1,0-1 1,-1-3 1,-2-1 1,4-5-6,8-8-12,8-8-13,8-8-11,4-6-6,1-3 2,1-5 2,1-3 2,-1-2 2,0 2 4,-1 0 4,0 1 3,-3 1 3,-1 3 4,-3 1 4,-1 3 4,-3 1 4,-1 3 5,-2 1 5,-2 2 6,-2 2 4,-1 1 7,0 0 4,-2 2 7,-1 2 5,-4 2 6,-2 4 6,-3 3 6,-2 2-1,0 5-8,0 4-8,0 3-9,1 4-5,0 1-3,2 3-2,1 1-4,0 1-3,0-3-3,0-1-4,0-3-3,1-1-2,2-1-4,2-1-3,2 0-2,1-2-5,2-1-5,0-1-7,2-1-5,-1 0-2,-1 0 1,-1-1 2,0 1 0,-2 0 2,-2 0 1,-2-1 3,-2 1 1,-3 1 1,-4 1 3,-3 3 1,-5 2 1,-1-1 2,1-1 0,1-2 0,1-3 1,0-1-3,2-2-3,1-2-5,1-2-4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84628 1578 461,'-14'10'155,"1"4"-36,2 3-37,2 5-36,2 2-19,1 1-2,0 1-2,2 1-2,0-1-3,2-2-6,0-1-4,2-2-5,2-5-9,6-3-10,4-6-12,5-4-10,3-6-5,-1-6 4,1-6 2,0-5 4,-1-4 2,1-1 3,-1-1 3,1-1 2,-3-1 3,-3 1 4,-4 0 3,-4-1 4,-3 2 2,-1 3-1,0 3-2,-1 3 0,-4 4 2,-4 3 7,-6 4 6,-3 4 6,-4 2 4,0 2 1,1 0 0,-1 2 0,1 1-2,3 1-6,1 3-5,3 2-7,1 0-4,4-1-6,2 0-5,4-2-5,2-1 0,2-2 3,2-2 4,2-2 3,1-1 0,-1 2-4,1 0-3,0 2-5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85628 1750 491,'-7'22'62,"-1"-3"-5,0-3-5,0-2-4,0-2-4,0 1-5,1 1-3,-1 1-4,1 1-4,2 2-2,2 0-3,2 1-2,2 0-4,2 1-4,2-1-5,2 1-5,2-2-5,5-3-3,4-2-5,3-4-4,3-2-1,-1-2 1,1-3 0,-1 0 0,1-4-3,0 0-10,-1-3-8,1-2-9,-2-2-4,-1-4 2,-3-2 2,-1-3 1,-3-2 3,-1 1 2,-2-1 3,-2 1 3,-2 1 5,-2 2 6,-3 4 6,0 3 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86267 1697 541,'-16'-14'2,"2"2"5,1 4 5,1 3 4,0 1 6,0 2 6,0 0 7,1 2 5,-1 2 2,2 4-3,1 4-3,1 3-4,0 4-3,2 3-2,0 3-3,2 4-2,0 3-4,0 6-5,0 6-3,0 6-5,-1 7-9,-4 10-11,-2 8-11,-3 8-13,-1-2-10,2-17-10,3-15-10,1-15-10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6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42453 19181 564,'-2'-13'23,"0"3"6,-3 4 6,-2 4 8,-2 3 0,-2 4-7,-2 2-6,-1 3-7,-2 4-4,-2 2-3,0 3-3,-1 3-2,-1 1-1,-1 1-1,-1-1 1,-1 1-1,1-1 1,3 1 0,3-1-1,3 1 0,1-2-1,2-3-2,1-3-1,1-3-1,1-1-1,2 0-1,2-1 2,2 1-1,3 0 0,6 0-2,4-1-2,5 1-1,2-1-2,1-2 0,0-2 0,-1-2-2,1-1 1,0 1 0,-1 2 0,1 0 1,-2 1 0,-1 2 2,-2 0 1,-3 1 1,-1 1 1,-2 0 1,-2-1 0,-2 1 0,-3 0 1,-2 0 0,-4-1-1,-2 1 0,-4 1-1,-4 2-1,-3 1-2,-5 3 0,-2-1-2,-1-3 0,-1-3 0,-1-2-1,0-2-2,1-1-4,1 1-3,2 0-4,0-1-5,4-2-7,3-3-7,3 0-6,5-5-3,6-2 1,7-5 2,8-4 1,2-1 4,-1 1 6,-1 1 6,0 1 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5222" units="cm"/>
      <inkml:brushProperty name="height" value="0.05222" units="cm"/>
      <inkml:brushProperty name="color" value="#00BFF3"/>
    </inkml:brush>
  </inkml:definitions>
  <inkml:trace contextRef="#ctx0" brushRef="#br0">43816 19566 421,'-1'-14'6,"-2"2"13,-2 4 12,-2 3 13,-1 4 3,-2 6-3,0 5-4,-1 7-5,0 3-4,1 1-5,0 1-5,2 1-6,0 1-2,-2 1-2,0 1-2,-1 1-1,0 0-1,0 1-2,2-1 0,1 1-2,0-2-1,2-2-1,1-1-3,0-2-1,3-4-4,4-1-5,4-4-5,4-3-6,2-4-1,3-6 4,2-6 3,1-5 4,4-9 0,3-7-3,5-10-2,3-8-3,1-5 1,-3 2 3,-4 0 4,-1 2 3,-5 2 4,-5 4 4,-5 3 4,-5 5 4,-3 4 3,-4 3-1,-2 5 1,-3 3 0,-4 4 1,-2 3 1,-3 3 1,-3 2 1,-2 4 0,1 4-1,-1 4-1,0 4-1,2 2-2,1 3-4,2 2-3,3 1-3,1 1-2,2-1-3,2 0-1,2-2-2,2-1-5,2-1-8,2-1-7,2 0-8,5-4-2,6-3 3,7-4 4,7-4 2,3-2 5,-2-2 4,0 0 5,-1-1 3,-2-1 5,-3 2 1,-3 1 3,-2 0 3,-4 2 2,-1 0 4,-3 2 3,-1 1 4,-2 2 6,-4 7 9,-2 6 10,-4 6 8,-1 1 2,-2 0-5,0-1-8,-1 0-5,-3 0-3,-2 2-2,-3 4 1,-3 3-2,0 0-1,3-3-3,2-3-2,4-3-2,2-2-3,0-3-1,2-1 0,1-2-3,1-2-1,4-1-4,2 0-3,4-2-5,3-1-2,5-2-4,5-3-3,5 0-3,3-4-2,1 0 0,0-3 0,2-2 0,0-1-1,-3 0-2,-2 1-2,-1-1-2,-3 0 0,-1 2 3,-3 1 4,-1 0 2,-3 0-1,-4-2-3,-5-1-5,-2-3-3,-5-2 1,-2 0 6,-4-1 7,-2-1 6,-2-1 4,-1 1 2,-2-1 1,0 0 1,1 2 2,1 1 5,2 2 5,2 2 3,2 2 3,1-1 3,0 0 1,2 0 3,0 2 8,0 4 18,0 4 16,0 4 17,0 5 1,0 7-14,0 7-14,1 7-15,-1 5-9,2 5-6,0 2-6,2 6-5,-1 7-6,-2 15-9,-2 13-6,-2 14-8,0 6-5,2-1 0,2-1-2,2 0-1,2-6-7,2-6-10,2-9-12,2-8-10,1-11-4,0-16 4,0-16 5,-1-15 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4087" units="cm"/>
      <inkml:brushProperty name="height" value="0.04087" units="cm"/>
      <inkml:brushProperty name="color" value="#00BFF3"/>
    </inkml:brush>
  </inkml:definitions>
  <inkml:trace contextRef="#ctx0" brushRef="#br0">45350 18363 538,'-7'-22'5,"4"6"11,2 5 10,4 5 10,3 2 5,4 2 1,3 0-1,5 2 0,1 1-2,1 2-4,-1 2-3,1 2-5,-2 2-3,-4 3-4,-5 3-5,-3 3-3,-3 3-5,-2 3-4,-2 3-5,-2 3-5,-3 2-3,-6 1-2,-4 1-3,-5 0-3,-2 0 0,1-3-1,1-3 1,1-3 1,1-4 0,3-3 1,1-5 2,3-3 1,5-5 5,11-8 9,12-6 9,10-7 8,4-2 1,0 2-8,-1 4-9,-1 3-8,-1 2-7,-1 2-5,-1 2-7,-1 2-5,-3 1-3,-3 0 0,-4 0-1,-4 0 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46066 18497 615,'-7'-8'30,"2"0"4,2 0 2,2 1 3,4 0-1,6 2-4,5 2-3,7 2-5,2 1-3,1 0-4,-1 0-2,1 0-4,0 1-1,1 2-1,1 2 0,1 2-1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96800 6050 590,'-25'-29'-3,"0"-5"-7,0-7-5,0-5-7,3 10 15,6 28 33,7 28 35,6 29 34,3 21 5,0 16-22,0 15-23,0 17-23,0 5-17,0-3-11,0-3-10,0-2-12,0-3-5,0 1 2,0-1 2,0 1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47124 20605 555,'-11'-1'10,"10"0"20,10-2 21,10 0 19,3-1 4,0 0-13,-1 0-14,0 1-13,1-1-9,5 0-6,4 0-6,6 0-4,1 1-8,-1 2-5,-3 2-7,-1 2-7,-4 1-6,-4 2-5,-3 0-7,-4 1-6,-4 2-4,-1 0-2,-2 1-3,-2 1-3,-3 0 4,-3-2 7,-2-2 10,-4-2 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47117 21266 555,'-32'5'25,"12"-3"18,12-4 17,14-3 17,8-2 1,5 2-16,5 2-17,5 2-16,3 2-12,4 2-9,3 2-8,3 2-8,0 0-9,2 1-10,-1 0-9,0 0-10,-3-1-1,-6-1 6,-6-1 5,-5 0 5,-4-1 2,-3 0-6,-1 0-5,-2 0-5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49288 19730 543,'-15'-15'-3,"4"2"-7,3 3-6,3 1-7,1 3 9,0 4 22,0 4 23,0 4 22,-2 5 10,-2 7-3,-3 7-3,-3 7-4,-2 4-7,1 0-9,-1 2-9,0 1-9,1 0-6,-1 0-2,0 0-2,1 0-2,-2 2-1,0 2 0,-1 4 2,-1 3 0,1-1-9,3-1-18,3-2-19,3-1-17,1-6-9,2-6 0,1-7 2,0-7 0,3-7 6,4-6 10,4-8 11,4-6 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50000 20091 523,'0'-12'5,"0"8"10,0 8 10,0 8 10,0 4 1,0 3-4,0 1-5,0 3-6,0 0 0,0-1 4,0-1 5,0-1 4,0-2 0,2-1-6,0-2-6,2-2-6,1-3-13,6-3-20,2-2-19,5-4-19,1-5-9,-1-8 6,-1-7 4,-1-8 4,0-6 6,2-1 7,0-3 6,1 0 6,-1-2 6,-1 3 4,-2 2 4,-2 2 4,-3 3 4,-1 5 3,-2 5 2,-2 5 3,-2 7 14,-1 11 24,0 12 24,-1 10 25,-2 5 3,-1 2-16,0 1-18,-1 1-15,-1 1-14,0 2-7,0 2-8,0 2-8,0 0-8,0-2-7,0-1-8,1-3-7,-1-2-3,2-2 1,0-1 1,2-3 2,1-3-7,1-7-16,3-5-17,2-6-16,1-5 0,-2-4 16,-1-4 16,0-4 16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51433 20729 544,'0'23'100,"0"-1"-19,0-1-18,0 0-18,0-1-12,0 1-5,0 0-6,0 3-5,-1-2-3,0-1 0,-2-3 0,0-1-1,3-8-16,8-14-32,8-14-33,7-13-32,2-5-6,-3 3 23,-4 5 22,-5 4 23,-2 3 14,0 5 6,-2 3 8,0 4 6,-2 3 7,-1 0 8,-1 2 7,0 1 9,-2 2 6,0 5 7,-2 6 6,0 4 7,-1 3 1,0 1-7,0 1-5,0 2-7,0 0-3,2 2-1,0 3-1,2 1-2,-1 1-6,-1-1-13,0-1-11,-1-1-12,-1-2-11,0-3-8,0-3-8,0-2-9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52131 18628 636,'-13'-14'0,"3"1"0,4 2 0,4 2 1,3 2 3,4 1 8,2 0 9,3 2 7,3 0 5,2 2 0,1 0 0,3 2 1,0 1-2,-1 2-3,-1 2-2,-1 2-3,-1 3-4,-4 5-5,-3 5-4,-2 5-5,-5 3-5,-2 1-6,-5 1-4,-4 1-5,-3-1-5,0 0-7,-1-1-5,-1-1-7,0-3-1,-1-3 1,0-5 2,1-3 2,0-4 3,2-2 6,2-4 6,3-2 5,2-4 8,6 0 6,4-3 8,5-2 7,5-1 4,2 0-2,3 1-2,3-1-1,1 1-8,1 2-11,-1 2-12,1 2-12,-1 1-5,-2 0 4,0 0 4,0 0 3,-4-1 3,-3 0 6,-4-2 3,-4 0 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2645" units="cm"/>
      <inkml:brushProperty name="height" value="0.02645" units="cm"/>
      <inkml:brushProperty name="color" value="#00BFF3"/>
    </inkml:brush>
  </inkml:definitions>
  <inkml:trace contextRef="#ctx0" brushRef="#br0">52861 18694 831,'-13'-16'2,"8"2"4,7 1 3,6 1 4,5 1 4,3 2 5,3 2 3,3 3 4,2 0-3,1 2-11,1 0-11,1 2-10,0 0-7,1 0-3,-1 0-3,0 0-3,-1 0-5,-5 2-6,-3 0-7,-4 2-6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53347 17759 753,'-8'-7'0,"2"1"0,1 0 0,0 2 0,1 0-1,1 0 1,-1 0-2,0 0 0,0 2 6,2 4 13,0 4 13,2 4 12,0 4 4,2 7-7,0 5-6,2 7-7,0 3-12,0 4-14,-1 2-15,1 4-15,-1 1-9,0 2 1,-1 0-1,-2 2 0,0-5 1,2-8 2,0-10 3,2-7 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53588 20600 516,'-15'0'0,"3"0"3,1 0 1,2 0 1,5 0 13,8 0 24,8 0 25,7 0 23,6 0 1,1 0-21,3 0-22,1 0-22,1 0-13,1 0-7,-1 0-6,0 0-5,1 0-7,-1 0-6,0 0-7,1 0-6,-2 1-7,-3 2-10,-4 2-8,-1 2-9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2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54278 19663 491,'-15'-15'3,"2"1"8,3 1 7,1 1 6,2 4 11,2 10 13,2 8 13,3 9 14,0 6-1,0 5-14,0 3-13,0 4-14,0 3-15,0 2-16,0 2-18,0 2-16,-1 2-8,-1 2 0,0 2 2,-1 2 0,-1-4 3,2-10 7,0-10 5,2-9 7,0-7-3,2-1-12,0-2-11,2-2-11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98900 5500 516,'-27'-35'13,"-3"32"26,-3 31 26,-2 32 27,-5 22 3,-2 17-22,-3 15-21,-3 16-21,-2 5-14,0-2-11,0-3-8,0-3-10,0-4-7,0-3-6,0-3-7,0-2-5,3-12-5,6-19-1,7-18-3,6-19-2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2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55063 19530 405,'-8'-15'2,"2"2"1,1 3 4,0 1 1,1 3 12,0 4 20,0 4 20,1 4 21,-3 5 1,-2 9-15,-4 7-16,-2 9-15,-2 3-10,-1 2-4,-1 1-3,-1 0-3,-2 2-3,-3 2 0,-3 2-1,-3 2 0,0 1-8,1 0-12,3 0-13,1 0-13,4-3-7,3-5-1,4-4-2,5-5 0,1-5-1,2-5 1,0-5 2,2-5 0,1-5 1,2-4 1,2-6-1,2-4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3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55800 20015 400,'0'-13'38,"0"7"3,0 5 6,0 6 4,0 4 0,0 5-5,0 4-6,0 3-5,0 2-5,0-1-4,0-1-4,0-1-4,1-1-3,2-1-5,2 0-3,2-2-3,1-3-7,3-3-6,2-4-8,2-4-8,1-5-4,1-6-2,1-5-2,1-7-2,0-2 0,-1-1 5,-1 1 3,-1-1 4,-1 1 2,-2-1 2,-3 1 1,-1-1 0,-1 2 4,-2 3 4,-1 3 5,0 3 4,-2 3 12,0 6 20,-2 4 18,0 6 21,-2 4 3,0 3-11,-2 5-12,0 4-10,-2 1-9,0 2-6,-1 1-5,-2 1-6,1 1-3,1 1-1,0 1-1,2 1 0,0 0-3,2-2-6,0 0-5,2-1-6,-1-1-6,0-1-6,-2-1-5,0-1-7,1-2-9,2-5-12,4-3-12,2-4-12,2-5 0,0-2 14,0-6 14,-1-2 14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3"/>
    </inkml:context>
    <inkml:brush xml:id="br0">
      <inkml:brushProperty name="width" value="0.0485" units="cm"/>
      <inkml:brushProperty name="height" value="0.0485" units="cm"/>
      <inkml:brushProperty name="color" value="#00BFF3"/>
    </inkml:brush>
  </inkml:definitions>
  <inkml:trace contextRef="#ctx0" brushRef="#br0">57078 20637 453,'-7'-6'33,"1"6"11,0 4 11,2 6 11,0 2 1,0 1-9,0 1-9,0 1-9,0 1-8,0 0-5,0-1-6,1 1-6,2-5-16,7-9-27,7-8-28,8-9-26,0-4-5,-3 3 20,-5 1 20,-3 3 18,-2 1 19,0 4 17,0 2 17,0 4 17,-2 3 8,-1 4-4,-2 4-3,-2 3-2,-1 2-3,0 0-3,0-2-3,0-1-3,0 1-4,0 1-5,0 3-4,0 2-4,1-1-12,2-1-16,2-3-17,2-1-17,2-4-8,1-4 0,3-6 1,2-4 0,0-4 4,-1-2 9,-1-1 9,0-3 7,-2 0 6,-1 3-1,-1 1 2,0 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578" units="cm"/>
      <inkml:brushProperty name="height" value="0.0578" units="cm"/>
      <inkml:brushProperty name="color" value="#00BFF3"/>
    </inkml:brush>
  </inkml:definitions>
  <inkml:trace contextRef="#ctx0" brushRef="#br0">58360 20056 380,'-1'-14'3,"-1"1"5,0 2 7,-1 3 5,-2 1 3,0 2 4,-2 2 1,0 2 3,-1 3 5,1 6 7,-1 4 8,0 5 7,0 3 0,2 1-11,1 1-10,0 1-10,1 1-7,1 1-1,-1 1-1,0 1-3,0-1-2,2-2-3,0-1-2,2-2-4,2-4-5,4-1-11,4-4-9,3-3-11,3-4-3,0-8 1,-1-6 2,1-7 2,-2-4 2,-1 1 1,-2-1 1,-2 1 2,-1-4 1,0-3 2,-1-6 1,1-5 2,-2 0 2,-2 4 0,-4 3 3,-2 5 1,-2 4 2,0 3 5,0 4 4,0 5 4,0 1 6,1 0 8,-2 0 9,2 0 9,1 1 0,4 1-6,3 0-8,5 2-6,3 0-5,0 2-1,1 0-2,1 2-2,0 2 0,-3 4 1,-1 4 1,-2 3 2,-2 4 1,0 1 1,-2 3 1,0 2 3,-2 0-1,-1 2-2,0 1-1,-2 1-3,0 0 0,-2-1-2,0-1-1,-1-1-1,-1-2-3,0-1-5,0-3-6,0-1-5,2-5-9,6-6-9,4-8-11,5-6-10,2-5-1,0 0 12,-2-1 10,-1-1 11,0 1 7,2 3 4,0 2 2,1 4 4,-1 0-1,-1 0-5,-2-1-5,-2-1-6,-2-2-2,-2 0-1,-3-2 1,0 0 0,-2 0 1,0-1 5,0 0 4,0 1 3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6274" units="cm"/>
      <inkml:brushProperty name="height" value="0.06274" units="cm"/>
      <inkml:brushProperty name="color" value="#00BFF3"/>
    </inkml:brush>
  </inkml:definitions>
  <inkml:trace contextRef="#ctx0" brushRef="#br0">59697 19554 350,'0'-50'1,"0"10"3,0 10 2,0 9 3,0 6 4,0 1 5,0 1 4,0 1 6,-1 4 10,0 10 15,-2 8 15,0 9 15,-1 7 0,2 5-16,0 4-15,2 6-16,0 4-11,0 2-8,0 3-6,0 4-7,0 3-3,-2 7 1,-1 5 2,0 7 1,-1 2-9,1 2-17,-1 1-19,0 1-17,0-6-8,2-14 3,0-11 2,2-13 2,0-9 2,0-3 2,0-5 1,0-3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60132 18816 469,'-19'-1'11,"9"-1"22,8 0 21,10-1 22,6-1 5,5 2-12,5 0-14,5 2-11,1 0-10,0 0-7,-1 0-6,-1 0-7,-1 0-5,-1 0-6,-1 0-6,-1 0-5,-2 0-17,-3 2-27,-3 0-29,-2 2-27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5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60702 18059 459,'-15'0'0,"4"-2"0,3 0 0,3-2 0,0 0-3,0 1-4,-1-1-5,-2 0-5,1 0 11,1 0 27,0 0 28,2 0 27,1 2 8,2 4-13,2 4-12,2 4-12,1 3-9,0 5-6,0 3-7,0 5-5,0 3-4,1 5 0,2 3-2,0 4-1,0 5-9,-3 7-16,-1 7-18,-1 8-17,-2-4-13,1-13-8,2-12-10,0-13-8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49114 42108 1000,'-1'-16'-4,"0"2"-5,-2 1-6,0 1-6,-1 0-4,0 1-1,0-1-1,0 0-2,0 1 3,1 3 6,-1 1 5,0 2 7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0"/>
    </inkml:context>
    <inkml:brush xml:id="br0">
      <inkml:brushProperty name="width" value="0.05608" units="cm"/>
      <inkml:brushProperty name="height" value="0.05608" units="cm"/>
      <inkml:brushProperty name="color" value="#00BFF3"/>
    </inkml:brush>
  </inkml:definitions>
  <inkml:trace contextRef="#ctx0" brushRef="#br0">48634 40889 392,'-15'0'0,"2"0"1,3 0 0,1 0 2,3-1 8,6 0 18,4-2 18,6 0 18,1-1 3,1 0-13,0 0-13,0 0-13,0 0-6,3 1-2,2-1 0,2 0 0,-1 0-3,1 2-3,-2 0-2,-1 2-4,0 0-1,1 0-3,1 0-1,2 0-1,0 0-2,3 0 1,1 0 0,3 0 0,0 0 1,1 0-1,-1 0 0,0 0 1,1 0-1,-1 0 0,1 0 0,-1 0 0,0 0-1,1 0 0,-1 0-2,1 0 0,-1 0-1,1 0 1,-1 0 2,1 0 0,-2 0 1,0 0-1,-1 0 1,0 0-1,-3 0 1,0 0 0,-1 0 1,0 0 0,-2 0 0,1 0 1,-1 0-1,1 0 0,0 0-1,1 0 1,1 0 0,1 0-1,1 0 1,-1 0 0,1 0-1,-1 0 1,1 0 0,1 0-1,1 0 0,1 0 0,0-1 0,-1 0 0,-1-2 0,-1 0 0,-1 0-1,-1 0 0,-1 2-1,-1 1-1,0-1 0,1-1 0,1 0 0,2-1 0,-2-1 0,-1 2 1,-3 0 0,-1 2 1,-1 0 0,1 0 0,1 0 0,2 0 0,-1-1 0,1 0 0,-1-2 0,1 0-1,-1 0 0,-1 0 0,-1 2 0,-1 1 1,0-1-2,0-1 1,0 0 0,-1-1 0,2-1 0,1 0-2,3 0 0,2 0-1,-4 3-17,-7 6-34,-8 6-33,-8 5-34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48862 43050 574,'-30'37'116,"1"-4"-29,3-3-29,2-5-29,-1 0-17,-1 1-5,-3 2-6,-1 3-6,0-2-2,3-2 0,3-3 1,3-3-1,3-2 2,1-1 0,2 0 2,3-2 2,1-2 0,0-3 0,2-3 0,1-2 1,3-2 3,8 0 7,6 0 7,7 0 7,4-1 2,-1 1-6,1 0-4,-1 0-4,2 0-4,1 0 0,3 0 0,1 0 0,2-1-4,-1-1-4,0 0-5,1-1-5,-1-1-5,-1 0-5,-1 0-4,-1 0-5,-1-1-1,-2-1 2,0 0 1,0-1 3,-4-2-4,-3 0-10,-4-1-9,-4-2-9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4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98900 5350 430,'23'-27'0,"-3"-3"0,-3-3 0,-2-2 0,-1 6 9,3 20 19,3 18 18,4 20 19,-1 11 4,-3 7-11,-3 6-11,-2 7-10,-3 13-7,1 22-3,-1 22-4,1 23-4,-3 6-3,-2-5-5,-3-7-4,-3-5-4,-6-11-5,-5-11-4,-7-14-7,-5-11-4,-6-12-5,-3-9-5,-3-10-5,-2-8-4,-6-11-3,-6-8 1,-6-10 0,-6-9 1,-4-12 1,1-11 4,-1-14 4,1-11 3,2-7 4,7 0 6,6 0 6,7 0 5,7 1 5,9 4 4,10 3 4,10 3 5,14 3 5,23 3 6,22 3 7,22 4 5,15 1 0,9 0-9,10 0-8,10 0-7,2 0-9,-3 0-8,-3 0-7,-2 0-8,-8-5-4,-8-9-3,-10-10-2,-9-8-1,-10-11-1,-9-8 2,-10-10 3,-8-9 1,-9-5 3,-6 0 4,-6 0 2,-6 0 3,-6 3 3,-2 6 3,-3 7 1,-3 6 3,-2 7 5,0 10 12,0 10 9,0 9 12,0 20 8,0 31 9,0 32 9,0 31 7,-5 20 0,-9 9-10,-10 10-12,-8 10-10,-6 7-8,1 6-3,-1 7-5,1 6-4,-1-1-4,1-5-3,-1-7-5,1-5-3,2-14-4,7-18-4,6-19-6,7-18-4,15-20-8,25-18-11,25-19-11,25-18-12,10-21-2,-2-22 5,-3-22 5,-3-21 6,-6-7 7,-5 9 7,-7 10 7,-5 10 8,-9 10 7,-9 13 5,-10 12 7,-8 13 6,-8 15 7,-2 19 11,-3 19 10,-3 19 10,-7 15 3,-9 13-6,-10 12-5,-8 13-4,-3 4-6,7-3-3,6-3-4,7-2-4,4-8-4,3-8-2,3-10-4,4-9-2,15-16-7,28-22-8,28-22-11,29-21-8,10-21-4,-6-19 0,-6-18 2,-6-19 1,-12-10 2,-15 1 3,-15-1 3,-16 1 3,-12 2 2,-5 7 2,-7 6 2,-5 7 1,-12 8 2,-16 14 2,-15 11 2,-15 14 1,-11 10 1,-2 9 0,-3 10 0,-3 10 0,-1 10-3,4 13-4,3 12-5,3 13-5,7 2-2,14-5 0,11-7-1,14-5 1,5-4-1,1 0 1,-1 0 1,1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49507 43376 561,'-15'-21'5,"4"5"8,3 5 8,3 5 10,0 4 6,2 5 5,-1 6 3,0 4 4,0 5-2,0 5-8,0 5-8,0 5-10,0 3-4,0 4-3,0 3-1,1 2-3,-2 2-6,-1 0-11,0 0-10,-1 0-10,-1 0-7,0-2-3,1-1-3,-1 0-3,1-3-1,2-3 3,2-5 0,2-4 3,1-4 2,2-5 3,0-5 3,2-4 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50418 43331 535,'-2'-13'27,"0"3"9,-3 4 8,-2 4 8,-1 5 1,-2 7-6,0 8-7,-1 6-5,-2 5-5,-2 5-5,-1 2-3,-3 6-5,-1 2-3,-3 2-4,-1 2-2,-3 2-4,0 0-4,0-2-3,-1-2-5,1-2-5,1-4-3,3-6-5,3-5-3,3-7-4,2-4-3,4-3-2,3-2-2,3-4-1,3-4-3,5-4-2,6-6-2,4-4-3,1-3 3,-1 1 7,-2-1 8,-2 0 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8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51150 43770 461,'7'-26'15,"-1"9"8,0 10 8,-1 10 8,-2 7 3,-1 4 0,0 3-1,-2 5-1,0 2-3,0-1-6,0 0-4,0 1-6,0-2-5,0-1-2,0-3-5,0-1-3,2-3-5,4-2-6,4-4-7,4-3-7,1-4-5,1-6-4,0-5-2,-1-7-4,1-4 0,2-3 1,0-3 2,1-3 2,0-1 2,-3 2 3,-1 0 4,-2 1 3,-3 2 5,-1 3 7,-2 3 6,-2 3 7,-1 4 11,0 8 17,0 7 17,0 6 16,-1 5 2,-1 1-13,0 3-12,-1 2-14,-1 2-8,0 5-3,0 3-5,0 4-2,-1 2-5,-1 1-2,0-1-4,-1 0-3,-2 0-2,0 0-3,-1 1-3,-2-1-3,1-2 0,1-2 1,0-3 2,2-3 2,0-3-9,2-3-19,0-3-18,2-2-18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8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52887 44355 506,'-8'-13'10,"2"6"20,1 6 20,0 6 19,2 5 4,0 3-14,2 5-12,0 4-13,1 2-9,0 2-4,0 3-3,0 1-5,-1 0-2,-2-3-5,-2-3-2,-1-3-4,1-7-9,8-11-17,6-10-15,7-11-15,4-6-5,-1-1 9,1-1 8,-1-1 7,-1 1 10,-2 3 7,-4 3 10,-3 3 8,-1 6 14,0 9 20,0 8 21,-1 9 20,1 5 2,-2 1-15,-1 1-17,0 1-15,-2 1-11,-1 1-6,0 1-6,-1 1-7,-1 0-8,0-1-13,0-1-12,0-1-13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53664 42774 547,'-5'-14'10,"8"1"19,6 2 21,8 2 20,1 3 3,0 2-13,0 4-13,-2 3-14,-1 2-9,-1 3-4,-1 3-5,0 4-5,-4 1-4,-3 1-2,-4 1-3,-4 1-1,-4 1-5,-6 1-4,-3 1-6,-6 1-4,-4 0-2,0-1 1,0-1 0,-2 0 1,1-3 1,3-1 1,3-3 1,3-1 2,2-3 3,2-2 3,3-4 5,1-2 4,4-4 5,6-2 4,6-4 6,6-2 5,4-1 2,5 1-1,3 0 0,4 2-1,2 1-4,-1 2-9,-1 2-9,-1 2-8,-3 1-7,-1 0-9,-4 0-6,-3 0-8,-3 1-3,-1 0 0,-2 2 2,-2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54687 43047 630,'-6'-8'9,"6"2"17,4 1 16,6 0 18,3 1 4,5 1-10,3-1-9,5 0-10,1 0-12,1 2-11,-1 0-14,1 2-12,-3 0-9,-2 0-5,-3 0-4,-2 0-4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55213 42392 491,'-15'-8'5,"2"-2"9,2 0 10,3-1 9,1 3 10,2 6 9,2 7 8,2 8 10,2 6-3,2 7-17,2 6-15,2 8-16,-1 7-8,-1 10-2,-2 8 0,-2 9-1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3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19944 49000 510,'-14'2'6,"4"6"11,4 4 11,4 5 12,2 3 4,0 1-6,0 1-4,0 1-4,0 1-4,0 1 1,0 1-2,0 1 0,0 3-1,0 5-1,0 4-3,0 6-1,-1 3-2,-2 2-2,-2 2-3,-1 2-1,-2 2-5,0 5-4,0 4-4,1 3-4,0 1-7,2-4-8,2-5-8,2-3-8,1-8-6,2-10-2,0-11-3,2-11-2,0-7 2,1-2 7,2-4 8,0-2 6,1-5 4,0-2 0,0-5-1,-1-4-1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20447 50080 555,'0'-15'4,"0"2"8,0 3 9,0 1 9,-1 3 6,-2 4 7,-2 4 6,-1 4 6,-4 4-1,-4 5-11,-4 5-10,-3 5-11,-3 3-7,-1-1-5,-1 0-5,-1 1-6,0-2-4,1-3-3,1-3-3,1-3-2,2-2-1,3-3 3,3-1 3,3-2 3,3-1 2,6 2 4,4 0 3,6 1 4,4 2 3,5 1 1,5 3 3,5 2 2,4 0-3,1-1-6,2-1-7,3-1-6,-1-1-6,0 0-7,-1-2-6,-1-1-7,-1-2-6,-1-2-5,-2-4-6,1-2-5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21550 49757 622,'0'-36'0,"0"9"0,0 7 0,0 9 0,1 3 7,4 2 13,2 1 15,4 0 12,4 0 7,6 0-4,8-1-3,7-1-2,2 0-8,-1 2-13,-3 2-13,-2 2-11,-1 2-6,-3 2 3,-2 2 4,-1 2 3,-3 0-10,-3-1-22,-3-1-22,-2 0-23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101200 6500 587,'114'3'64,"-22"6"-4,-22 7-6,-21 6-5,-14 4-5,-2 4-7,-3 3-7,-3 3-7,-6 4-5,-5 7-4,-7 6-4,-5 7-3,-14 2-4,-18 1-4,-19-1-2,-18 1-3,-9-4-2,4-6-1,3-6 0,3-6 0,7-6-2,14-2-1,11-3-2,14-3-1,24-6 0,38-5 0,37-7 1,38-5 0,13-9-1,-8-9-3,-10-10-2,-9-8-3,-10-3-2,-9 7-1,-10 6-1,-8 7 0,-11 2-1,-8 1-2,-10-1-1,-9 1-1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22396 48644 531,'-15'-8'1,"4"2"4,3 1 2,2 0 4,3 3 7,0 4 11,2 4 11,1 4 12,0 4 4,0 5-5,0 5-3,0 5-3,0 4-7,0 4-9,0 5-7,0 3-9,-1 2-9,-1 1-10,0 2-8,-1 0-10,-1-2-2,2-8 4,0-6 4,2-7 5,-1-5-8,0-3-19,-2-3-21,0-2-20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22997 51013 603,'-1'-9'10,"14"0"20,13-2 20,15 1 20,3-1 3,-2 4-14,-5 2-13,-4 4-14,-1 1-13,2 0-11,3 0-12,1 0-11,-1 0-9,-4 0-6,-4 0-7,-3 0-7,-5 0-4,-3 2 1,-4 0-1,-4 2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23909 49995 531,'-8'-14'0,"2"1"0,1 2 0,0 2 0,1 2 0,0 1 0,0 0 0,1 2 0,0 5 14,3 10 30,4 9 28,2 11 29,1 5 0,-2 2-28,-2 2-28,-2 2-28,-1 3-15,0 2-5,0 3-2,0 4-4,0-1-7,0-3-11,0-2-10,0-4-11,0-3-8,2-7-3,0-6-4,2-5-4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26078 49984 487,'-14'-15'0,"4"2"0,4 3 0,5 1 0,1 3 11,0 6 23,0 4 23,0 6 23,0 3 4,0 5-15,0 3-16,0 5-14,0 2-10,0 3-7,0 1-4,0 2-7,-2 2-6,0 1-5,-3 0-6,-2 2-6,0 0-2,0-2 2,2 0 3,1-1 1,0-4-1,2-6-9,0-5-8,2-6-7,0-4-9,2 1-12,0 0-11,2 0-12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26050 50778 573,'0'-15'3,"2"4"7,0 3 5,2 3 6,1 1 8,3 0 8,4 0 10,2 0 9,2 0 0,1 1-8,1-1-7,2 0-8,-1 0-11,1 2-13,-1 0-15,1 2-13,-2 0-7,-1 2-3,-2 0-2,-2 2-1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26931 49710 446,'-7'-30'3,"2"5"4,2 3 5,2 5 5,1 5 10,0 8 16,0 8 14,0 8 16,0 7 1,0 9-12,0 7-12,0 8-13,0 3-8,0 0-6,0-2-4,0 0-6,0 1-6,0 4-6,0 4-8,0 4-6,0 2-9,-2 1-10,0 1-11,-1 1-10,-1-4-4,2-10 5,0-10 5,2-9 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27437 49607 682,'-6'-30'5,"6"3"10,4 3 11,6 3 10,1 3 4,1 5-4,0 2-4,0 6-3,1 1-4,5 2-2,3 0-3,5 2-4,2 1-4,1 4-10,1 2-7,1 4-9,-2 0-7,-3 1-7,-5 0-6,-3 0-8,-4-2 0,-1-1 7,-2-2 6,-2-2 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28060 48561 507,'-22'-14'0,"6"3"0,5 3 0,5 2 0,2 5 12,2 6 25,0 6 24,2 6 26,0 5 2,0 8-16,0 7-17,0 7-17,-1 4-15,0 3-11,-2 3-12,0 4-11,-2-1-12,0-1-13,-1-2-14,-1-2-12,0-6-6,2-8 2,2-10 2,2-7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29899 50894 553,'-8'-8'0,"2"0"0,0 0 0,2 0 0,5 0 12,10-1 22,9-2 23,11 0 23,6 1 2,6 3-15,4 2-18,6 4-16,-1 1-13,-4 2-9,-6 0-10,-4 2-8,-4 0-9,-3 1-10,-3 2-9,-3 0-10,-4 1-4,-5 0-2,-5 0 0,-4-1-1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29940 51631 588,'-22'0'0,"5"-2"0,3 0 0,4-2 0,4 0 9,2 1 19,4-1 18,3 0 18,4 0 5,7 2-9,7 0-10,7 2-10,5 1-11,2 2-14,4 2-14,3 2-13,1 0-10,0 1-9,0 0-8,0 0-7,-3-1-2,-4-1 5,-5 0 6,-5-2 4,-4 1 3,-3 2-3,-3 2-1,-2 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7"/>
    </inkml:context>
    <inkml:brush xml:id="br0">
      <inkml:brushProperty name="width" value="0.0558" units="cm"/>
      <inkml:brushProperty name="height" value="0.0558" units="cm"/>
      <inkml:brushProperty name="color" value="#00BFF3"/>
    </inkml:brush>
  </inkml:definitions>
  <inkml:trace contextRef="#ctx0" brushRef="#br0">87686 35720 394,'-2'-12'48,"0"10"0,-3 8 0,-2 10 1,-2 5-4,-2 6-8,-1 5-8,-3 5-7,0 1-2,1 0 4,1-1 5,1-1 3,0-2 2,2 0-4,1-1-4,1-2-2,0-1-4,2-1-4,1-3-4,0-1-3,4-3-5,4-1-6,5-3-5,6-1-6,2-5-5,4-6-5,4-8-5,1-6-5,3-6-1,1-5 2,1-5 3,1-5 3,-1-2 3,-2-1 4,-2 1 4,-1 0 5,-5 0 3,-5 1 4,-6 1 3,-6 2 3,-5 0 3,-2 1 0,-4 1 0,-2 1 2,-3 2-1,-3 3 2,-3 3 0,-3 2 0,-3 3-1,-3 3-5,-3 1-4,-2 2-5,-1 3-5,1 2-8,3 3-7,2 4-8,2 0-5,5-1-5,3 0-6,5-2-4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102000 4600 693,'-19'-25'3,"13"0"6,12 0 5,13 0 7,6 1 4,0 4 4,0 3 3,0 3 4,14 4-1,28 7-3,28 6-4,29 7-4,8 7-8,-8 9-14,-10 10-11,-9 10-14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33194 50366 484,'-11'-12'9,"-4"8"20,-5 8 18,-5 8 19,0 3 4,5 1-12,5 0-13,5-1-12,1 3-7,-2 5-2,-2 5-3,-1 5-2,-3 4-2,0 2-3,-1 4-3,-1 3-2,-1 3-3,-1 6-1,-1 4-1,-1 5-1,0 0-5,1-7-7,1-5-6,1-6-8,2-6-6,5-9-4,3-7-5,4-9-5,3-6-2,2-4 1,2-6 1,2-4 1,1-4 2,2-2 5,0-2 4,2-1 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8"/>
    </inkml:context>
    <inkml:brush xml:id="br0">
      <inkml:brushProperty name="width" value="0.05239" units="cm"/>
      <inkml:brushProperty name="height" value="0.05239" units="cm"/>
      <inkml:brushProperty name="color" value="#00BFF3"/>
    </inkml:brush>
  </inkml:definitions>
  <inkml:trace contextRef="#ctx0" brushRef="#br0">33650 50828 419,'8'-13'33,"0"6"11,-1 6 13,1 6 11,0 5 0,-2 5-10,-1 6-11,0 4-11,-1 1-8,0-2-4,-1-1-4,1-3-4,1-1-6,0-1-7,1 0-7,2-2-7,0-3-5,1-3-3,2-4-3,0-4-4,1-4-1,1-4-2,2-4-1,0-3-2,1-5 1,1-5 1,1-5 2,1-5 2,0-1 3,-1 1 3,-1 3 3,0 2 4,-3 2 4,-1 3 3,-2 3 4,-2 3 4,-2 2 4,-1 2 4,0 3 5,-2 1 5,0 3 7,0 6 12,0 4 10,0 6 11,-1 3 1,-1 3-11,0 3-10,-1 3-11,-1 2-7,0 1-3,0 1-3,0 1-4,-1 1-3,-1 2-6,0 3-3,-1 1-5,-1 0-6,0-2-7,0-1-6,0-3-7,1-2-3,0-3 3,2-3 2,0-3 3,3-4-7,2-6-14,4-6-15,2-6-15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8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35650 51250 465,'7'31'151,"-2"-2"-34,-3 0-32,0-1-33,-2 0-19,0 1-7,0 1-5,0 1-6,0-1-6,0-3-3,0-4-3,0-1-5,0-8-8,2-9-13,0-10-14,1-9-12,3-9-5,4-4 6,4-4 6,3-6 5,2 0 6,-3 4 4,-1 3 4,-2 5 5,-2 3 6,-1 3 7,0 3 8,-2 2 7,0 5 10,0 5 15,0 4 12,-1 6 15,1 3 1,0 5-11,0 4-12,0 3-10,-1 4-8,-1 1-3,0 3-4,-2 1-3,-1 1-8,0 0-9,-2 1-9,0-1-11,-1-1-9,2-3-7,0-3-9,2-3-7,-1-3-4,-1-3 0,0-3 1,-1-2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9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36602 49263 519,'2'-22'8,"4"6"14,4 5 15,3 5 14,3 2 6,0 2-4,-1 0-5,1 2-3,-2 2-6,-1 4-7,-2 4-6,-2 3-7,-3 4-5,-1 3-5,-2 4-4,-2 2-5,-3 1-2,-6 2-3,-4 1-2,-5 1-1,-3-1-3,-1-1-4,-1-3-4,-1-1-3,0-4-1,1-3 4,1-5 3,1-3 4,2-2 3,3-2 4,3-1 5,2 0 4,7-2 6,8-2 10,9-2 9,10-2 9,3-2 0,2 0-11,1-1-10,1-2-11,-1 2-10,-2 1-8,-1 2-7,-3 2-9,-1 1-6,-3 0-4,-1 0-4,-2 0-4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9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37450 49713 679,'2'-15'8,"6"2"18,4 2 16,5 3 16,3 1 3,1 2-11,1 2-13,1 2-11,1 2-14,-1 2-13,1 2-15,-1 2-15,0 0-6,-3-1 0,-1-1 0,-2 0 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37774 48745 520,'-15'-7'3,"4"0"7,3 2 6,3 1 6,0 2 9,2 5 11,-1 6 10,0 4 11,0 5 0,2 5-14,0 5-12,2 5-12,-1 3-7,0 4-2,-2 2-3,0 4-1,-2 2-5,-2 2-8,-1 2-8,-3 2-8,0-5-8,2-10-8,2-11-9,3-11-7,0-6-5,0 1-4,0 0-2,0 0-3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39157 50866 562,'-21'-1'4,"3"-1"10,4 0 8,5-1 9,6-1 9,11 2 9,11 0 10,11 2 8,6 0-4,3 0-16,1 0-18,2 0-17,1 0-11,0 0-9,0 0-6,0 0-8,-2 0-8,-5 2-8,-5 0-8,-5 2-8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40110 50093 489,'-8'-8'2,"0"2"5,0 1 4,0 1 5,1 1 8,-1 3 13,0 4 14,0 2 12,1 4 2,2 4-10,2 3-9,2 5-10,1 3-7,0 3-4,0 2-6,0 4-4,0 3-6,-2 2-9,0 4-6,-1 3-9,-2 1-8,2 1-8,-1 2-9,0 0-8,0-2-3,2-6 2,0-6 1,2-5 3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1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41744 50138 440,'-8'-10'13,"0"10"24,0 11 24,1 11 25,-1 6 3,0-1-18,0 0-19,0 1-19,1-1-12,1-1-4,0-1-7,2-1-4,0-2-4,2-3-3,0-3-1,2-3-3,3-4-2,6-6-6,5-6-4,7-6-5,3-5-3,1-5-2,1-5-1,1-5-1,-2-3 0,-1-1 2,-4-1 1,-3 0 3,-3 0 3,-3 3 4,-3 3 5,-2 4 4,-3 1 2,0 2-1,-2 3 1,0 1 0,-2 3 6,0 1 11,-2 2 11,0 2 12,2 2 6,4 1 3,5 0 2,6 2 2,2 0-3,1 2-9,1 0-9,1 2-8,0 1-7,-3 4-2,-1 2-4,-2 3-2,-3 4-2,-1 2-1,-2 3 1,-2 3-2,-2 2 1,0 1 0,-2 1 0,0 1-1,-3-1-2,-2 0-6,-4-1-6,-2-1-7,-1-1-3,1-3-1,0-1-2,2-2 0,3-5-2,4-7-4,6-6-3,4-7-4,2-3 3,-1 2 6,0 2 9,-2 2 7,1 0 4,2-2-1,1-1 0,3-3 0,0 0-1,-3 2 0,-1 2-1,-2 3 1,-1 0-3,0 0-2,0 0-3,0 0-2,-1 0-1,-1 0 5,-1 0 4,0 0 4,-1 0 3,0-2 1,0 0 3,0-1 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1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43695 49440 417,'1'-17'2,"0"-2"2,2-2 3,0-1 4,0 0 4,0 1 6,-2 2 7,0 3 6,-1 8 10,2 16 13,0 15 11,2 17 14,-1 8-4,-1 5-18,0 4-19,-1 4-18,-3 4-16,0 7-12,-3 5-14,-2 7-13,-1 4-9,-2 4-8,0 4-6,-1 4-7,0-9 2,2-20 11,2-21 10,3-20 12,0-10 2,0 0-4,0-1-4,0 1-5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102150 6700 568,'-41'-2'5,"19"-3"12,19-3 11,19-2 11,19-1 7,23 3 3,22 3 1,22 4 4,10 1-5,1 0-10,-1 0-11,1 0-9,-3 0-11,-2 0-8,-3 0-10,-3 0-8,-9 0-7,-11 0-1,-14 0-1,-11 0-3,-18 0-5,-22 0-12,-22 0-11,-21 0-11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2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44955 49566 439,'-13'0'7,"6"0"16,6 0 14,6 0 16,5 0 5,5 0-1,5 0-4,6 0-1,0-1-4,0-1-6,-1 0-5,-1-1-5,0-1-7,1 2-6,1 0-7,1 2-6,0 0-8,-3 0-5,-1 0-8,-3 0-6,-1 0-9,-2 0-13,-3 0-12,-1 0-12,-3 1-5,-2 2 5,-4 2 5,-2 2 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54231 49671 524,'3'-21'6,"4"5"12,5 4 13,6 6 13,-1 3 1,-1 2-7,-4 2-8,-2 2-8,-1 2-3,3 4 2,3 2 1,3 3 2,1 3-1,-2 1-2,-3 3-4,-1 2-3,-3 0-2,-2 0-4,-4 1-3,-2-1-3,-4 1-3,0-1-4,-3 1-4,-2-1-4,-2 0-3,-2-1-2,-2-1-3,-1 0-2,-2-4-1,1-1 0,-1-4 1,0-3 1,1-2-1,1-2 2,1-2-1,0-2 1,1-3 1,1-6 1,-1-4 2,0-5 1,1-3 2,2 1 3,3-1 2,1 1 2,1-1 3,2 2 3,0 1 4,2 1 3,0 3 10,2 6 16,0 6 18,2 6 17,-1 5 2,-1 4-12,0 3-13,-1 5-12,-1 3-10,0 1-4,0 2-6,0 3-6,-1 0-2,-1 0 1,0 1 0,-1-1 1,-1 0-3,2-2-3,0 0-5,2-1-4,2-5-14,6-9-25,4-8-23,5-9-24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54725 51350 333,'49'20'167,"16"14"-1,16 15 1,16 15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55431 49972 556,'15'-24'32,"-2"13"7,-3 14 8,-1 14 6,-2 7 0,-2 3-8,-2 1-8,-2 2-8,-2 2-6,0-1-3,-2 0-4,0 1-2,-2 0-3,-2 2-2,-2 3 0,-1 1-2,-1-1-8,0-6-12,2-4-14,1-5-12,1-7-11,2-8-7,2-10-7,2-8-8,2-7 4,4-5 13,2-5 14,4-5 13,-1 0 9,1 4 6,-2 3 6,0 5 5,-1 2 6,-1 4 6,1 3 6,0 3 5,0 1 3,0 2-1,0 1-1,-1 0-2,1 2 2,2 0 5,0 2 3,2 0 4,-1 1-2,1 0-9,0 0-8,0 0-9,-1 0-8,1 0-6,0 0-8,0 0-6,-2 0-7,1 0-6,-2 0-6,0 0-7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524" units="cm"/>
      <inkml:brushProperty name="height" value="0.0524" units="cm"/>
      <inkml:brushProperty name="color" value="#00BFF3"/>
    </inkml:brush>
  </inkml:definitions>
  <inkml:trace contextRef="#ctx0" brushRef="#br0">56480 49419 419,'0'-22'0,"2"3"0,0 3 0,2 3 0,-1 4 11,-1 6 20,0 6 22,-1 6 21,-1 5 5,0 5-13,0 5-11,0 5-11,0 4-9,0 2-6,0 4-5,0 3-6,-1 2-3,-1 2-1,0 2-1,-1 2 0,-2 3-7,0 5-9,-2 5-10,0 6-11,0 0-8,0 0-10,2-1-8,1 0-9,0-7-2,0-9 3,0-10 4,0-9 3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4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57313 49837 508,'-5'-6'12,"7"6"24,8 4 23,6 6 25,4 1 2,1 1-17,1 0-19,1 0-17,2-1-12,1 1-4,3 0-5,1 0-4,0-1-5,-3-1-1,-3-1-4,-3 0-3,-2-1-2,-1-1-2,-1 1-2,-1 0-3,-3 1 1,-6 1 4,-6 3 2,-6 2 4,-5 0 2,-4-1 0,-3-1 2,-5 0 1,-2-1 0,-3 1 0,-1 1 1,-2 1-1,-2 2-3,-1 2-7,-1 1-7,-1 3-7,2-1-4,4-1 0,3-3 0,5-1 0,3-2-1,2-1 0,4-1 0,3 0-1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5"/>
    </inkml:context>
    <inkml:brush xml:id="br0">
      <inkml:brushProperty name="width" value="0.05385" units="cm"/>
      <inkml:brushProperty name="height" value="0.05385" units="cm"/>
      <inkml:brushProperty name="color" value="#00BFF3"/>
    </inkml:brush>
  </inkml:definitions>
  <inkml:trace contextRef="#ctx0" brushRef="#br0">59100 49059 408,'1'-14'7,"2"3"16,2 3 13,2 2 16,1 4 3,3 4-9,2 4-8,2 4-8,2 1-6,3-1-6,3 0-3,3-2-6,1-1-3,1-2-3,-1-3-3,1 0-2,-2-2-3,-1 2-3,-3 0-4,-1 2-4,-3 0 2,-3 1 7,-3 1 6,-2 2 7,-4 1 7,-3 1 7,-2 3 8,-4 2 7,-1 1 2,-2 1-6,0 1-5,-1 2-5,-1 0-3,0 2-3,0 3-2,1 1-1,-1 4-4,0 3-2,0 4-2,0 4-3,-1 6-5,-1 8-8,-3 8-8,-2 7-9,0 8-4,-1 7-2,0 6-2,1 8-1,0-5 1,2-14 6,2-15 6,2-14 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5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28629 48259 465,'-8'-14'0,"2"3"0,1 3 0,1 2 0,1 4 9,6 4 20,2 4 18,5 4 20,1 1 2,-1-1-13,0 0-14,-2-2-14,0 0-7,0 0-4,0-1-3,0 1-3,0 0-2,-1 2 0,1 0 0,0 1 0,0 2-1,2 0-2,0 1-2,1 1-1,1 1-1,0 0 0,-1-1-1,1 1 1,-1-1-1,-1-1-1,0-1 0,-2 0-1,1-2 0,2 1 2,2 0 0,1 0 1,1-1 1,-1 1 0,0 0 0,-2 0 0,1 0 0,3 3 0,3 2-1,4 1 0,0 1 0,1-1-1,-1 0 1,1-2-1,0-1 0,2-1 0,3-1-1,1 0 0,2-2-1,-1 1-1,0 0 0,1 0-1,-3-1-1,-2 1-1,-3 0 0,-2 0-1,-4-1 1,-1 1-1,-3 0 1,-1 0 1,-3-1 1,-2 1 3,-4 0 2,-2 0 2,-5-2 2,-2 1-2,-5-2 0,-4 0-1,-4 0 0,-3 3 1,-5 3 1,-3 3 1,-2 2 0,0 0 0,-1-1-1,1 1 0,-2 1-1,-3 5 0,-2 3-1,-4 4 0,-4 7-1,-4 7-3,-5 7 0,-5 9-3,-6 6-3,-6 7-7,-5 5-6,-6 6-7,-2 5-6,1 4-8,3 4-6,2 4-8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6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41200 49200 705,'20'1'5,"11"19"12,9 19 12,10 18 11,0 4 1,-10-12-9,-10-12-8,-9-11-8,0 0-4,13 14 0,11 14 2,12 13 0,7 9 0,5 1-3,3 2-3,5 3-2,-4-7-8,-7-14-12,-10-13-11,-8-13-13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7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26288 48724 704,'-36'-16'0,"7"1"-1,7-1-1,7 0-1,5 2 5,4 3 10,4 3 10,4 2 11,5 5 3,6 6-2,5 6-4,7 6-3,4 7-2,2 10-1,4 10-3,3 10-1,3 9-7,4 7-11,4 8-11,4 8-11,1 4-8,0 0-2,-2 0-3,0 0-2,-5-6-3,-8-13-2,-8-13-4,-7-12-2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102900 5950 554,'-46'-61'24,"10"28"15,10 28 16,9 29 14,7 22 3,7 20-13,6 18-12,7 20-11,0 6-11,-2-2-10,-3-3-11,-3-3-9,-2-1-7,0 4-4,0 3-5,0 3-5,-2-5-6,-3-12-11,-3-13-11,-2-12-9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36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25900 27730 458,'14'1'112,"-1"2"-23,-2 2-24,-2 2-24,-1 1-12,0 3-1,-1 2-1,1 2-2,0 0-2,0 1-3,0 0-2,0-1-3,-1 0-2,-1-1-2,-1-1-2,0 0-1,0-1-3,2-1-2,1 1-3,3 0-2,1-4-1,0-8-1,0-8-1,-1-8-1,4-7-1,4-7-1,4-6-1,7-8-2,2-4-1,2-4-3,2-2-1,3-3-3,-2 2 0,-2 8 3,-3 8 3,-3 8 2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56"/>
    </inkml:context>
    <inkml:brush xml:id="br0">
      <inkml:brushProperty name="width" value="0.06094" units="cm"/>
      <inkml:brushProperty name="height" value="0.06094" units="cm"/>
      <inkml:brushProperty name="color" value="#F2395B"/>
    </inkml:brush>
  </inkml:definitions>
  <inkml:trace contextRef="#ctx0" brushRef="#br0">9410 26138 360,'-29'-8'0,"8"2"0,7 0 0,7 2 0,2-2 3,-2-2 3,-2-3 5,-1-3 3,2 2 12,8 8 16,8 8 17,8 8 17,3 7 1,1 9-14,-1 7-13,1 8-14,-2 4-9,-1 2-4,-2 0-2,-2 2-5,-2-2-2,1-4-2,0-4-3,0-4-2,-1-3-1,1-3-1,0-3-1,0-3-1,-1-3 0,1-3-1,0-3 0,0-3 1,1-4-2,5-6 1,3-6-1,5-6 0,6-11 0,10-15 1,10-16 2,10-15 0,11-17-1,14-16-3,14-17-5,14-17-4,5-3-3,-3 10-5,-3 9-3,-3 11-3,-12 14-5,-22 21-5,-21 21-4,-21 20-6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58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21435 8779 381,'-15'-19'5,"3"-5"10,1-7 10,2-5 11,0-1 3,-2 4-2,-1 3-2,-3 5-2,-1 3-3,1 3-4,-1 3-4,0 3-4,-1 2-2,-3 4-2,-3 2-1,-3 4-1,-2 4-2,-3 7 0,-1 8 0,-2 6-1,-2 5 1,1 5 1,0 3 1,0 4 1,0 4 1,3 4 1,2 4 1,1 4 1,3 0 0,3-1-2,3-2-1,3-2-2,3-3-2,2-2 0,4-4-2,3-2-2,6-3-3,11-3-6,12-4-6,10-2-6,11-8-3,15-14-1,14-14 1,13-14-1,15-14-2,17-16-7,17-16-6,16-15-7,1-4 1,-16 8 7,-15 7 6,-16 9 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8"/>
    </inkml:context>
    <inkml:brush xml:id="br0">
      <inkml:brushProperty name="width" value="0.03584" units="cm"/>
      <inkml:brushProperty name="height" value="0.03584" units="cm"/>
    </inkml:brush>
  </inkml:definitions>
  <inkml:trace contextRef="#ctx0" brushRef="#br0">3105 54746 613,'-8'-16'1,"2"2"1,1 1 2,1 1 1,-1 1 4,2 0 7,-1 2 7,0 1 7,1 0 6,2 0 3,2 0 4,2 0 3,1 1-2,2-1-8,0 0-9,1 0-8,1 3-12,0 6-18,-1 6-16,1 6-18,-1 1-9,-2-1-6,-3-2-3,0-2-4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8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2950 55480 488,'0'-15'5,"0"2"8,0 3 9,0 1 8,0 3 7,0 4 5,0 4 5,0 4 4,0 4-2,2 5-7,0 5-9,2 5-7,-1 4-5,-1 1-1,0 2-2,-1 3-1,-1 0-3,0 2-3,0 1-3,0 0-3,-1 1-4,-1-1-4,0-2-3,-1 0-4,-1-1 0,2 1 0,0-1 1,2 0 2,0-2-4,0-5-9,0-5-10,0-5-8,0-6-9,0-8-9,0-8-9,0-8-9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9"/>
    </inkml:context>
    <inkml:brush xml:id="br0">
      <inkml:brushProperty name="width" value="0.04393" units="cm"/>
      <inkml:brushProperty name="height" value="0.04393" units="cm"/>
    </inkml:brush>
  </inkml:definitions>
  <inkml:trace contextRef="#ctx0" brushRef="#br0">2741 55275 500,'-7'-35'30,"2"8"-1,2 7 0,2 8 0,2 5-2,2 1-2,2 0-3,2 2-2,2 0 0,3 2 4,4 0 3,2 2 3,2 1 1,3 4-5,1 2-2,3 3-5,1 3-3,1 0-2,1 1-2,1 1-3,-1 1-1,-2 0-1,-1-1-1,-3 1-2,-1 0 0,-3 3-1,-1 2 0,-2 1-2,-3 1-1,-3-1 0,-3-1-3,-2-1 0,-3 1-1,-1 1 0,0 3 2,-1 1-1,-4 2 2,-6 3-1,-6 1 2,-5 2-1,-6 2-1,-3 3-3,-5 1-4,-3 2-3,-3 2-4,-4 0-4,-3 1-6,-2 2-4,-1-3-7,4-4-6,2-5-7,4-5-8,5-6 2,9-3 9,9-6 10,9-5 9,3-3 5,-1 0 3,0-2 2,-1 0 2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0"/>
    </inkml:context>
    <inkml:brush xml:id="br0">
      <inkml:brushProperty name="width" value="0.04935" units="cm"/>
      <inkml:brushProperty name="height" value="0.04935" units="cm"/>
    </inkml:brush>
  </inkml:definitions>
  <inkml:trace contextRef="#ctx0" brushRef="#br0">7054 55421 445,'0'-21'0,"-2"5"-2,0 5 0,-1 5-2,-2 1 4,2-1 10,-1 0 7,0-1 10,-2 0 4,-2 4 0,-3 3 0,-3 2 1,-3 4-3,0 6-2,-1 4-2,-1 5-4,-1 4-1,1 3-1,-1 3-2,1 3 0,-2 2-2,0 4 1,0 2-2,-2 4 1,-1 1-2,3 0 0,0 0 0,1 0-1,1 0 0,4-2 0,3 0-1,3-2 1,2-2-2,2-5-2,2-5-2,2-5-3,3-5-2,4-5-1,4-5-1,3-5-2,4-3-1,3-4-1,3-2 0,4-3-1,2-7 0,4-8 1,4-9 1,5-8 0,1-8 0,2-4-2,0-6-4,2-4-2,-3-1-1,-2 5-3,-5 3-2,-4 4-1,-4 4 0,-5 4 2,-5 3 1,-4 5 2,-6 3 2,-5 3 2,-4 3 2,-6 3 3,-3 2 2,-1 3-1,-3 1 1,-2 3 1,-2 0 0,-1 2 2,-3 0 0,-1 2 2,-1 2 1,-1 2 0,1 4 0,-1 3 1,1 3 1,-1 5-1,1 5 0,-1 5 0,1 3 0,3 1 1,1 1 0,3 1 1,2 0 1,4-1 1,4-1 2,4-1 0,3 0 1,2-1 2,2 1 2,2-1 2,2 0 0,3-1 0,4-1-1,2-1-1,2 0 0,3 1-2,1 1-2,3 2 0,1-1-2,1 1-3,0-1-2,2 1-2,2-1-5,1 2-5,2 1-6,2 1-6,1 0-5,-2-3-6,0-1-6,-1-3-6,-3-2-1,-3-2 4,-5-4 3,-3-3 5,-4-1-2,-3-2-5,-3-1-6,-2 0-5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0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10766 54989 593,'-7'-8'5,"2"0"10,2 0 10,2 1 10,2 0 1,2 2-5,2 2-6,2 2-5,1 0-2,3 0 5,2-2 5,2 0 3,1-1 1,1 0-6,1 0-5,1 1-6,0-2-4,-1 2-4,0-1-5,-2 0-3,-2-1-3,-1 0 1,-2-1 0,-2-1 0,-4-1-13,-6 0-25,-6 0-26,-6 0-26,-1 1-3,1 1 22,2 0 21,2 2 21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1"/>
    </inkml:context>
    <inkml:brush xml:id="br0">
      <inkml:brushProperty name="width" value="0.04979" units="cm"/>
      <inkml:brushProperty name="height" value="0.04979" units="cm"/>
    </inkml:brush>
  </inkml:definitions>
  <inkml:trace contextRef="#ctx0" brushRef="#br0">9848 54364 441,'-8'-8'1,"-2"0"2,0 1 2,-1-1 2,-1 2 4,1 4 5,-1 4 5,0 4 5,1 4 4,1 5 2,0 5 2,2 5 2,0 4-1,-2 3-6,0 2-4,-1 4-6,0 0-3,0-1-1,2-3-1,1-2-1,0-3-4,2-3-7,1-5-5,0-3-8,4-4-6,6-2-7,6-4-8,6-3-6,2-2-1,1-2 7,-1-2 6,1-2 6,-2 0 5,-1 2 2,-2 2 4,-2 2 2,-3 2 2,-1 2 0,-2 2 0,-2 2 0,-3 1 4,-4 3 5,-4 1 4,-4 3 7,-3 1 1,-3-1-2,-3 1-2,-3 0-1,-1-2 0,2-1 2,3-3 3,1-1 2,2-2 0,1-1 0,1 0-2,1-2-2,2 0-1,8-2-1,4-1-3,8 0-2,3-3-2,5-2 0,3-4-2,5-2-2,0-2 0,0 0-1,0 0-2,-2 1-1,-2 0-1,-3 2-1,-3 2 0,-3 2-1,-3 3-1,-4 4 1,-4 4-1,-4 3 0,-4 3 0,-4 1 1,-4 2 0,-3 0 1,-4 0 0,0-1-1,0-1 0,-2-1-1,-2 0 0,-1 1 1,-3 2 2,-1 0 0,-1 0 2,-1 1 2,1-1 2,0 1 2,0-2 2,1-1 2,1-2 3,1-2 2,2-3 4,5-1 5,3-2 6,5-2 6,5-2 0,8-1-5,8 0-6,8-1-4,5-3-3,6 0-2,5-3-1,5-2-1,4-1-2,4-2-2,4 0-4,4-1-2,3 0-5,1 0-10,3 2-9,2 1-9,-1 1-6,-1 4-2,-2 2-3,-2 4-3,-6 1 0,-8 0 4,-9 0 5,-9 0 3,-6 0 1,-3 1-4,-3 2-2,-2 0-4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2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13997 55365 508,'0'-18'9,"0"9"16,0 10 18,0 10 16,-1 6 2,0 5-13,-2 3-13,0 5-13,-2 0-9,0-2-5,-1-2-5,-1-1-3,0-3-4,2-3 0,2-3 0,2-2-1,5-6 1,10-5 2,8-6 2,9-5 1,4-6 1,2-2 0,1-3-2,1-3 0,-3 1-2,-4 3-1,-5 4-2,-5 5-2,-3 1-2,-1 0-1,-1 0-3,0 0-2,-5 0 0,-5 1 0,-6-1 2,-6 0 0,-4-1 2,-1 0 2,-3-1 4,-2-1 1,1-2 3,1 0 0,2-1 1,2-1 1,1 0 1,1 1-1,-1 0 1,0 2 0,0 0 2,2 1 4,1-1 4,0 0 4,1 1 3,-2 1 0,0 0 2,-1 2 1,-1 5 1,2 10 4,1 9 2,0 11 4,1 6-3,1 2-5,-2 4-7,2 3-6,-1 0-6,2 0-5,0-2-4,2 0-6,-1 0-1,0 2-1,-2 2 1,0 2-1,-1 0-1,0-4-2,0-2-3,0-3-3,0-4-2,-2-4 2,0-3-1,-1-5 1,-2-3 2,0-4 1,-1-5 2,-1-3 3,-1-3 2,0-2 2,0-2 4,1-2 2,-1-1 2,2-2 5,1 0 2,0-1 4,2-3 0,2-2 0,3-3 0,1-3-2,2-3-2,1-3-4,3-3-4,2-3-4,4-2-2,6-2 0,5-3-1,7-1 1,4-1-1,4-2 0,4-1 1,5 0 0,-1 1-1,0 6-1,-3 4-2,-2 5-1,-4 4 2,-5 5 6,-7 3 7,-5 4 6,-4 4 4,-1 2 1,-1 4 0,0 2 1,-2 4 1,-1 2 1,-1 3 2,0 4 1,-1 1 1,0 1 0,-1 1 0,1 1 0,1 0-1,2-1-4,2-1-3,1-1-3,2 0-1,0 2-1,-1 0 1,1 1-1,0 0 0,-1 1-4,1-1-1,0 1-4,-2 0-2,-3 1-2,-3 1-2,-2 1-2,-3 0-2,-2-1 2,-2-1 0,-2-1 1,-3 0 1,-2 0 2,-3-1 1,-3 1 2,-4-2-1,-2-1 0,-3-3 0,-3-1-2,-1-3-2,0-2-2,-1-4-2,1-2-3,1-5-4,2-4-5,4-6-7,3-3-5,3-7-2,1-5 2,2-7 2,2-5 1,3-1 3,1 2 3,2 3 3,2 4 2,2 2 4,2 5 5,2 3 4,1 5 5,2 2 6,-2 2 4,-1 3 6,0 1 6,-3 4 8,-2 6 12,-4 6 11,-2 5 12,-3 6 1,-4 4-10,-2 3-10,-3 4-9,-1 3-10,1-1-6,1 0-9,1 1-6,1-3-7,4-4-4,3-3-5,2-4-4,6-9-8,8-13-11,8-12-13,8-13-12,3-5 0,0 2 10,1 1 9,-1 3 11,-2 3 7,-5 5 5,-5 5 4,-4 5 5,-5 6 12,-2 8 18,-4 7 17,-2 9 18,-4 5 4,-4 3-8,-4 3-10,-3 2-10,-2 3-9,0 1-10,2 0-11,1 2-10,2-3-10,2-6-10,4-5-9,3-6-10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103650 6250 532,'23'-25'3,"-3"0"6,-3 0 6,-2 0 6,-5 6 6,-2 13 6,-3 12 7,-3 13 6,-2 13 2,0 17-3,0 15-4,0 16-2,-4 7-6,-5 1-6,-7-1-7,-5 1-6,-6-1-8,-3 1-7,-3-1-9,-2 1-9,-3-6-7,1-8-7,-1-10-8,1-9-8,1-10-3,3-9-2,3-10 0,4-8-2,4-11 5,6-8 9,7-10 10,6-9 9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3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16813 55697 430,'-16'0'2,"2"0"3,1 0 4,1 0 3,4-1 5,8-2 7,8-2 5,8-2 7,5-1 0,6-2-3,5 0-5,5-1-3,2-1-5,-2 0-6,0 1-5,-1-1-6,-2 1-4,-1 2-3,-3 2-2,-1 3-4,-4 0-1,-1 0-2,-4 0-1,-3 0-1,-4-1-5,-5-2-9,-4-2-9,-6-1-10,-4-3 1,-3-2 7,-5-1 9,-4-3 8,-1-2 6,-1-1 4,0-3 4,1-1 3,0-1 3,1 1 0,0 1 1,2 1 1,1 3 5,1 3 10,1 4 10,0 5 9,2 1 6,1 2 0,0 1 0,2 0 0,1 4 2,2 6 0,3 6 1,1 6 2,1 4-3,0 6-5,0 5-4,0 5-6,0 2-2,1 2-2,2 1 0,0 0-1,1 2-3,0 2-4,0 2-4,0 2-5,0 1-4,0 0-3,0 0-4,0 0-4,-1-2-1,-1-4 0,0-4 2,-1-4 2,-3-7-8,-2-9-14,-4-11-15,-2-8-15,-2-12-3,1-12 9,-1-11 7,0-12 9,0-6 6,-2 0 2,0 0 3,-1 1 3,0 0 4,3 6 2,1 2 4,2 5 3,1 4 5,0 6 6,1 3 6,-1 7 7,4 1 5,8 0 5,7 1 5,9-1 6,6-1-6,5-1-14,5-3-15,4-1-15,0-1-7,-7 4 2,-7 3 2,-7 3 1,-4 3 3,-1 2 1,-1 4 3,0 3 1,-3 3 6,-2 5 8,-4 6 9,-3 4 8,-3 2 5,-6 1 1,-4-1 1,-5 1 1,-4 0-2,-3 3-5,-3 1-6,-3 3-4,-1 0-5,0 1-5,-1-1-4,1 1-5,1-3-3,5-1 0,3-4-1,5-3-1,4-3-3,8-1-6,6-2-5,8-2-6,5-2 2,5-1 6,5 0 7,5-2 7,3 0 4,-1 0 3,0 0 2,1 0 2,-3 0 2,-2 0 0,-3-1-1,-2 2 2,-5-1-2,-1 1-3,-4 2-2,-3 0-2,-2-2-5,-4-4-5,-2-6-6,-4-4-5,0-3-1,0-1 5,2-2 4,0 0 5,1 0 3,-2 1 3,0 1 1,-1 1 2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17620 55693 537,'0'-14'-1,"2"1"-2,0 2-1,2 2-3,1-1 0,1-3-1,3-5 0,2-3 0,2-3 3,1 1 8,3-1 9,2 1 7,-1 1 7,-1 5 3,-2 3 3,-3 4 4,-1 4 0,0 2-4,-2 4-3,0 3-5,-3 2-3,-3 5-4,-2 4-4,-4 3-3,-3 5-3,-3 3-1,-5 5-2,-4 3 0,-1 1-3,1-4-3,1-2-3,1-3-3,5-4-4,8-7-3,9-5-4,10-6-3,4-4 1,1-2 6,1-2 6,1-1 6,0-1 3,-1 2 2,-1 2 1,-1 2 1,-4 4-1,-8 6-2,-8 5-4,-8 7-2,-7 2-2,-4 1 0,-5-1 1,-4 1-1,-4-1 1,-1 1 0,-1-1 1,-1 1 0,0-2 0,0-1 1,0-3 0,-1-1 2,3-3 3,2-1 6,3-2 7,3-2 7,6-2 6,9-2 6,8-3 6,10 0 6,7-4 0,9-2-9,7-4-8,8-2-8,6-2-7,4-1-4,4-2-5,4 0-4,2 0-5,1-1-6,1 0-6,2 1-4,-2 0-5,-3 2-2,-3 3-2,-2 1-3,-6 1-2,-8 2-5,-8 1-3,-7 0-4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19310 55359 498,'-15'-44'0,"4"9"0,3 8 0,3 7 0,0 3 3,-2-1 4,-2-3 5,-2-1 4,1 0 5,2 5 2,4 3 4,3 4 2,0 7 2,-1 8 4,0 9 2,-1 10 3,-1 6 0,2 8-4,0 6-3,2 8-4,0 5-3,0 4-5,0 3-5,0 5-4,0 7-5,2 12-7,0 12-4,2 12-7,-1 4-3,-1 0 1,0-1 0,-1 0 0,0-6-9,1-5-18,3-8-17,2-6-19,0-13-2,-2-19 14,-2-19 15,-2-17 13,-1-11 9,2 1 3,0 0 4,2 0 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2985" units="cm"/>
      <inkml:brushProperty name="height" value="0.02985" units="cm"/>
    </inkml:brush>
  </inkml:definitions>
  <inkml:trace contextRef="#ctx0" brushRef="#br0">20700 54416 736,'8'-7'0,"0"2"0,-1 2 0,1 2 0,1 1 1,4 0 2,2 0 2,3 0 1,2 2 9,-1 4 14,1 4 14,-1 3 15,-1 4-4,-4 3-19,-5 3-21,-3 3-19,-4 3-15,-6 1-11,-4 2-10,-5 3-9,-2-4-4,2-6 6,3-7 4,1-6 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5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19906 55587 457,'-21'-6'10,"7"6"8,5 4 10,6 6 8,1 5 2,-4 7-7,-4 7-5,-3 7-7,-4 1-4,0-2-3,-1-3-3,-1-3-2,1-4-4,5-3-3,3-5-5,4-3-4,4-4-1,2-4-1,3-4 1,4-4-1,4-5 0,7-6-1,7-5 1,7-7-2,5-2 2,2 1 4,4 1 3,3 1 2,-1 3 3,-2 3-1,-4 4 0,-2 5-1,-5 2 2,-5 4 4,-7 2 4,-5 4 3,-7 3 2,-6 7-3,-8 6 0,-6 5-2,-7 4-2,-5 1-2,-6 1-2,-6 1-3,-5 0 0,-3 1-2,-2-1 0,-4 0 0,1-2 0,4-3 3,4-5 1,4-3 2,4-3 3,4-2 3,3-3 3,5-1 3,8-3 4,16-4 3,14-4 3,15-4 3,10-3-2,6-1-6,5-3-7,7-2-6,1 0-7,-4-1-7,-5 0-6,-2 1-7,-5 0-4,-2 2-1,-4 2-1,-2 3-1,-5 1-1,-5 2-1,-7 2 0,-5 2-2,-6 0 3,-6 0 2,-6-2 4,-6 0 3,-6-2 2,-5-2 2,-7-2 2,-5-1 1,-2-2 6,1 0 8,3 0 10,2 1 7,2 0 5,3 0-1,3 2 0,3 1-1,3 3 4,4 6 7,4 5 9,4 7 7,3 5 0,2 3-10,2 5-8,2 3-9,0 4-5,-1 1-2,0 2-1,-2 2-1,0 3-3,-2 2-4,0 4-5,-2 2-5,-1 0-4,-2-6-4,-2-4-5,-1-5-4,-2-5-4,0-5-1,0-5-1,0-5-2,0-4 0,-2-4 1,0-4 1,-1-4 2,-1-4 3,1-2 3,-1-3 3,0-3 4,2-4 3,2-2 4,4-3 5,3-3 3,2 0 2,3 0-1,4 0-1,2 3-1,4-1-3,3 1-5,5-1-5,3 1-4,3-1-2,1-2 1,1 0 0,1 0 2,0-1-2,-2 1-8,0 1-7,-1 1-6,-2 2 0,-5 3 6,-3 3 7,-4 2 7,-4 3 5,-1 1 5,-2 0 3,-2 2 5,-2 4 13,0 8 24,-2 8 24,0 8 24,-2 3 2,0 3-20,-2 0-19,0 0-21,-1 1-12,0-1-5,0-1-6,0-1-5,1-2-3,0-3 1,2-3 1,1-2 0,0-5-9,1-7-20,2-4-20,0-7-20,1-2-4,0 0 14,0 2 12,0 1 13,0-1 9,0-2 2,0-2 4,0-1 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5"/>
    </inkml:context>
    <inkml:brush xml:id="br0">
      <inkml:brushProperty name="width" value="0.05157" units="cm"/>
      <inkml:brushProperty name="height" value="0.05157" units="cm"/>
    </inkml:brush>
  </inkml:definitions>
  <inkml:trace contextRef="#ctx0" brushRef="#br0">22300 55378 426,'0'-18'3,"2"-6"5,0-4 6,2-4 6,-1 0 3,-1 7 1,0 7 1,-1 7 1,-1 6 2,0 8 5,0 6 3,0 7 5,0 7-1,0 7-3,0 6-3,0 8-4,0 6-3,0 6-3,0 6-2,0 5-4,0 9-2,0 13-1,0 10-2,0 13 0,0 4-10,0-3-14,0-3-17,0-2-14,0-6-10,0-8-1,0-8-1,0-8-1,0-11 0,0-13 5,0-14 4,0-13 3,0-8 5,0-3 5,0-1 5,0-2 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3217" units="cm"/>
      <inkml:brushProperty name="height" value="0.03217" units="cm"/>
    </inkml:brush>
  </inkml:definitions>
  <inkml:trace contextRef="#ctx0" brushRef="#br0">21900 56612 683,'9'-27'9,"1"8"16,3 7 17,2 8 16,2 5 3,1 2-12,3 2-13,1 2-11,1 0-13,-3 1-14,-1 0-13,-2 0-13,-3-1-5,-1 1 5,-2 0 5,-2 0 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4327" units="cm"/>
      <inkml:brushProperty name="height" value="0.04327" units="cm"/>
    </inkml:brush>
  </inkml:definitions>
  <inkml:trace contextRef="#ctx0" brushRef="#br0">22672 55633 508,'8'-15'2,"0"-1"5,0 0 5,0 1 5,0 0 5,3 4 6,2 3 7,2 3 6,0 1-1,1 0-5,0 0-7,-1 0-6,1 1-4,0 2-3,-1 2-3,1 2-2,-3 3-8,-3 6-11,-4 4-11,-4 5-12,-3 1-4,-4-3-1,-2-3 2,-3-3 0,-2-2 4,0-2 6,0-2 5,1-2 6,-1-1 4,0 1 3,0 2 3,1 0 3,-1 2 3,0 1 4,0 3 4,1 2 3,-1 1 2,2 1 0,1 1 1,1 1-1,0 1 1,2 0-1,0-1 0,2 1 0,3-4-1,8-5-1,6-6-1,7-6-2,4-5-1,1-2-3,1-3-2,1-3-2,-1-1-2,-3 4 2,-3 3 0,-3 3 1,-4 3 0,-4 7-1,-6 6-1,-4 6 0,-5 3-1,-4 1 0,-4 1 0,-3 1 0,-2-1-1,2-3-1,3-3 0,1-3-1,0-2 0,-1 0-1,-3-2 0,-2 0 0,1-2 0,1-1 0,2-1 2,3 0 1,-1-1 0,0 0 2,-1 0 1,-1 0 0,-1 0 1,1 1 0,-1 2-2,0 0 0,1 1 0,-1 2 3,0 0 4,1 1 1,3 0 7,8-2 8,8-2 9,8-2 8,6-4 0,8-2-9,7-5-10,7-4-9,1 0-11,-2 2-8,-3 4-11,-3 2-9,-3 4-4,-2 4 2,-1 4 2,-2 4 1,-4 1 0,-3-1-4,-5-1-5,-3 0-4,-3-2-4,0-1-2,-2-1-2,0 0-3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2894" units="cm"/>
      <inkml:brushProperty name="height" value="0.02894" units="cm"/>
    </inkml:brush>
  </inkml:definitions>
  <inkml:trace contextRef="#ctx0" brushRef="#br0">25500 56950 760,'14'2'107,"-1"4"-31,-2 4-32,-2 3-32,-2 3-20,-2 0-12,-3-1-10,0 1-11,-2-1-5,0-1-1,0-1 1,0 0-1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7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25000 58050 607,'17'8'128,"1"1"-30,3 2-31,1 0-31,-1 0-16,-3-1-3,-4-1-3,-4 0-1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103550 6800 673,'51'-69'3,"4"13"7,3 12 6,3 13 6,-1 9 5,-2 6 1,-3 7 2,-3 6 1,-4 3 1,-3 0-3,-3 0-1,-2 0-3,-3 0-4,1 0-6,-1 0-7,1 0-7,-3 1-7,-2 4-9,-3 3-9,-3 3-9,-10-5-9,-16-12-7,-15-13-7,-15-12-7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2"/>
    </inkml:context>
    <inkml:brush xml:id="br0">
      <inkml:brushProperty name="width" value="0.03407" units="cm"/>
      <inkml:brushProperty name="height" value="0.03407" units="cm"/>
    </inkml:brush>
  </inkml:definitions>
  <inkml:trace contextRef="#ctx0" brushRef="#br0">30101 55497 645,'-2'-21'66,"-2"7"-12,-4 5-12,-2 6-11,-2 4-8,1 2-4,-1 2-2,0 2-3,-1 2-3,-1 3 0,-3 3-1,-1 3-1,-1 1-1,4-1-1,3 0-1,3-2-1,1-1 0,2-1-1,1-1 0,0 0 0,4-1-1,4 1-2,5 1 0,6 1-2,2 0-1,1 0 1,1-2 0,1-1 0,0 0-1,-3 0-2,-1-1-1,-2 1-3,-3 0 1,-3 2 2,-2 0 2,-4 1 2,-2 1 1,-2 1 1,-2 1 0,-1 1 0,-3 1 0,-2-1 0,-2 1 0,-1 0-1,-3-2 1,0-1-1,-1-3 0,-1-1-1,0-3-2,3-2-4,1-4-4,3-2-3,1-5-6,4-2-6,2-5-6,4-4-6,3-3-2,4-3 0,4-3 1,3-3 1,2 1 3,-2 5 4,-3 5 5,-1 5 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3963" units="cm"/>
      <inkml:brushProperty name="height" value="0.03963" units="cm"/>
    </inkml:brush>
  </inkml:definitions>
  <inkml:trace contextRef="#ctx0" brushRef="#br0">31144 55710 555,'7'-15'0,"-1"4"0,0 3 0,-2 2 0,0 5 6,-2 4 15,0 5 13,-2 6 14,-1 3 4,-4 3-7,-2 3-8,-3 3-6,-2 1-5,0-1-2,0-1-2,1-1-2,0-1-2,0 1-2,2-1-2,1 1-1,1-2-3,2-3-4,2-3-4,2-3-5,2-2-3,4-2-1,2-3 0,3-1-1,4-3-2,4-6-2,3-4-2,5-5-2,0-5-2,0-3 0,-1-5-1,0-3-1,-3-2-1,-3-1-1,-3 1 0,-3 0-2,-2 0 3,-2 1 4,-3 1 3,-1 1 5,-3 2 3,-6 3 3,-4 3 2,-5 3 3,-2 4 2,0 3 1,2 4 3,1 4 1,0 3 1,-2 2-1,0 2-2,-1 2 0,1 1-4,3 1-4,2 2-4,4 0-6,2 0-4,2-1-6,2-1-6,2 0-5,2-3-2,4 0 2,2-4 1,3 0 3,2-2 3,0 0 5,-1 0 5,1 0 6,0 0 3,-1 0 1,1 0 2,0 0 1,-2 0 2,-3 1 4,-3 2 4,-2 0 3,-2 2 3,0 0 2,-1 1 1,1 2 3,0 1 3,-2 1 5,0 3 4,-2 2 5,-1 1 0,-2 1-6,-2 1-4,-1 1-5,-2 1-3,0-1-2,0 1-2,0 0-1,0-2-2,1-1-2,-1-3-1,0-1-2,3-1-2,6 0-5,6-1-5,6 1-5,3-2 0,3-4 0,1-4 3,3-4 1,0-3-3,1 0-7,-1-1-9,1-2-7,-2 1-4,-3 1-1,-3 0-1,-3 2 0,-2 0 3,-2 0 5,-2 0 5,-2 0 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32443 56166 593,'-8'-7'4,"0"2"10,0 2 8,0 2 8,1 3 7,0 4 1,2 4 2,1 3 2,0 5-1,0 3-6,0 5-4,0 3-4,0 6-6,0 9-7,0 6-6,0 9-6,0 6-5,1 5-4,-2 5-3,2 5-5,-1-4-4,2-14-1,0-11-3,2-13-2,-1-9-8,0-3-12,-2-5-11,0-3-13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2258" units="cm"/>
      <inkml:brushProperty name="height" value="0.02258" units="cm"/>
    </inkml:brush>
  </inkml:definitions>
  <inkml:trace contextRef="#ctx0" brushRef="#br0">32705 54861 974,'0'-15'0,"0"3"0,0 1 0,0 2 0,1 1-6,5 0-12,4 1-11,4-1-13,1 2 8,-1 4 24,-1 4 25,0 4 25,-3 4 7,-3 5-13,-3 5-14,-2 5-11,-4 3-11,-2 1-7,-3 1-7,-3 1-6,-3-1-5,0-4-1,-1-2-1,-1-2-2,0-5 2,2-1 7,3-4 7,1-3 6,4-1 6,6-2 3,6-1 3,6 0 4,3-2 4,3-1 3,1 0 3,3-1 4,-1-2-5,-1-1-13,-3 0-11,-1-1-13,-3-1-3,-1 2 5,-2 0 6,-2 2 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33450 55265 1000,'28'-6'-35,"-5"1"10,-7 2 9,-5 2 11,-1 1 5,6 2 0,4 0 0,5 2 1,0 0-5,-2 3-8,-3 2-8,-2 2-9,-4-1 0,-3-1 6,-3-2 7,-2-2 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27780 57804 560,'-21'-15'1,"5"2"1,4 2 3,6 3 2,6-1 5,10 0 11,8-2 9,9 1 10,6-2 3,4 2-4,4 0-4,5 2-5,2 1-4,5 1-3,4 0-3,4 2-3,2-1-3,1-2-2,1-2-1,2-1-2,0-1-3,1 4-4,1 2-3,1 4-5,2 2-3,3 4-1,3 2-1,2 4-2,2 0-2,-3 1-2,-2 0-1,-1 0-2,-3-2-2,-1-3-3,-3-3-2,-1-2-2,-4-3-4,-5-2-4,-4-2-4,-6-2-3,-6 0-1,-7-1 4,-9 0 5,-7 0 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29445 58405 615,'-15'-14'0,"4"3"0,3 2 0,3 4 0,0 2 8,-1 2 16,0 2 15,-1 2 17,-1 4 2,2 6-8,1 5-10,1 7-10,-2 4-6,-2 2-5,-4 4-4,-2 3-4,-3 2-5,-1 4-2,-3 3-4,-1 2-2,-1 1-6,1 0-8,1-2-7,1 0-8,2-4-5,2-4-4,4-5-2,3-5-4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4129" units="cm"/>
      <inkml:brushProperty name="height" value="0.04129" units="cm"/>
    </inkml:brush>
  </inkml:definitions>
  <inkml:trace contextRef="#ctx0" brushRef="#br0">29700 58846 532,'14'-13'5,"-3"8"8,-2 6 8,-4 8 10,-1 4 3,0 3 1,0 3-1,0 3 0,0 2-1,2-1-3,0 1-3,1-1-4,1 0-3,0-1-5,0-1-4,0-1-5,0-2-5,1-4-3,2-4-5,0-5-4,1-4-3,3-7-2,2-8-2,2-6-2,-1-5-4,1-3-5,-2-3-6,-1-2-6,0-2 1,0 3 6,-1 2 6,1 1 6,-2 4 4,-3 5 3,-3 5 3,-2 5 3,-3 4 12,0 4 20,-2 4 20,0 4 21,-1 3 5,0 3-9,0 4-9,0 2-9,0 2-8,0 1-6,0 1-7,0 1-6,0 0-4,0 1-2,0-1-1,0 1-2,0-1-3,2 1-8,0-1-7,2 1-6,0-3-10,2-3-12,0-4-11,1-4-13,1-4-2,0-3 5,0-2 5,0-4 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31800 59200 573,'0'23'100,"0"-1"-22,0-1-22,0-1-22,0-1-14,0 1-4,0-1-5,0 1-5,2-4-10,6-8-17,4-8-17,5-8-16,2-6-5,-1-2 7,-1-3 7,0-3 6,-2 0 8,-1 3 12,-1 3 11,-1 3 11,-1 2 7,0 2 2,-2 3 3,-1 1 1,0 3 5,-2 4 5,-1 3 6,0 5 5,-1 3 3,0 2 0,-1 1-1,2 3 0,-2 0-5,1 1-6,0-1-7,0 1-8,0 0-2,0-1 0,0 1 2,0-1 0,-1 0-12,-1-1-23,0-1-25,-1 0-25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3105" units="cm"/>
      <inkml:brushProperty name="height" value="0.03105" units="cm"/>
    </inkml:brush>
  </inkml:definitions>
  <inkml:trace contextRef="#ctx0" brushRef="#br0">34342 57631 708,'-3'-14'52,"8"5"-2,9 3-4,10 4-3,2 2-5,0 0-9,-1 0-9,-1 0-9,-1 0-8,-1 0-10,-1 0-7,-1 0-9,-2 1-9,-3 2-9,-2 2-9,-4 2-8,-2 0 0,-2 1 10,-3 0 11,0 0 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7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104400 5450 452,'3'-82'21,"6"39"16,7 36 14,6 39 14,-1 27 4,-5 19-10,-7 19-8,-5 19-10,-9 12-7,-9 6-3,-10 7-5,-8 6-3,-9-1-5,-6-5-5,-6-7-6,-6-5-6,1-11-3,9-11-5,10-14-4,10-11-3,14-17-11,23-18-17,22-19-17,22-18-17,13-18-4,7-16 11,6-15 10,7-15 9,-3-6 9,-8 7 8,-10 6 7,-9 7 7,-9 5 8,-5 7 7,-7 6 6,-5 7 7,-8 8 12,-5 14 17,-7 11 17,-5 14 16,-3 7 2,4 3-14,3 3-14,3 4-13,7-6-15,14-11-16,11-14-15,14-11-16,5-9-8,1-3-2,-1-3-1,1-2-1,-4-5 1,-6-2 6,-6-3 6,-6-3 5,-6-2 6,-2 0 3,-3 0 4,-3 0 5,-4 12 15,-3 26 26,-3 24 28,-2 26 27,-1 7 5,3-9-19,3-10-19,4-8-17,8-8-15,17-2-11,15-3-10,16-3-11,2-10-5,-8-16-2,-10-15-1,-9-15-1,-7-11-1,-3-2-1,-3-3 1,-2-3-1,-9-6 0,-12-5 0,-13-7 2,-12-5-1,-15 0 1,-15 10-3,-15 10 0,-16 9-3,-16 10-2,-16 14-5,-15 11-5,-15 14-4,2 5 1,22 1 4,22-1 7,23 1 5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34113 58513 652,'-21'-1'7,"8"-1"13,7 0 14,7-1 13,5-2 4,5 0-8,5-1-6,5-2-8,5 1-5,3 1-4,4 0-3,5 2-3,0 0-10,-2 2-12,-2 0-15,-1 2-13,-5 1-7,-4 2 1,-5 2 2,-4 2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36650 55595 596,'0'-21'5,"0"3"11,0 5 12,0 3 10,0 4 3,0 4-4,0 4-4,0 4-4,0 4-3,0 3 0,0 5-1,0 3-1,0 4-2,0 3-3,0 3-3,0 3-3,0 1-7,0 0-12,0 0-10,0 0-11,0-1-5,0-5 0,0-4 3,0-3 0,0-4-4,0-3-9,0-3-8,0-2-10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35678 57894 626,'-21'-1'4,"5"0"8,5-2 8,5 0 8,5-2 6,7-2 4,7-2 4,8-1 4,4-2-3,5 2-10,3 1-10,4 1-10,3 1-5,2 2 1,2 2 1,2 2-1,-1 1-7,-3 0-19,-5 0-18,-4 0-17,-4 1-8,-5 2 3,-5 2 2,-5 2 4,-3 0 5,-2-1 7,-2-1 8,-2 0 8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36581 58400 593,'-29'1'5,"5"2"8,5 2 8,5 2 10,4 2 6,6 3 5,4 3 4,6 3 4,2 3-1,1 3-8,2 3-8,0 3-8,0 5-12,-3 6-13,-1 8-15,-2 6-14,-2 2-9,0-4-3,-2-5-2,0-2-3,-2-6-1,0-6-1,-2-6 0,0-5-1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46063 55242 579,'0'-22'0,"0"3"0,0 3 0,0 3 0,-2 2 6,0 0 13,-3 2 11,-2 1 13,-1 2 2,-2 4-7,0 4-8,-1 4-7,-1 4-4,0 3-2,1 5-3,-1 3-1,-1 2-2,0-1 0,-1-1 0,-1 0 0,1-2-1,3 1-1,2-1-1,4 1-1,2-2-1,0-1-1,2-2-1,0-2 0,3-3-1,2-1-2,3-2-1,4-2-2,0-1-1,1 2 0,0 0-1,0 1 0,-1 2-1,-1 0 1,-1 1 1,0 2 0,-3 0 1,-1 1 0,-2 1 1,-2 1-1,-1 1 2,-2 2 2,0 0 3,-1 1 3,-2 0 0,-2 1 0,-2-1-2,-2 1 0,-1-1-1,-1-3-1,-1-1 1,-1-2-2,-1-2-3,2-1-8,1 0-8,1-2-9,2-3-7,4-4-10,4-6-7,4-4-9,3-2 2,0 1 11,1 0 12,2 2 11,-1 0 5,-1 0-4,-1 1-3,0-1-3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46897 55585 501,'8'-15'0,"0"2"0,0 3 0,-1 1 0,0 1 6,-2 0 13,-2 1 13,-2-1 11,-2 4 7,0 8-3,-2 7-1,0 9-2,-2 4-4,-2 3-6,-1 1-6,-3 3-6,0-1-4,0 0-1,2-1-1,1-1-1,1-2-3,2-3-5,2-3-5,2-3-3,4-3-7,7-4-5,8-5-6,6-2-6,2-7-4,-1-6 0,-3-7-2,-1-7 0,-2-5 1,-1-1 3,-1-2 3,0-2 4,-3-2 2,-3 1 4,-3 0 3,-2 0 3,-3 1 3,-1 3 3,0 3 4,-1 3 3,-3 3 3,0 3 3,-3 3 2,-2 3 2,-1 2 2,-2 4-1,0 2-1,-1 4-1,-2 2 0,0 4-2,-1 2-2,-1 4-2,0 1-5,0 3-9,2 1-9,1 3-10,2-1-6,2-3-3,4-2-3,2-4-3,4-2 0,4-1 2,4 0 1,4-1 3,0-2 4,-1-1 6,-2 0 8,-2-2 6,-1 0 4,0 0 1,-1 0 2,1 0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47644 55850 543,'21'2'12,"-5"6"13,-5 4 11,-4 5 11,-5 4 3,-4 3-6,-4 3-7,-4 3-7,-2 1-4,-1 1-2,-2-1-3,0 0-1,0-1-3,1-1-3,1-3-2,1-1-2,1-3-2,4-3-2,2-3 0,4-3-2,4-3 0,7-4-2,8-4-1,6-4-1,3-3-3,-1-2-6,-1-2-5,-1-2-6,-1 1-5,-1 3-4,-1 2-2,-1 4-5,-2 1 0,-3 0-1,-2 0 1,-4 0 1,-2 1 2,-2 2 3,-3 2 4,0 2 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48213 56330 510,'-8'-8'0,"2"2"0,1 1 0,0 0 0,1 1-2,0 0-5,0 0-4,1 1-4,-2-1 5,2 0 15,-1 0 15,0 0 15,0 4 12,2 8 11,0 7 10,2 9 11,0 7-4,2 6-14,0 8-16,2 6-16,-1 7-16,-1 6-20,0 5-18,-1 7-20,-2-1-8,-1-6 2,0-5 1,-1-6 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3462" units="cm"/>
      <inkml:brushProperty name="height" value="0.03462" units="cm"/>
    </inkml:brush>
  </inkml:definitions>
  <inkml:trace contextRef="#ctx0" brushRef="#br0">48249 54238 635,'-7'-22'0,"2"3"0,2 3 0,2 3 0,4-1 2,5-2 3,7-3 3,6-3 3,0 1 1,-3 7-2,-4 5-3,-4 6-2,-2 3 5,1 0 16,1 0 13,2 0 15,-2 2 2,-1 6-12,-2 4-12,-2 5-12,-3 4-8,-4 5-4,-4 3-4,-4 5-6,-2 0-3,-1 0-5,-1-1-4,-1-1-4,-1-2-3,0-3-1,1-3 0,-1-3-2,1-4 3,2-3 6,3-4 7,1-4 5,3-3 8,4-1 8,4 0 9,4-1 9,3-3 0,3 0-7,4-3-7,2-2-8,2 0-4,1 0 0,1 2-1,1 1 1,-1-1-9,-3 2-15,-3-1-15,-3 0-16,-2 1-8,0 2 1,-2 2 0,0 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3035" units="cm"/>
      <inkml:brushProperty name="height" value="0.03035" units="cm"/>
    </inkml:brush>
  </inkml:definitions>
  <inkml:trace contextRef="#ctx0" brushRef="#br0">49050 54331 724,'14'-14'75,"-1"5"-13,-2 3-13,-2 4-12,1 2-11,5 2-8,5 0-10,5 2-8,1-1-8,-5 1-8,-3 0-8,-4 0-8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5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54200 18000 550,'-41'0'9,"19"0"17,19 0 19,19 0 18,10 0 3,4 0-12,3 0-12,3 0-12,4 0-7,7 0-3,6 0-2,7 0-3,4 0-3,3 0-2,3 0-3,4 0-3,2 0-2,4 0 0,3 0-1,3 0 0,-1 0-2,-2 0-2,-3 0-3,-3 0-1,-6 0-2,-5 0 0,-7 0 0,-5 0-1,-6 0-1,-3 0-3,-3 0-2,-2 0-2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1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49950 55725 631,'0'-15'0,"0"2"0,0 3 0,0 1 0,3 1 6,7-2 13,8 0 13,6-1 12,1 0 4,-1 2-7,-4 2-5,-3 3-7,0 0-3,3 2-2,3 0-1,3 2-1,1 1-7,-1 2-11,-1 2-12,-1 2-11,-2 0-4,-3 1 3,-3 0 3,-3 0 4,-3 0-6,-2 1-15,-4 1-15,-2 2-15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1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49671 56347 604,'-29'0'5,"7"0"10,5 0 10,6 0 10,8-2 7,8 0 3,9-3 4,10-2 3,4 0-4,4 0-12,3 2-11,3 1-11,1 0-9,2 2-8,1 0-7,0 2-6,-2 1-7,-5 4-6,-7 2-5,-5 3-6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2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52169 55030 476,'0'-15'0,"0"2"0,0 3 0,0 1 0,-1 3 10,-1 4 19,0 4 20,-1 4 20,-2 4 4,-2 5-12,-2 5-11,-1 5-11,-3 3-8,-2 3-5,-2 1-4,-1 3-6,-2 1-2,-1 4-3,-1 2-1,-1 4-3,-1 1-2,1 2-4,-1 0-2,1 2-3,0-1-5,3-3-5,1 0-7,3-3-5,1-5-5,4-6-3,3-7-4,3-7-4,2-7 0,3-6 1,4-8 2,2-6 3,1-3 3,-2 0 7,-2 2 6,-2 1 7,0-1 0,2 0-4,2-1-5,2-1-6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2"/>
    </inkml:context>
    <inkml:brush xml:id="br0">
      <inkml:brushProperty name="width" value="0.04842" units="cm"/>
      <inkml:brushProperty name="height" value="0.04842" units="cm"/>
    </inkml:brush>
  </inkml:definitions>
  <inkml:trace contextRef="#ctx0" brushRef="#br0">52800 55365 454,'7'-34'-2,"-1"8"7,0 8 7,-1 10 8,-2 6 7,1 2 9,0 4 10,0 2 8,-1 5 1,0 5-7,-2 7-9,0 5-7,-1 2-6,2-3-5,0-3-5,2-3-4,0-2-4,0-1-1,-1-1-3,2 0-1,1-4-5,7-5-6,5-5-6,7-4-7,2-6-6,-3-6-5,-1-5-7,-3-6-6,0-5-1,-1-1 3,1-3 4,0-1 3,-3 0 7,-1 3 8,-4 4 10,-3 2 9,-1 3 5,-2 5 0,-1 3 1,0 4 0,-2 7 10,-2 10 20,-2 9 20,-2 11 19,-1 4 4,0 1-15,0-1-14,0 0-14,0 1-10,-2 1-4,0 1-5,-1 1-3,-1 0-5,2 2-3,1 0-5,0 2-4,2-3-5,0-5-7,2-7-8,0-5-6,3-6-13,2-5-15,4-4-16,2-6-16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54450 55911 520,'0'-13'30,"0"8"13,0 7 11,0 6 12,0 5 1,0 5-13,0 4-11,0 3-12,0 2-8,0-1-3,0-1-3,0-1-4,0-1-4,0-1-5,0-1-6,0-1-6,1-4-6,4-7-10,2-6-10,4-8-8,0-5-5,1-5 3,0-5 0,0-5 2,-1-1 4,1 3 7,0 3 6,0 3 7,-2 2 7,-1 2 7,-2 3 8,-2 1 8,-1 3 9,0 6 15,-1 4 13,2 6 14,-2 2 2,-1 3-10,0 2-11,-2 1-9,1 3-10,0 1-9,2 3-7,0 1-10,1 1-5,0-1-3,0-1-3,0-1-2,-1-1-8,-1-1-12,0-1-12,-1-1-11,-2-2-6,-1-3 3,0-3 1,-1-2 3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469" units="cm"/>
      <inkml:brushProperty name="height" value="0.03469" units="cm"/>
    </inkml:brush>
  </inkml:definitions>
  <inkml:trace contextRef="#ctx0" brushRef="#br0">55182 54094 634,'-5'-16'1,"6"1"4,6-1 3,6 0 3,3 3 8,-1 3 12,1 4 12,0 4 13,-2 3-1,-1 2-9,-3 2-11,-1 2-10,-2 2-9,-2 5-5,-2 4-7,-2 3-7,-3 3-4,-6 1-4,-4 1-3,-5 1-4,-3-1-3,-1-3 0,-1-3-2,-1-3-1,0-2 1,3-1 1,1 0 0,3-2 2,4-2 10,10-2 18,8-4 19,10-2 17,5-3 4,2-1-10,4 0-11,3-1-11,0-1-10,-3 2-11,-3 0-10,-3 2-12,-3 0-7,-3 2-7,-3 0-5,-2 2-6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56000 54310 728,'10'-29'7,"4"7"14,3 5 13,5 6 15,0 4 1,-1 1-9,-3 0-9,-1 2-10,-1 0-10,1 2-8,2 0-11,0 2-9,-1 1-10,-3 2-9,-3 2-9,-2 2-9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56363 53624 565,'-22'-21'4,"6"5"10,5 5 9,5 5 9,2 3 7,2 3 5,0 4 4,2 2 6,0 4-3,2 6-8,0 4-10,2 5-8,0 5-9,0 4-8,-1 6-7,2 5-9,-2-1-8,-1-4-12,0-6-12,-2-4-10,0-4-8,0-5-1,0-3-2,0-4-1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4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56697 55860 556,'-21'-8'0,"7"0"0,5 0 0,6 0 0,8 1 9,9-1 19,11 0 18,9 0 20,4 0 2,-1 2-10,-3 1-11,-2 1-12,2-1-7,5 2-5,4-1-4,6 0-5,-2 0-11,-6 2-20,-7 0-19,-7 2-19,-6 1-8,-3 2 4,-5 2 3,-3 2 3,-3 0 5,0-1 6,-2-1 6,0 0 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4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57613 54933 495,'-15'-14'0,"4"2"0,3 4 0,3 3 0,0-1 0,2-2 0,-1-3 0,0-3 0,0 1 13,2 6 24,0 6 26,2 6 24,1 7 4,2 7-17,2 9-19,2 7-17,-1 6-13,-1 4-10,-2 4-9,-2 4-8,-1 2-4,0 1 4,0 1 4,0 2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54400 18800 618,'-50'1'2,"0"4"5,0 3 4,0 3 5,10 1 5,23 1 9,22-1 7,22 1 8,12 1 0,3 3-6,3 3-8,4 4-7,5-1-4,10-3-4,10-3-2,9-2-3,7-5-4,7-2-2,6-3-4,7-3-4,0-4 0,-2-3 1,-3-3 1,-3-2 1,-7-1-5,-9 3-9,-10 3-10,-8 4-11,-9 1-4,-6 0-2,-6 0 0,-6 0-1,-6-4-1,-2-5 2,-3-7 1,-3-5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6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59444 54350 527,'-7'-22'7,"2"4"16,2 5 15,2 3 15,0 4 3,0 6-8,-2 4-8,0 6-8,-2 5-7,-2 7-2,-1 7-4,-3 7-3,-2 3-2,0 2 0,-1 1-1,-1 0 1,-1 0-2,-1 0-3,-1-1-3,-1-1-3,0-1-2,3 0 1,1 0 0,2 0 1,3-3-6,1-5-10,2-7-11,2-5-11,3-8-10,4-10-12,4-10-11,4-10-12,1-3 3,-1 3 16,-1 3 15,0 3 17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59600 55850 333,'49'20'167,"16"14"-1,16 15 1,16 15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60900 56700 333,'49'20'167,"16"14"-1,16 15 1,16 15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8"/>
    </inkml:context>
    <inkml:brush xml:id="br0">
      <inkml:brushProperty name="width" value="0.05731" units="cm"/>
      <inkml:brushProperty name="height" value="0.05731" units="cm"/>
    </inkml:brush>
  </inkml:definitions>
  <inkml:trace contextRef="#ctx0" brushRef="#br0">59981 54380 383,'-7'-27'10,"1"9"18,0 8 18,2 10 19,0 6 4,2 4-12,0 3-11,2 5-11,0 2-9,2 3-3,0 1-5,2 3-4,0 1-2,2 2-2,0 3-1,1 1-2,0 0-1,-2-2-1,-2-1-2,-2-3-1,-1-1-3,2-3-2,0-1-2,2-3-2,0-1-2,0-3 0,-1-1 1,2-2 0,0-5 3,5-8 4,4-8 4,4-8 4,0-4 2,0 1-2,0-1-3,-2 1-2,0-2-2,1-1-2,1-3-2,2-1-3,-1-3-1,1-1-2,-1-2-2,1-2-1,-2 0-1,-3 5 1,-3 3 1,-2 5 0,-2 2 2,-1 1 3,1 1 3,0 1 4,-1 4 5,-2 8 9,-3 8 10,0 8 8,-2 4 2,0 3-3,0 1-3,0 3-4,0 1-3,0-1-4,0 0-4,0 1-3,-1 0-2,-1 3-2,0 1-2,-1 3-1,-1 0-2,0 0 1,0 0-2,0 1 0,0-2-1,0 0-3,0-1-2,1-1-4,-1-1-2,2-1-2,0-1-3,2-1-2,0-2-2,0-1-3,0-3-2,0-1-1,0-1-2,0-1 1,0 1 1,0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8"/>
    </inkml:context>
    <inkml:brush xml:id="br0">
      <inkml:brushProperty name="width" value="0.04645" units="cm"/>
      <inkml:brushProperty name="height" value="0.04645" units="cm"/>
    </inkml:brush>
  </inkml:definitions>
  <inkml:trace contextRef="#ctx0" brushRef="#br0">61756 55568 473,'-7'-25'-19,"2"13"32,2 12 32,2 14 31,0 6 7,0 1-17,-2 1-17,0 1-17,-2 0-10,-2 1-4,-2-1-5,-1 1-4,-1-2-3,2-1-1,2-3-1,3-1-2,1-5-4,3-8-11,4-8-10,2-8-10,3-5-2,4-1 2,2-3 4,3-1 4,1-1 2,-1 3 4,-1 1 3,0 3 3,-3 1 5,-1 2 4,-3 2 6,-1 3 6,-1 2 7,0 6 13,0 4 10,0 5 12,-2 4 2,-1 2-10,-2 1-9,-2 3-10,-1 1-5,0-1-3,0 1-3,0-1-3,0 0-1,0-2 0,0-3 1,0-1-1,2-3-13,4-4-31,4-4-29,4-4-29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9"/>
    </inkml:context>
    <inkml:brush xml:id="br0">
      <inkml:brushProperty name="width" value="0.05223" units="cm"/>
      <inkml:brushProperty name="height" value="0.05223" units="cm"/>
    </inkml:brush>
  </inkml:definitions>
  <inkml:trace contextRef="#ctx0" brushRef="#br0">63157 55015 421,'-8'-22'20,"0"6"7,0 5 5,0 5 7,-1 4 3,-1 4 0,-3 4 0,-2 4-1,1 2-1,1 3-5,2 1-4,2 3-4,2 1-4,1-1-1,0 1-2,2-1-2,0 1-1,2 1-2,0 1-1,2 1-1,0 0-3,0-3-4,0-1-4,0-2-3,3-3-5,7-3-9,8-3-8,6-2-7,1-5-4,-3-6 2,-5-6 2,-3-6 2,-3-3 1,0-1 1,-2-1-1,-1-1 1,-1 0 2,-2-1 2,-2 1 3,-2 0 3,-1-1 2,-2 3 3,-1 0 2,0 1 2,-1 1 4,0 2 5,0 2 7,1 3 5,-2 1 3,0 2 0,-2 2-1,0 3 0,1-1-1,6-2-4,5-2-3,4-2-3,3 0-3,1 3-1,1 1-1,2 2-2,-1 2 0,1 2 1,0 2 1,0 2 2,-2 2 0,-3 4-1,-3 2-1,-2 3 0,-3 3 3,2 1 7,-2 3 6,1 1 7,0 2 2,-2 1-1,0 1-2,-2 1-2,-1-1-3,-2-1-3,-2-3-5,-1-1-3,-2-3-5,0-1-4,0-2-5,0-2-6,3-5-6,4-5-9,6-6-10,4-5-9,3-4 0,1 0 7,2 0 8,0 1 8,0 0 5,-1 2 2,-1 2 3,0 2 1,-2 1 1,1-2-2,0 0-1,0-1-3,-1-1 0,-1 2 1,0 1-1,-2 0 1,-1 1 2,-2-2 2,-3 0 4,0-1 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9"/>
    </inkml:context>
    <inkml:brush xml:id="br0">
      <inkml:brushProperty name="width" value="0.05183" units="cm"/>
      <inkml:brushProperty name="height" value="0.05183" units="cm"/>
    </inkml:brush>
  </inkml:definitions>
  <inkml:trace contextRef="#ctx0" brushRef="#br0">64616 54761 424,'0'-17'-1,"0"-3"-2,0-3-2,0-3-1,0 0 0,0 3 5,0 3 3,0 3 5,0 2 5,0 1 4,0 1 6,0 0 4,0 2 4,0 1 3,0 0 2,0 2 3,0 6 4,0 12 5,0 11 6,0 13 5,0 6-3,0 2-11,0 2-10,0 2-12,-1 2-9,-1 4-6,0 2-5,-1 3-8,-1 1-7,2 0-12,0-2-11,2-1-11,0-3-5,0-8-1,0-6 0,0-7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136" units="cm"/>
      <inkml:brushProperty name="height" value="0.03136" units="cm"/>
    </inkml:brush>
  </inkml:definitions>
  <inkml:trace contextRef="#ctx0" brushRef="#br0">65000 53744 701,'2'-16'8,"4"2"16,4 1 16,3 1 15,4 1 3,1 2-12,3 2-13,2 3-11,0 0-11,-1 2-10,-1 0-8,-1 2-11,-2 0-8,-1 0-8,-2 0-8,-2 0-8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65559 53239 578,'-8'-14'3,"0"1"5,0 2 7,0 2 5,2 6 9,2 8 14,4 9 14,3 10 13,0 4-2,-1 4-16,0 3-16,-2 3-17,0 1-17,0 0-19,0 0-17,0 0-19,0-2-9,-2-5-2,0-6-1,-1-3-1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65813 55165 557,'-15'-15'0,"4"2"0,3 3 0,3 1 0,4 0 10,7 0 21,7-1 20,8-1 21,0 0 2,-3 2-15,-5 2-14,-3 2-17,1 1-8,7 1-2,7-2-4,7 2-2,3-1-5,-1 0-6,-2 0-5,0 0-7,-2 1-1,-3 2 3,-3 2 3,-3 2 3,-2 1-9,-3 2-17,-1 0-18,-2 2-19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58350 17250 552,'-4'-44'14,"-5"13"8,-7 12 10,-5 13 9,-4 9 2,0 6-4,0 7-4,0 6-4,-2 9-4,-3 13-2,-3 12-3,-2 13-1,-6 6-3,-6 0-1,-6 0-2,-6 0-1,-2 4-3,3 10-2,3 10-2,4 9-3,-3 6-3,-5 3-5,-7 3-3,-5 4-4,-3 4-3,4 6-5,3 7-4,3 6-3,6-8-4,9-22-2,10-22-2,10-21-3,11-24-3,17-25-4,15-25-4,16-25-3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66690 54213 490,'-22'-16'0,"5"2"0,3 1 0,4 1 0,4 4 12,2 8 27,4 8 25,3 8 25,0 6 5,1 6-19,0 6-17,0 7-18,-1 3-15,0 4-13,-2 2-10,0 4-13,-1 1-12,0 1-10,0 2-12,0 0-11,0-5-7,0-10-1,0-12-1,0-9-2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2"/>
    </inkml:context>
    <inkml:brush xml:id="br0">
      <inkml:brushProperty name="width" value="0.03677" units="cm"/>
      <inkml:brushProperty name="height" value="0.03677" units="cm"/>
    </inkml:brush>
  </inkml:definitions>
  <inkml:trace contextRef="#ctx0" brushRef="#br0">68581 54333 598,'-7'-6'7,"2"4"13,2 4 14,2 4 14,1 2 2,0-1-9,0 1-10,0 0-9,0 2-3,0 5 2,0 5 2,0 5 3,0 4-3,0 1-6,0 2-8,0 3-6,0 0-2,-2 0 0,0 0 1,-1 0 2,-1-1-7,2-5-11,0-4-14,2-3-11,0-4-9,0-3-2,0-3-3,0-2-4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2"/>
    </inkml:context>
    <inkml:brush xml:id="br0">
      <inkml:brushProperty name="width" value="0.03624" units="cm"/>
      <inkml:brushProperty name="height" value="0.03624" units="cm"/>
    </inkml:brush>
  </inkml:definitions>
  <inkml:trace contextRef="#ctx0" brushRef="#br0">68550 54999 607,'0'-29'23,"0"7"-2,0 5-3,0 7-2,1 2-1,2 2 2,2 1 2,2 0 2,2 1 4,3 0 6,3 0 6,4 1 6,0-1-2,1 0-9,-1 0-11,1 0-10,-1 1-10,1 2-8,0 2-11,-1 2-9,-1 1-2,-2 0 3,-4 0 4,-3 0 3,-2 0-4,0 1-15,-2 2-13,0 0-14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42" units="cm"/>
      <inkml:brushProperty name="height" value="0.0442" units="cm"/>
    </inkml:brush>
  </inkml:definitions>
  <inkml:trace contextRef="#ctx0" brushRef="#br0">69566 53830 497,'-7'-15'0,"2"2"0,2 3 0,2 1 0,1 3 12,0 4 24,0 4 24,0 4 24,0 5 4,2 9-17,0 7-15,2 9-17,-1 6-12,-1 6-9,0 5-8,-1 7-9,-2 3-8,-1 1-10,0 1-11,-1 2-9,-1-4-6,2-5-2,0-6-1,2-6-3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70087 53945 510,'0'-29'0,"0"5"0,0 5 0,0 5 0,0 2 8,0 0 17,0 1 15,0-1 17,-1 6 7,-1 12-3,0 11-2,-1 13-3,-3 6-8,-2 2-12,-3 2-13,-3 2-13,-3 1-8,0 0-3,-1 0-3,-1 1-3,0-3-5,3-4-4,1-4-5,2-4-4,2-3-4,3-5-4,1-3-4,2-4-4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835" units="cm"/>
      <inkml:brushProperty name="height" value="0.04835" units="cm"/>
    </inkml:brush>
  </inkml:definitions>
  <inkml:trace contextRef="#ctx0" brushRef="#br0">70550 54061 455,'7'-28'2,"-2"5"6,-3 6 5,0 7 5,-2 4 8,0 4 14,0 4 12,0 4 13,0 4 0,0 5-11,0 5-12,0 5-11,0 3-8,0 1-1,0 1-3,0 1-2,1-1-2,1-2-2,3-1-2,2-3-3,3-5-10,4-9-19,3-8-21,5-9-19,0-8-6,-1-4 10,-3-5 9,-1-4 9,-2-3 8,-2 1 3,-3 1 5,-1 1 3,-1 3 5,-2 3 5,-1 4 5,0 5 4,-2 6 15,-1 12 23,0 10 23,-1 11 24,-3 6 2,0 1-19,-3 0-20,-2 2-19,0 1-15,0 0-10,2 2-9,1 1-10,-1-2-8,2-4-7,-1-4-7,0-3-6,1-5-7,2-3-6,2-4-7,2-4-7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4"/>
    </inkml:context>
    <inkml:brush xml:id="br0">
      <inkml:brushProperty name="width" value="0.05792" units="cm"/>
      <inkml:brushProperty name="height" value="0.05792" units="cm"/>
    </inkml:brush>
  </inkml:definitions>
  <inkml:trace contextRef="#ctx0" brushRef="#br0">71500 54363 379,'7'-29'3,"-2"5"4,-3 5 5,0 5 5,-2 7 6,0 8 10,0 9 8,0 10 8,0 3 1,0 1-11,0-1-8,0 1-10,0-3-6,0-1-4,0-4-3,0-3-4,2-5-9,7-6-15,6-8-14,6-6-15,1-3-2,-3-1 7,-3 0 9,-3 1 9,-2 0 9,-2 2 10,-3 2 11,-1 3 9,0 1 9,0 4 7,1 2 7,2 4 7,-1 2 0,-2 3-9,-3 3-7,0 4-8,-2 1-6,2-1-4,0 1-3,1 0-5,2-2-1,0-1-1,1-3-1,2-1-1,1-3-7,1-6-14,3-4-15,2-5-15,0-5-2,-1-4 9,-1-3 8,0-5 8,-2-1 7,1 1 5,0 1 5,0 2 4,-1-1 6,-1 2 5,0 1 6,-2 1 6,-1 2 4,-1 1 6,0 2 4,-2 3 5,0 1 6,0 0 5,0 2 7,0 1 6,-1 2-2,-2 6-11,-2 4-10,-2 5-11,-1 5-6,0 4-1,0 3-2,0 5-1,0 2 0,-2 0 1,0 2 1,-1 1 2,0-1-1,2-1-2,2-3-1,2-1-3,4-3-6,4-1-11,5-3-11,5-1-12,2-5-5,-1-6 1,0-8 1,-2-6 0,0-6 3,-1-3 4,1-5 3,0-3 4,-2-4 2,-3-3 2,-3-3 1,-2-2 1,-2-2 2,0 3 2,-1 2 2,1 2 2,-1 2 2,-4 7 2,-2 4 1,-3 4 2,-3 5 0,0 3-2,-2 2-2,0 4-2,0 3-4,-1 6-3,0 4-5,0 5-4,2 2-2,1-1 1,2-1 1,2 0 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73575 54925 333,'49'20'167,"16"14"-1,16 15 1,16 15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5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74200 52890 468,'23'-22'4,"-1"5"8,-1 3 8,-1 4 9,-1 4 8,-1 2 11,-1 4 10,0 3 11,-3 1 0,-1 1-11,-2 1-11,-2 2-10,-1 1-11,-1 3-11,1 4-12,0 2-12,-1 0-7,-2-1-4,-3-2-3,0-2-3,-4-3 1,-2 1 9,-4-2 6,-2 0 9,-2-1 1,1-1-4,-1 1-5,0 0-4,0 0-1,-2 2 1,0 0 3,-1 1 1,0 0 1,-1-1 0,0 0 0,1-2 1,0 0 0,2-2 3,2-1 1,3 0 1,2-2 9,6-1 12,4 0 13,6-1 14,2-1 0,1 0-9,1 0-10,1 0-11,0 0-6,-1 0-5,0 0-5,-2 0-4,0 0-4,2 0-5,0 0-3,1 0-5,0 0-5,-1 0-4,-1 0-6,0 0-4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5"/>
    </inkml:context>
    <inkml:brush xml:id="br0">
      <inkml:brushProperty name="width" value="0.04137" units="cm"/>
      <inkml:brushProperty name="height" value="0.04137" units="cm"/>
    </inkml:brush>
  </inkml:definitions>
  <inkml:trace contextRef="#ctx0" brushRef="#br0">75287 53021 531,'-6'-15'76,"6"4"-6,4 3-5,6 3-4,2 1-7,3 2-9,2 0-8,1 2-8,2-1-9,1 0-9,1-2-10,1 0-10,0 0-7,-3 2-3,-1 2-4,-2 2-4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58100 17400 492,'21'-49'-1,"-5"4"0,-7 3-1,-5 3-1,-1 14 8,6 25 17,7 25 17,6 25 16,1 15 4,-3 7-11,-3 6-11,-2 7-11,-3 2-6,1 1-4,-1-1-2,1 1-4,-3-4-1,-2-6-3,-3-6 0,-3-6-2,2-9-3,10-8-3,10-10-4,9-9-5,7-18-3,7-24-5,6-26-4,7-24-5,4-20-2,3-11 2,3-14 0,4-11 2,-4-1 1,-9 13 5,-10 12 3,-8 13 4,-6 7 4,1 4 3,-1 3 4,1 3 3,-6 17 10,-8 31 16,-10 32 18,-9 31 17,-5 18 2,0 7-12,0 6-11,0 7-12,0 2-6,0 1-2,0-1-2,0 1-1,-2 1-4,-3 3-4,-3 3-4,-2 4-4,-1-3-4,3-5 0,3-7-2,4-5-1,-1-4-5,-3 0-8,-3 0-9,-2 0-7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73925 55625 333,'49'20'167,"16"14"-1,16 15 1,16 15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73975 55475 333,'49'20'167,"16"14"-1,16 15 1,16 15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8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73669 55166 573,'29'-7'74,"-3"2"-14,-5 2-13,-3 2-14,-3 2-8,-1 4-3,-1 2-3,0 4-4,-3 1-2,-3 1-1,-2 1-1,-4 1-2,-2 1-1,-2 2 1,-2 0 0,-1 1 1,-4 0-1,-4 1-2,-4-1 0,-3 1-2,-3-1-1,1-1 1,-1-1 0,1 0 0,1-3-2,3-1-2,3-2-4,2-2-4,2-1-1,-3-1-2,-2 1 0,-1 0-2,3-1 0,12-2 3,11-3 2,10 0 3,4-2 0,-1 0 2,-3 0 0,-1 0 0,-1 0 0,1 0-1,1 0-2,1 0-1,2 0-4,1 0-9,3 0-7,1 0-8,0 0 0,-5 0 5,-3 0 8,-4 0 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4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75405 55047 638,'-13'-15'0,"6"4"1,6 3 1,6 3 0,6 1 8,5 2 15,7 0 15,5 2 16,2 0 1,-3 0-11,-3 0-12,-3 0-10,1 0-7,7 0-2,5 0-2,6 0-1,3 0-5,-2 0-7,0 0-5,-1 0-7,-3 0-5,-4 0-6,-4 0-4,-3 0-6,-5 0-3,-3 0-2,-4 0-3,-4 0-3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4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76147 53834 585,'-8'-15'4,"2"2"7,1 3 8,0 1 7,2 3 6,0 6 3,2 4 4,1 6 3,0 3-2,0 3-4,0 3-7,0 3-4,0 5-5,0 7-3,0 6-3,0 8-2,-1 4-4,-1 1-3,0 3-4,-1 2-5,-1 0-5,2-1-8,0 0-7,2-2-9,0-1-6,0-2-7,0-3-7,0 0-5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6"/>
    </inkml:context>
    <inkml:brush xml:id="br0">
      <inkml:brushProperty name="width" value="0.05155" units="cm"/>
      <inkml:brushProperty name="height" value="0.05155" units="cm"/>
    </inkml:brush>
  </inkml:definitions>
  <inkml:trace contextRef="#ctx0" brushRef="#br0">79610 54754 426,'-16'-23'7,"2"18"12,1 18 14,1 17 13,1 8 3,0-2-8,2-1-7,1-3-7,1-3-6,2-5-3,2-5-5,2-5-4,3-6-5,4-6-8,4-7-7,3-8-8,3-4-4,2-1 0,0-3-1,1-1-1,-1 1 2,-1 3 2,-2 4 3,-3 4 2,-1 5 8,-2 3 13,-2 4 12,-2 3 12,-2 4 5,-1 2-2,0 2-2,-1 1-3,-1 2-3,0 0-3,0-1-4,0 1-4,1-1-8,1-1-13,3-1-13,2 0-13,1-3-6,0-4 4,0-5 4,0-2 4,0-5 0,3-4-1,2-4 0,2-3-2,0-4 1,-1-2 4,-1-1 4,-1-2 3,0-3 4,0 1 3,-1-2 4,1-1 3,0 1 3,0 1 4,-1 3 3,1 2 3,-1 2 3,-2 4 4,-2 5 2,-2 3 4,-2 4 9,-1 4 12,0 4 13,-2 4 13,0 3 1,-2 1-13,0 3-13,-1 2-12,-2 3-6,-2 5-1,-2 5 0,-2 5-1,0 1-1,1-2-3,0-2-3,2-1-2,1-2-4,2-1-1,2-1-3,2-1-3,3-2-2,2-3-4,4-3-4,2-3-3,2-3-2,1-2 0,1-4-1,2-2 0,0-5-2,1-2-5,1-5-5,1-4-4,0-3-1,-1-3 3,-1-3 3,0-3 3,-3-3 3,-3-2 3,-3-4 2,-2-3 3,-3 0 2,-1 4 2,0 2 2,-1 3 2,-3 2 1,0 3 1,-3 2 2,-2 1 1,-2 4-2,-2 5-5,-2 4-5,-1 6-5,-1 3-2,1 2 0,0 2 0,2 2-1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8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77784 53650 452,'-8'24'137,"0"-1"-31,0 0-31,0 1-32,0 0-17,-2 3-4,0 1-3,-1 3-4,-1 1-1,1 4-1,-1 3-1,0 3 0,0 0-1,-2-1 1,0 0-1,-1-1 1,0-2-5,3-4-7,1-2-9,2-3-8,1-3-5,1-1-4,-1-2-3,0-3-3,2-4-8,4-8-15,4-8-15,4-8-14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8"/>
    </inkml:context>
    <inkml:brush xml:id="br0">
      <inkml:brushProperty name="width" value="0.05214" units="cm"/>
      <inkml:brushProperty name="height" value="0.05214" units="cm"/>
    </inkml:brush>
  </inkml:definitions>
  <inkml:trace contextRef="#ctx0" brushRef="#br0">78095 53989 421,'-13'0'7,"4"2"12,6 0 14,5 2 12,2 1 3,3 3-8,2 4-6,2 2-9,0 3-4,-1 3-2,0 3-1,-2 3-3,-1 1-1,0 1-1,-2-1-2,0 0-1,-2 0-1,-1-3-2,0-1 0,-2-3-1,2-3-4,4-7-7,4-4-6,4-7-6,1-7-4,-1-8 0,-1-7 1,0-9 0,-2-4 0,1-2 2,0-2 2,0-2 1,-1 1 1,1 6 1,0 4 1,0 5 1,-2 4 2,-1 1 2,-2 2 2,-2 3 3,-2 3 8,0 8 13,-2 7 13,0 6 13,-1 5 4,0 1-7,0 3-5,0 2-7,0 0-4,0 1-3,0-1-4,0 1-3,-1 0-3,0 1 0,-2 1-2,0 1-1,0 1-1,0 1-2,1 1-1,2 0-2,0 1 0,0-3 0,0-1 0,0-3 0,0 0-9,2 1-14,1 1-17,0 1-16,1-1-5,0-3 4,0-3 5,0-2 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0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81372 55550 574,'23'0'120,"-3"2"-27,-1 0-25,-3 2-26,-1 0-16,0 0-4,-2-1-5,-1 1-4,-1 1-4,-2 2-1,-3 2-3,-1 2-3,-3 1-2,-4 3-5,-3 2-5,-5 1-4,-3 2-2,0-1 0,-1 1 1,-1 0 0,-1-3 2,-1-1 1,-1-4 3,-1-3 1,1-1 4,2-2 3,4-1 4,3 0 5,5-2 2,8-1 2,8 0 2,7-1 2,5-2-2,-1-1-6,1 0-4,-1-1-7,1-1-2,-1 0 0,0 0-1,1 0 0,-1 0-6,1-2-15,-1 0-13,1-1-13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81977 53144 639,'-6'-8'6,"2"2"9,4 1 12,3 0 9,1 3 5,1 4-3,2 4-4,0 4-2,1 2-4,0 1-2,0 1-3,-1 1-3,0 2-4,-2 1-5,-2 3-5,-2 1-5,-2 0-5,0-3-8,-2-3-7,0-2-7,-1-4-1,-2-1 5,0-2 5,-1-2 5,1-2 2,4 0 0,4-2-1,4 0-1,3-1-1,5 0-1,4 0 0,3 0-1,2-1-1,-1 0 2,-1-2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7"/>
    </inkml:context>
    <inkml:brush xml:id="br0">
      <inkml:brushProperty name="width" value="0.06081" units="cm"/>
      <inkml:brushProperty name="height" value="0.06081" units="cm"/>
      <inkml:brushProperty name="color" value="#00BFF3"/>
    </inkml:brush>
  </inkml:definitions>
  <inkml:trace contextRef="#ctx0" brushRef="#br0">90410 35200 361,'-1'24'150,"0"3"-30,-2 1-32,0 2-29,-1 3-19,0 1-4,0 2-4,1 2-5,-1 1-4,0 0-4,0 1-4,0-1-4,0-2-3,-2-2-2,0-3-3,-1-3-2,0-4-5,1-2-8,0-3-10,2-2-7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61950 16600 1000,'0'-47'-7,"0"6"-11,0 7-12,0 6-12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82911 53231 680,'-13'-8'61,"8"2"-6,7 1-5,6 1-5,5 0-7,3 2-9,3 0-8,3 2-9,3 0-6,1 2-3,2 0-5,3 2-4,-3-1-13,-6 1-20,-5 0-22,-6 0-20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83080 54825 632,'-15'-7'1,"2"2"1,3 2 1,1 2 1,3 0 7,4 0 14,4-2 14,4 0 14,4-1 1,7-2-10,6 0-9,5-1-10,4-1-6,1 0-2,1 1-2,0-1-1,1 0-7,1 0-14,-1 0-13,0 1-13,-1 0-6,-3 2 4,-3 2 4,-3 2 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85" units="cm"/>
      <inkml:brushProperty name="height" value="0.0385" units="cm"/>
    </inkml:brush>
  </inkml:definitions>
  <inkml:trace contextRef="#ctx0" brushRef="#br0">83828 53750 571,'-22'1'3,"5"2"5,3 2 6,5 2 6,2 1 6,2 3 7,2 2 8,2 2 8,1 2-1,0 3-7,0 3-8,0 3-7,1 3-5,2 2-1,2 4-2,2 3-1,-1 2-7,-1 2-10,-2 2-11,-2 2-11,-1 0-11,0-2-11,0-2-10,0-1-12,0-6 1,0-8 11,0-7 11,0-8 10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3853" units="cm"/>
      <inkml:brushProperty name="height" value="0.03853" units="cm"/>
    </inkml:brush>
  </inkml:definitions>
  <inkml:trace contextRef="#ctx0" brushRef="#br0">85012 53689 571,'-9'-5'48,"0"6"3,-1 6 2,-1 6 2,-2 4-3,0 7-8,-1 4-10,-1 4-8,-1 4-6,0 1-5,1 0-4,-1 2-3,0 0-3,-1 0-2,-2 0 0,1 1-2,-1-3-5,0 0-6,2-3-8,1-2-7,2-3-5,2-7-3,4-5-2,3-6-3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85466 53745 463,'-7'10'75,"2"2"-12,2 3-10,2 3-12,1 3-6,0 3-4,0 3-3,0 3-4,1 1-2,2-2-4,2 0-4,2-1-3,1-2-3,1-5-2,2-3-2,0-4-1,2-7-9,5-7-14,4-7-13,3-9-13,2-6-6,-3-5 3,-1-5 3,-3-4 4,-1-3 4,-2 3 4,-3 2 3,-1 2 5,-2 2 3,-1 5 3,0 3 4,-2 5 2,0 2 8,-2 2 10,-1 3 12,0 1 11,-2 3 11,-1 4 11,0 4 13,-1 4 10,-1 5 1,0 7-12,0 7-12,0 7-13,0 4-8,0 2-5,0 2-4,0 2-6,0 1-4,0-2 0,0 0-2,0-1-1,0-2-5,0-2-6,0-2-9,0-1-6,0-5-9,0-4-7,0-5-7,0-4-9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87016 54500 478,'-7'16'28,"2"-1"5,2 1 6,2 0 5,1 0 0,0 3-6,0 1-6,0 3-6,0 0-6,0-1-4,0-2-4,0 1-5,0-3-3,0-1-2,0-2-2,0-3-2,1-5-6,4-10-12,2-10-10,3-9-11,2-5-3,0 1 8,-1 1 6,1 1 7,0 2 5,0 3 6,-1 3 6,1 3 5,-1 4 9,-2 4 15,-3 6 13,-1 4 14,-1 4 5,-2 3-6,0 4-5,-2 2-5,0 2-6,0 1-5,0 1-5,0 1-5,0-1-5,0-3-1,0-3-3,0-3-2,2-2-15,2-2-28,3-2-29,4-2-27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3"/>
    </inkml:context>
    <inkml:brush xml:id="br0">
      <inkml:brushProperty name="width" value="0.05166" units="cm"/>
      <inkml:brushProperty name="height" value="0.05166" units="cm"/>
    </inkml:brush>
  </inkml:definitions>
  <inkml:trace contextRef="#ctx0" brushRef="#br0">88125 53911 425,'-2'-16'73,"-2"14"-1,-4 15-1,-2 15-1,-2 8-6,1 1-9,-1 0-11,1 2-10,-1 0-7,2-2-5,1 0-4,1-1-4,1-2-6,2-2-5,2-1-7,2-3-5,1-2-6,2-1-8,0-3-7,2-1-7,2-2-6,5-3-6,5-1-5,5-2-5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3"/>
    </inkml:context>
    <inkml:brush xml:id="br0">
      <inkml:brushProperty name="width" value="0.05069" units="cm"/>
      <inkml:brushProperty name="height" value="0.05069" units="cm"/>
    </inkml:brush>
  </inkml:definitions>
  <inkml:trace contextRef="#ctx0" brushRef="#br0">88891 54107 433,'-23'-6'8,"1"4"15,1 4 14,1 4 16,2 3 2,4 5-9,4 4-9,5 3-9,1 4-5,2 1 1,0 3 1,2 1 0,0 1 0,0-2-4,0 0-2,0-1-3,0-2-3,2-5-1,0-3-1,2-4-1,2-6-8,7-5-14,6-6-15,5-5-14,3-7-7,-3-4-1,-1-5 1,-3-4 0,-2-4 3,-2-1 7,-4-1 7,-3-1 7,-2 1 6,0 0 4,-2 1 5,0 1 4,-2 3 2,-1 5 0,0 5-1,-1 5-1,-1 3 10,1 1 21,2 0 22,0 2 21,2 5 5,2 8-10,2 9-10,2 9-11,-1 3-7,-1-3-7,-2-3-5,-2-3-6,-2 0-9,0 1-9,-2 3-10,0 2-10,-2 0-5,-2 1 1,-2-1-1,-2 1 1,2-4-2,4-7-5,6-7-3,4-6-4,4-6 0,1-4 5,3-4 6,2-3 6,-1-4 1,-1 0-1,-3-1-2,-1 0-2,-3-2 0,-2 3 1,-4 0 2,-2 0 0,-2 1 2,0-1 4,0-1 3,0-1 4,0 1 3,0 3 4,0 3 4,0 3 4,0 5 14,0 8 26,0 8 26,0 7 25,0 7 5,2 3-19,0 5-17,2 3-18,-1 3-12,1 1-8,0 0-7,0 2-8,-1-1-5,0 0-6,-2-1-4,0-1-5,-1-3-5,2-2-5,0-3-5,2-3-4,-1-3-13,-1-3-19,0-3-19,-1-2-19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90350 53000 469,'23'1'37,"1"2"-1,-1 2-2,1 2-1,0 2 0,1 3 4,1 3 3,1 3 4,-1 3-2,-2 1-5,-1 3-6,-2 1-5,-3 3-4,-1 1-2,-3 2-2,-1 3-2,-3 1-3,-4 2-5,-4 2-4,-4 2-6,-4 0-4,-4-2-7,-4-1-7,-3-3-5,-3-3-6,-1-3-5,-1-5-4,-1-3-6,1-5-4,2-3-5,4-4-4,3-4-5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91337 54450 502,'-15'38'163,"1"-4"-40,1-2-41,1-3-41,0-3-20,2-1-4,1-3-1,1-1-2,0-2-4,2-3-3,1-1-3,0-2-5,3-2-2,4-1-4,4 0-3,4-2-3,3-1-2,3-2-1,3-3 1,3 0-1,2-4 0,1 0-3,1-3-1,1-2-2,-2-1-2,-1 0-5,-4 1-5,-3-1-3,-3 1-2,-1 2 0,-2 2 1,-2 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4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59950 18100 499,'-44'3'31,"13"6"7,12 7 5,13 6 7,6 6-2,0 6-7,0 7-9,0 6-7,0 4-7,0 4-2,0 3-3,0 3-3,-2 1-3,-3 1-1,-3-1-3,-2 1-1,-1-4-1,3-6 2,3-6 0,4-6 0,4-20-4,6-30-14,7-32-11,6-30-13,6-14-1,6 7 8,7 6 8,6 7 9,1 7 4,-3 9 1,-3 10 0,-2 10 1,-3 5 3,1 4 6,-1 3 7,1 3 6,-3 3 4,-2 3 3,-3 3 2,-3 4 3,-1 2 2,4 4 1,3 3 0,3 3 3,-1 3-3,-2 3-3,-3 3-5,-3 4-4,-6 4-3,-5 6-3,-7 7-2,-5 6-3,-4 3-2,0 0-4,0 0-3,0 0-4,0-2-2,0-3-2,0-3-4,0-2-2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91878 54616 497,'-15'-7'8,"2"2"15,3 2 15,1 2 16,2 6 6,2 9 0,2 11-2,3 9 0,0 6-7,0-1-12,0 0-11,0 0-11,0 0-10,0 2-5,0 1-7,0 1-7,-1-1-7,-1-1-10,0 0-11,-1-1-9,-1-4-1,2-6 7,0-5 8,2-6 8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5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92074 52009 591,'1'-14'6,"2"3"14,2 3 13,2 2 13,1 4 5,2 4-5,0 4-4,1 4-5,0 3-4,-2 5-6,-2 3-5,-2 5-4,-2 2-6,-1 1-3,0 0-4,-2 2-3,-2 0-6,-3-1-4,-5-2-5,-4 1-5,-1-4-2,1-4 2,0-3 2,2-4 1,1-3 2,1-1 4,0-1 3,2 0 3,5-4 3,10-2 2,9-6 2,11-2 3,3-3-4,-3 0-11,-3 0-10,-3 1-11,-3-1-5,-3 2-1,-3 1 0,-2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5"/>
    </inkml:context>
    <inkml:brush xml:id="br0">
      <inkml:brushProperty name="width" value="0.03452" units="cm"/>
      <inkml:brushProperty name="height" value="0.03452" units="cm"/>
    </inkml:brush>
  </inkml:definitions>
  <inkml:trace contextRef="#ctx0" brushRef="#br0">92800 52627 637,'30'-6'128,"-1"2"-29,-3 4-28,-1 2-30,-2 2-21,1 0-17,-1 0-14,1 0-17,-3 0-13,-3 0-11,-4 0-12,-4 0-12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24"/>
    </inkml:context>
    <inkml:brush xml:id="br0">
      <inkml:brushProperty name="width" value="0.03461" units="cm"/>
      <inkml:brushProperty name="height" value="0.03461" units="cm"/>
      <inkml:brushProperty name="color" value="#FED406"/>
    </inkml:brush>
  </inkml:definitions>
  <inkml:trace contextRef="#ctx0" brushRef="#br0">87360 31656 635,'-15'-15'22,"4"3"3,3 1 4,3 2 4,2 2-2,3 1-9,4 0-7,2 2-9,1 2-5,-2 4 0,-2 3-1,-2 5-1,-2 1 0,-2-2-1,-2-2 0,-2-2-1,0-2 1,-1-1 1,0 0 0,0-2 0,0 0 1,0-2 0,1 0-1,-1-1 0,1-3-1,2-2-2,2-3-3,2-3-1,1-1 0,2 2 3,0 3 2,2 1 4,0 1 1,2 0 2,0 0 1,1 1 3,1 0 1,0 2 1,0 2 2,0 2 1,0 1 1,-1 2 1,1 0 0,0 2 1,0 0 1,0 3-1,0 2-1,-1 2 1,1 1-2,-2-1-4,-1 1-3,0 0-4,-2-1-1,-1 1 0,0 0 1,-1 0 1,-3-2-5,-2-1-9,-4-2-7,-2-2-10,-1-2-9,1 0-14,0-2-12,2 0-12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29"/>
    </inkml:context>
    <inkml:brush xml:id="br0">
      <inkml:brushProperty name="width" value="0.0735" units="cm"/>
      <inkml:brushProperty name="height" value="0.0735" units="cm"/>
      <inkml:brushProperty name="color" value="#FED406"/>
    </inkml:brush>
  </inkml:definitions>
  <inkml:trace contextRef="#ctx0" brushRef="#br0">68388 56916 299,'-36'0'0,"7"0"-1,7 0 1,7 0-1,5 0 14,4 1 27,4 2 28,4 0 27,8 2 5,12 0-18,11 1-19,12 2-18,7-2-11,2-1-7,1-2-4,3-2-6,3-1-4,4 0-1,3 0-3,5 0-1,3 0-2,2-2 1,4-1 0,3 0 1,-1-1-1,-5 1-1,-5-1-2,-5 0 0,-5 0-1,-3 2-2,-4 0-1,-4 2 0,-4 0-2,-4 2 0,-4 0 1,-4 2-1,-1 0 0,1 0 1,0-1 0,2 1 1,1 0-1,0 0 0,2 0 0,1 0-1,0-1 0,2 0 0,0-2 0,2 0 0,1-1 0,2 0-2,2 0 0,2 0-2,2-2 1,1 0 0,3-3 1,2-2 0,0 0 1,-1 0 1,-1 2 0,0 1-1,-2 0 1,-1 2 1,0 0-1,-2 2 0,-1 0 0,-2 0-1,-2 0 0,-2 0 0,-2 0-1,0 0 0,-2 0 0,0 0 1,-1 0-1,0 0 0,0 0 1,1 0-1,-2 0 1,0 0 1,-2 0 0,0 0 0,-1 0 1,-2 0 0,0 0-1,-1 0 1,-1 0 0,1 0 0,-1 0-1,0 0 1,0 0-1,-2 2 1,0 0 1,-1 2-1,0-1 1,-1-1-1,0 0-1,1-1 1,-1-1-1,0 0 0,1 0 0,-1 0 1,-1 0-1,-1 0 1,-3 0 0,-1 0 0,-2 0-1,-1 0-1,-1 0-1,-1 0-1,-1 0-1,-1 0 1,-1 0 1,0 0 0,-2 0 0,1 0 2,0 0 2,-1 0 0,1-2 0,0 0-2,-1-3-4,1-2-2,-4-1-3,-8 1-5,-8-1-5,-8 0-4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48"/>
    </inkml:context>
    <inkml:brush xml:id="br0">
      <inkml:brushProperty name="width" value="0.08214" units="cm"/>
      <inkml:brushProperty name="height" value="0.08214" units="cm"/>
      <inkml:brushProperty name="color" value="#F2395B"/>
    </inkml:brush>
  </inkml:definitions>
  <inkml:trace contextRef="#ctx0" brushRef="#br0">59399 53018 267,'-28'-8'-9,"7"2"5,7 1 7,6 0 7,4 2 3,-2 0 1,0 2 1,-1 0 2,-3 1 6,-6-2 9,-4 0 10,-5-1 9,-1-1 1,1 2-11,3 0-9,1 2-9,2 0-5,1 0 2,1 0 1,1 0 1,5 1 3,8 1 5,9 3 3,10 2 4,4 0-1,1-2-8,1-2-7,1-2-6,3-2-5,5 0-1,4-2-1,6 0 0,5-2-2,6-4 0,6-2 0,6-3-1,4-2-1,2 1 0,4-1-2,4 0 0,-3 1-1,-6 1 0,-5 1-2,-6 1 1,-5 1-1,-2 2 0,-4 2 1,-2 2 0,-5 2 0,-4 0-1,-5 2-1,-5 0 0,-1 4-2,1 4 0,2 5-2,3 6-1,-1-1 0,-3-1 0,-4-4 1,-1-3 0,-2-1 0,1-2 0,1-1 0,1 0 0,1-2 0,1 0 0,1-2 1,1 0-1,0-1 1,1 0 0,-1 0 1,1 0 1,0 0-1,0 0 1,2 0-1,1 0 0,-1 1 0,-3 1 0,-3 3 0,-3 2-1,-1 1 1,1-2-1,1-1 1,1 0-1,2-1 1,1 0 2,3-1 0,1 2 2,1-2 0,-2-1 0,0 0 1,0-2 0,-3 0 0,0 0 1,-1 0 1,-1 0 0,1 0 1,3-2-2,3 0-1,3-1-1,0-2 0,0 2-2,-1-1 1,-1 0-2,-1 0 1,-1 0-1,-1 0 0,-1 0 0,0 1 0,1 0 0,0 2 1,2 0 1,1 1-1,-1 0 1,0 0 0,1 0 0,-2 0-1,0 0 0,-1 0 0,-1 0 0,-1 0 0,-1 0 0,-1 0 2,-1 0 0,0 0 0,-1 0 0,1 0 0,-1 0 1,2 0-1,1 0 0,3 0 0,1 0 0,2 0 1,1-2-1,0 0 0,2-1 0,1-2 0,3 2 0,1-1 0,2 0 0,0 0 0,-2 0-1,-2 0 1,-1 0 0,-4 1 0,-2 0 0,-3 2 0,-3 0 1,0 2-1,3 0 1,3 2 0,3 0 0,-1 0 0,-2 0-1,-3-2 1,-3 0-1,-1-1 0,1 0-1,1 0 1,1 0 0,1 0 0,-1 0 0,0 0 1,1 0-1,0 0 0,1 0 1,1 0-2,1 0 1,-1 0-1,0 0 0,-1 0 0,-1 0-1,-1-1 1,1 0-1,-1-2 0,1 0 0,-2 0-1,-1 0 1,-3 2-1,-1 0 0,-2 1-1,-1-2 1,-1 0 1,-1-1-1,0-2 1,-2-2 0,-1-2-1,-1-2 1,0-1 0,0 1 0,-1-1 0,1 0 0,-1 0-1,0-1 1,-2-2-2,0 0 1,-2 0-1,1-1 0,0 0-1,0 1 0,0-2 0,0 0 0,-1-1 1,1-1 0,-1 0 1,0-1 0,-2 0 0,0 1 1,-1 0 0,0 1 0,-1 0 2,1 2-1,1 0 1,0-3-1,1-2-1,2-1 0,-1-1-1,-2-1-1,-3 1-1,0-1 0,-2 1-2,1-1 2,2 1-1,0-1 0,1 2 1,0 1 1,0 2-1,0 3 1,1-1 0,0-3-1,1-4-1,2-1 0,-1-3 0,1 1 0,0-1 0,0 1 1,0 0 1,0 1-1,0 1 1,-1 1 0,1 2 1,-2 1 0,-1 2 0,0 3 1,-2 1 1,-1 0 0,0 2 0,-1 1 2,-1 0-1,0 1 1,0-1 0,0 0 0,0 0-1,0-2 1,0 0-2,0-1 1,0 0-1,0-1-1,0 0 0,0 1 0,0-2 0,0-2 0,0-1 0,0-3 1,0 0 0,0 1 1,0 1-1,0 1 1,0 0 0,0 1 0,0-1 0,0 1 1,0 0 0,0 1-1,0 0 1,0 2 0,0 1 0,0-1 0,0 0-1,0 1 1,-2-1-1,0 2 0,-3 1 1,-2 1-1,-1 0 0,-2 0 0,0 0 0,-1 1 0,-3 0 0,-2 0 0,-3 2-1,-3 1 1,-1 0-2,-1 2 0,1 1-1,-1 0-1,-1 1-1,-3 0 0,-3 0 1,-2 0-2,-4 0 1,-1 1 1,-2-1-1,-2 0 2,-2 0-1,0 2 1,-2 0 0,0 2 0,-1 0 0,1 0 0,2 0 1,0 0-1,2 0 1,2 2-1,2 0 0,2 2-1,1-1 0,3-1 0,1 0 1,3-1-1,1-1 0,-1 0 0,1 0-1,0 0 0,0 0 0,1 0 0,0 0 0,3 0 0,-1 0-1,1 0-2,-1 0 0,1 0-1,-2 0-1,0 0 0,-1 0 1,0 0-1,-3 0 0,1 0-1,-2 0 0,-1 0-1,3 0 1,5 0 1,6 0 2,7 0 2,2-1 0,2-1-1,1 0-1,0-1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1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65151 50331 589,'2'-13'4,"4"3"9,3 4 9,5 4 8,1 2 4,-1 0-3,-1 0-2,0 0-3,-1 1-2,3 2-3,2 2-1,1 2-2,0 1-3,-2 1 0,-4 2-2,-3 0-1,-2 1-2,0 1 0,-2 1-1,0 2-1,-3 0-2,-4 1-3,-4 1-4,-4 1-3,-4 2-3,-3 1 0,-5 3-1,-3 1-1,-2 0 0,1-1 2,1-3 1,1-1 2,1-2 0,3-3 2,1-1 0,3-2 1,0-3 0,2-1 0,1-2 0,1-2 0,3 0 2,6 0 6,6 1 6,6 2 5,4-2 1,3-3-2,3-2-3,3-4-3,2-1-3,1-2-4,1 0-4,1-1-4,0-1-5,1 0-7,-1 0-6,1 1-6,-2-1-2,0 0 2,-1 0 2,0 0 3,-3 0-3,0 1-5,-1-1-6,0 0-5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66679 50309 549,'-8'-15'4,"2"4"8,1 3 9,0 3 8,1 2 3,0 3-1,0 4-3,1 2-1,-2 4-3,-2 4-2,-2 3-2,-2 5-3,-1 2 0,1 1 3,-1 1 2,0 1 3,0 1-1,-1 0-2,-1 2-5,-1 1-2,-2 1-4,0 1-4,-1 1-3,-1 0-5,0 0-4,1-1-5,1-3-6,1-1-4,4-8-12,8-13-16,8-13-17,8-12-18,2-4 1,-3 5 16,-3 5 17,-2 5 16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2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67050 50725 496,'0'-22'0,"0"5"0,0 3 0,0 4 0,1 1 0,2-3 0,2-4 0,2-2 0,-1 0 0,-1 3 0,-2 3 1,-2 3 0,0 2 7,0 4 14,2 2 14,0 4 14,0 2 4,0 5-9,-2 4-7,0 4-9,-1 1-4,0 1-3,0-1 0,0 1-2,0-1-3,0-1-1,0-1-4,0-1-1,0-1-3,2 0-2,0-2-2,2-1-1,2-4-9,7-6-16,6-7-15,6-8-15,1-4-4,-2-5 8,-1-3 8,-2-5 8,-3 0 6,-1 4 6,-2 2 6,-3 3 5,-1 3 4,-2 2 5,-2 4 4,-2 3 4,-2 3 8,-1 6 14,0 4 14,-1 6 13,-2 3 2,-1 3-10,0 3-9,-1 3-11,-2 2-6,0 1-3,-1 1-5,-2 1-4,0 1-3,1 3-3,-1 1-2,0 2-4,0 1-2,0 1-2,0-1-2,1 0-2,-1-2-6,2-3-13,0-5-12,2-3-13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2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68280 51236 523,'7'-15'2,"0"2"5,-2 3 3,0 1 5,-2 4 6,-1 6 9,0 6 9,-2 6 9,0 3 0,-2 1-6,0 1-6,-1 1-8,-1 1-4,0-1-5,0 1-3,0 0-5,0-2-4,0-1-1,0-3-4,0-1-2,3-6-8,6-8-16,6-10-14,6-7-15,2-5-2,1 1 9,-1 1 10,1 1 9,-2 2 8,-1 4 6,-2 4 7,-2 5 7,-3 4 12,-1 7 19,-2 7 19,-2 8 18,-2 1 2,-1-1-16,0-3-15,-1-1-15,-1-1-10,0-1-5,0 1-4,0 0-3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4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62350 17550 461,'-7'-40'46,"-11"23"6,-14 22 6,-11 22 5,-4 15-3,6 9-8,7 10-10,6 10-9,4 4-7,4 0-4,3 0-3,3 0-5,3 0-2,3 0-3,3 0-1,4 0-3,2-4 0,4-5-1,3-7 0,3-5 0,9-9-4,16-9-9,15-10-10,17-8-8,5-17-4,-3-21 2,-3-22 3,-2-22 3,-6-15 1,-6-5 0,-6-7 2,-6-5 1,-7-3 1,-6 4 3,-6 3 3,-6 3 2,-10 4 3,-12 7 3,-13 6 4,-12 7 4,-10 8 2,-6 14 3,-6 11 3,-6 14 2,-4 7 0,1 3-1,-1 3-2,1 4-1,16-3-10,35-5-15,35-7-18,34-5-16,18-9-3,4-9 7,3-10 9,3-8 8,-2-4 7,-6 3 5,-6 3 4,-6 4 6,-7 5 4,-6 10 5,-6 10 5,-6 9 5,-6 7 8,-2 7 11,-3 6 11,-3 7 12,-2 13 2,0 22-6,0 22-6,0 23-6,-4 5-5,-5-9-6,-7-10-5,-5-8-6,-9 3-4,-9 20-3,-10 18-4,-8 20-2,-4 0-4,3-15-5,3-15-3,4-16-5,2-13-5,4-9-5,3-10-6,3-8-6,4-17-5,7-21-6,6-22-7,7-22-5,4-13 1,3-3 8,3-3 9,4-2 7,1 0 9,0 7 8,0 6 10,0 7 9,-2 4 7,-3 3 9,-3 3 6,-2 4 9,-1 4 4,3 6 2,3 7 2,4 6 3,5 1-4,10-3-8,10-3-8,9-2-9,1-1-14,-6 3-23,-6 3-21,-6 4-22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3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69604 50793 478,'-8'-8'0,"2"2"0,1 1 0,0 1 0,0 1 7,-2 3 14,-1 4 14,-3 2 15,-1 2 2,0 2-7,1 0-7,-1 1-9,1 2-3,0 0 1,2 1 0,1 1 1,0 1-2,0 2-3,0 0-5,0 1-3,1 0-3,1 1-2,0-1-1,2 1-1,0-1-2,2-1-1,0-1-2,2 0-1,0-2-3,0-1-2,0-1-4,0-1-1,2-1-4,6-2-2,4-2-2,5-2-3,3-4 0,-1-6 0,1-6 0,0-6 2,-1-3-1,1-1 2,-1-1-1,1-1 1,-2-1 0,-3-1 2,-2-1 1,-4-1 2,-2 1 2,-1 3 3,0 3 3,-2 3 3,-1 2 2,-4 1 3,-2 1 1,-3 0 3,-3 3-2,0 1-3,-2 2-3,0 2-4,-1 2-5,-3 0-8,-2 2-7,-1 0-8,-1 2-1,4 0 5,3 2 6,3 0 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3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70925 50112 443,'0'-17'7,"-2"12"13,0 13 14,-1 14 14,-2 5 1,-1 1-8,0-1-9,-1 0-10,-1 2-6,0 1-4,0 2-4,1 3-4,-1-1 0,0-2 0,0-2 3,0-1 1,1-3-5,1-3-11,0-3-13,2-3-11,0-4-8,2-7-6,0-5-4,2-5-6,0-7 4,2-4 12,0-5 11,2-5 11,0-2 8,2 1 2,0 1 2,1 1 2,1 2 2,0 3 1,0 3 0,0 3 0,-1 2 3,-1 2 5,-1 2 6,0 3 4,0 0 2,0 2-1,1 0-1,2 2-2,0-1 2,3 0 5,2-2 5,2 0 4,0 0 1,1 0-6,0 1-5,-1 2-5,0 0-4,-1 0-3,0 0-4,-2 0-3,0 0-5,0 2-7,-1 1-5,1 0-7,-1 0-5,-1-2-3,0-2-4,-2-2-4,0-2 2,-2 0 6,-1-1 6,0-1 7,-1-3 4,0 0 3,-1-3 2,2-1 4,-1-3 1,1-2 1,2-2 1,0-1 0,1-1 1,0 1-1,0 1 1,-1 1 0,1 1 0,-2 1 0,-1 1 0,0 1 0,-2 1 1,-1 2 5,0 2 3,-1 3 5,-3 3 11,0 8 21,-3 6 22,-2 7 20,-2 6 3,-2 5-15,-2 5-16,-1 5-14,-2 1-11,1 0-7,-1-2-5,0 0-6,-1 4-4,-1 8-4,-3 10-3,-1 8-3,-1 5-7,-1 1-7,1 1-9,-1 0-8,2 0-8,3-3-9,3-3-9,3-3-8,2-3-1,4-4 5,2-4 5,4-4 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73749 49948 1000,'-8'-8'-7,"2"2"-11,0 1-12,2 1-12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4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73261 48901 512,'-8'-16'0,"0"0"1,0 1 1,1-1 1,0 1 0,2 2 3,2 3 2,2 1 2,1 5 11,0 8 18,0 8 20,0 7 18,0 7 2,0 3-18,0 4-16,0 4-16,-1 4-12,0 2-3,-2 4-5,0 2-5,-2 2-8,-2 0-16,-1 0-15,-3 0-14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5"/>
    </inkml:context>
    <inkml:brush xml:id="br0">
      <inkml:brushProperty name="width" value="0.04986" units="cm"/>
      <inkml:brushProperty name="height" value="0.04986" units="cm"/>
      <inkml:brushProperty name="color" value="#F2395B"/>
    </inkml:brush>
  </inkml:definitions>
  <inkml:trace contextRef="#ctx0" brushRef="#br0">72437 49531 441,'-6'-14'14,"6"7"20,4 3 20,6 6 20,3 1 4,5-1-12,3 0-13,5-2-12,2 0-9,3 0-6,1 0-5,2 0-6,1 0-2,-1-2-1,-2 0-1,0-1 0,-2-1-7,-3 2-17,-3 0-16,-3 2-16,-2 1-13,-3 2-11,-1 2-10,-2 1-10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0:24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87350 41396 502,'7'7'77,"-2"1"-15,-3 0-16,0 0-14,-2 1-10,2 1-3,0 3-3,1 2-2,1 1-2,-2 1-2,0 1-1,-2 2-2,1-2 0,0 1 0,2-2 1,0-1-1,0-5-5,0-8-12,-2-10-10,0-8-12,-1-5-3,0-1 5,0-1 4,0-1 4,0 0 5,0 3 5,0 1 5,0 3 4,0 1 5,0 2 4,0 2 4,0 3 4,0 2 5,2 6 5,0 4 6,2 5 4,-1 4 1,-1 2-5,0 1-5,-1 3-4,-1 1-3,0-1-1,0 1-2,0 0 0,0-2-2,0-1-4,0-3-3,0-1-4,0-6-9,0-10-16,0-10-16,0-9-16,0-5-2,0 1 10,0 1 9,0 1 11,0 1 8,0 3 7,0 1 6,0 3 6,0 1 4,0 2 1,0 2 3,0 3 0,0 3 7,0 10 9,0 6 11,0 9 9,0 3 0,0 1-7,0-1-8,0 1-9,0-2-5,0-3-1,0-3-1,0-2-2,0-3-3,0 1-4,0 0-3,0 0-3,-1-7-10,-1-10-13,0-13-16,-1-11-13,0-6-4,4 1 10,2 1 8,4 1 8,0 4 8,-1 5 7,-1 7 4,0 5 7,-2 5 8,0 4 9,-2 4 9,0 4 9,-1 3 4,0 1-5,0 3-3,0 2-4,0 2-3,0 1-2,0 3-3,0 1-2,0 0-1,2-3-2,0-3-1,2-2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0"/>
    </inkml:context>
    <inkml:brush xml:id="br0">
      <inkml:brushProperty name="width" value="0.05614" units="cm"/>
      <inkml:brushProperty name="height" value="0.05614" units="cm"/>
      <inkml:brushProperty name="color" value="#FED406"/>
    </inkml:brush>
  </inkml:definitions>
  <inkml:trace contextRef="#ctx0" brushRef="#br0">79022 51269 391,'-8'-29'0,"0"5"0,0 5 0,0 5 0,1 3 4,-1 1 6,0 0 8,0 2 6,0 0 4,0 2-2,1 1 0,-1 0-2,0 1-1,0 1-4,0-1-3,0 0-4,-2 0-2,-3 0-1,-5 0-2,-3 0-2,-3 0-1,1 0-1,-1 0 0,1 0-1,-2 1 0,-2 1-1,-1 0 0,-2 2 0,-3 0 1,-1 0 0,-2 0 2,-2 0 0,-1 0 0,-1 2 1,1 0 0,0 1 0,-1 1 0,-1 0 0,0 0 0,-2 0 1,1 1 0,0 0-1,1 1 0,2 2-1,0 0 0,1 1 0,2 2 0,0 0 0,0 0 0,1 1 0,0 0 0,0 0 0,-1 0 0,1 1 0,0 1-2,0 2 1,-1-1-1,1-1 0,0-1 0,0-1 0,0 1 0,1 0 0,1 1 0,1 1 0,1 1 0,0 0 0,-1-1 0,1 1 0,0 0 0,-1-1 0,1 1 1,0 0-1,0 0 1,1 1 1,1 1 0,1 1 1,1 1 1,1-1 0,1 1 0,1-1 0,1 1 0,1 0-1,1-1-2,1 1-1,0-1-1,1-1 0,-1-1 0,0-1 1,1-1-1,-1-1-1,1 0-1,-1-2 0,0 0-1,1 1 1,-1 2 0,1 0 0,-2 1 1,-2-1 1,-1 1 0,-2 0 1,-1 0 1,1 3 1,1 1 0,1 3 2,2 0-1,5-1 0,3-1-1,4-1 0,3 0-1,0 1-1,2 1 0,1 1-1,-1 0-1,2-1 0,-1-1 0,0-1-1,0-1 1,2-1-1,0 0 0,2-2 0,0 0 0,0 1 0,0 1 0,0 1 1,0 1 0,0-1 1,0 1 0,0 0 2,0-2 0,0 1 0,0-2-1,0-1-1,0 0 1,0-1 1,0 1 0,0 0 1,1-1 1,2-1-1,2-1-1,2 0 0,2-2-1,3 1 0,3 0-1,4 0 0,2 0-1,2 1 1,4 1-2,3 1 1,3 0 0,3-2-1,3-3 1,2-1 0,3-1-1,0-2 0,2-1-1,1 0 0,0-1-1,2 0 1,0-1 1,2 2 0,-2-1 1,-1 1-1,-1 2 0,-3 0 1,-1 1-1,0 0 1,0 0-1,0-1 1,1 1-1,0 0 1,2 0 0,0 0 0,0-1 0,-2-1 0,-2 0 0,-1-2 1,-2 0-1,0 0 0,0 0 0,1 0 0,-1 0 0,0 0 0,0-1 0,0 2 0,0-2 1,-1 1-1,-2 0 0,0 0 0,-2-1 0,-3 0 0,-3-2 0,-3 0 0,-3-1 0,-1 2 0,-3 0 1,-1 2 0,-1-1 0,0-1 0,-1 0 0,1-1 1,0-2 0,1-1-1,1 0 1,2-1 0,-2-1 0,1 0 0,-2 0 0,-1 0 0,0 1 0,-1 0 0,1 2-1,0 0 0,-1 2-1,1 0 1,0 2 0,0 0 1,1-1-1,5-2-1,3-3 0,5-4-1,1 0 0,0-1 0,1 0 0,-1 0 0,2 1 0,2 0 1,4 2 0,3 1-1,1-1 1,0 0-1,0-2 1,0 0-1,0 0 0,1 0 0,-1 2 1,0 1 0,-1 0-1,-2 2 1,-2 0 1,-1 2-1,-2-1 1,0 0-1,0-2 1,1 0-1,-1-1 1,0 2-1,0 0 1,1 2-1,0-1 1,2 0 1,2-2 0,3 0 1,-1 0 0,2 0 0,-1 2-1,0 0-1,1 0 0,0-2-1,2-2-1,0-1 0,2-2 0,0 0 0,2 0-1,0 0 0,2 1 0,2-1-1,2 0-1,2 0 0,0-1 0,-1-2 1,-1-2 0,0-1 1,-2-1-1,-2 1 1,-3 0-1,0 2 0,-2 0 1,0 1 1,0-1 1,0 0 1,-2-1 0,-2-1 0,-4-3-2,-2-1-1,-2-2 0,-1 2 1,-1 1 2,-1 1 0,-2-1 1,0-1 1,-1-3-1,-1-1 2,0-2-1,1-1-1,1-1 1,1-1-2,0-1 1,1 1 0,-1 0-1,0-1 0,-1 1 0,-1 1 0,-3 1-1,-1 1 1,-3 1-1,-3 1 0,-3 1 1,-2 1-1,-4 1 1,-1 1 0,-2 1 0,-2 1 1,-2 0 0,-2-2 0,-2 0 1,-2-1 0,-3-1-1,-2-1 1,-3-1-1,-3-1 1,-4 0-1,-2-1-1,-3 1 0,-2-1 0,-4 1-2,-1-1 1,-3 1-2,-1-1 0,-1 1 0,0-1 0,-1 1 0,1-1 1,-1 1-1,-3 1 0,-1 1-1,-2 1 0,-2 0 0,0-1-1,-2-1 1,0-1 0,-1 0 0,2 3 1,0 1-1,2 3 1,-2 0 0,-1 0 1,-2 1 0,-1-1 1,-3 1-1,-1 1 0,0 0 1,-1 2-1,-2 0 0,-2 1-1,-2-1 0,-1 0-1,-2 1 1,0 2-1,1 3 1,-1 1-1,1 1 2,0 0 0,2 0 0,1 0 2,0 0 0,0 0-1,0 0 0,1 0-2,0 0 0,0 1 0,2-1 0,1 0-1,0 0 1,2 2 0,0 0 0,2 2 0,-1 0 1,0 0-1,-2 0 0,0 0 0,-1 0-1,-2 0 0,0 0-2,-1 0-1,0 1-1,0 2-1,2 2 0,1 2 0,1 1-3,4 1-3,2 2-4,4 0-3,3 1-2,5 1 1,5 1 0,5 2 0,5-1-6,3-1-13,4-1-12,5-1-13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2"/>
    </inkml:context>
    <inkml:brush xml:id="br0">
      <inkml:brushProperty name="width" value="0.05992" units="cm"/>
      <inkml:brushProperty name="height" value="0.05992" units="cm"/>
      <inkml:brushProperty name="color" value="#FED406"/>
    </inkml:brush>
  </inkml:definitions>
  <inkml:trace contextRef="#ctx0" brushRef="#br0">52151 53061 367,'-1'-17'5,"-2"-1"13,-2-3 11,-2-1 12,-1 0 3,0 5-5,1 3-6,-1 4-5,0 3-5,0-1-3,0 0-4,0 0-4,-1 1-2,-3 0-1,-4 2-1,-1 1 0,-5-1-1,-2 2 1,-3-1 0,-2 0 1,-4 0-1,-1 2 0,-3 0-2,0 2 0,-4 1-1,-1 2 0,-2 2 1,-2 2-1,0 1 1,2-1-1,2 1 1,2 0-1,4-1 0,7 0-1,7-2-1,7 0-2,-3 0 1,-9 5 0,-12 4 1,-11 4 0,-4 1 1,1 1-1,0-1 0,2 1-2,1-1 1,2 1-2,2-1 1,2 1-1,2 0 1,5 1 0,4 1 3,4 1 0,2 1 1,1 1 0,1 1-1,1 1 0,0 2 0,3 3 0,0 2 1,0 4 1,1 1-1,-1-1-1,-1-2-1,-1 0-1,0-1 0,1-1-1,1-2-1,1 0 1,0-1-1,1-1 2,-1-1 1,1-1 2,0-1-1,2-1 0,2-1-1,3-1 0,-1 1-1,0 6 2,-1 5 0,-1 5 0,1 0 1,2-2-1,4-3-1,3-3-1,1-3-1,2 0 0,0-1 0,2-1 0,2-1 0,4-1 0,4-1 0,3-1 1,4-1-1,1-1 2,3-1-1,2-1 1,2-1 0,5-3 0,3-1-1,4-2 0,3-2 0,2-1-1,3 0 0,1-2-1,2-1 0,1-2 0,3-3-1,2 0-1,0-2 1,-2 0 0,-2 0 0,-2 0 1,1 0-1,6 0 0,4 0 0,6 0-1,-1-2 0,-1 0-1,-4-3 1,-2-2-1,-3-2 1,-1-2 0,-1-2 1,0-1-1,-2-3 1,0-3 0,-1-3 0,-2-3-1,-1-2 0,-4-1 0,-2-1-1,-3-1 0,-4-1 0,-2-2 0,-3-3 0,-3-1 1,-1-2 0,1-2 0,1-2 0,1-2 1,1-1 0,-1 2 0,0 0 2,1 2 1,-1 0-1,1 0 0,-1-1-1,1 2-1,-3-2 0,-1 1 0,-4 0 1,-3 0-1,-3 1 1,-1 2 0,-2 2 0,-2 2-1,-2 0 1,-2 1 1,-3 0-1,0 0 1,-2 1 1,0 3-1,0 3 1,0 3 1,-2 2 0,0-1-1,-3 1 0,-2-1-1,-2 1 0,-2-1 0,-2 1 0,-1-1 0,-3 1-1,-3 1 1,-4 1-1,-1 1 0,-4 2 0,-1 2-2,-2 4 1,-3 3-2,-3 2-2,-4 0-5,-6 2-5,-4 1-4,-4 2-4,-4 5 0,-2 6-2,-3 4 0,0 5-3,5 3-3,3 5-3,4 3-4,7 0 1,9-5 7,11-5 6,9-5 7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6"/>
    </inkml:context>
    <inkml:brush xml:id="br0">
      <inkml:brushProperty name="width" value="0.0385" units="cm"/>
      <inkml:brushProperty name="height" value="0.0385" units="cm"/>
      <inkml:brushProperty name="color" value="#FED406"/>
    </inkml:brush>
  </inkml:definitions>
  <inkml:trace contextRef="#ctx0" brushRef="#br0">87298 41141 571,'0'-15'50,"0"2"-13,0 3-14,0 1-13,-1 1-8,0 0 1,-2 0-1,0 1 0,0-1-1,0 0 1,2 0-2,0 0 1,0 1 0,-2 1 3,-2 0 3,-1 2 3,-3 0 1,0 2 0,-2 0 0,0 2-1,-1 1 1,1 2-2,-1 2 0,0 2-2,1 0 1,1 1 0,0 0 1,2 0 0,0 0 1,0 1-2,1 2-1,-1 0-1,-1 2 0,0 1 3,-1 3 1,-1 2 3,-1 0 0,2-1-1,1-1-1,0-1-1,2-1-1,1-1-1,0-1-2,2 0-1,0-1 0,2-1-2,0 1 0,2 0 0,0 0-1,0-1-1,0 1-1,0 0 1,1-1-2,2-1 0,2 0 1,2-2-2,1-1 1,3-2-1,2-3 0,2 0 0,0-2-2,1 0 0,0 0-3,-1 0-1,2-3-3,2-2-1,1-5-3,3-4-3,0-3 0,1-1 2,-1-3 1,1-1 1,-2-1 3,-3 1 2,-3 1 2,-3 1 3,-2 0 2,-2 1 1,-2-1 1,-2 1 2,-2 0 0,-1 0 0,0 2 1,-1 1-1,-4 2 1,-6 5 0,-6 3-1,-5 4 1,-4 4-5,2 6-11,1 4-10,1 5-12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8"/>
    </inkml:context>
    <inkml:brush xml:id="br0">
      <inkml:brushProperty name="width" value="0.0399" units="cm"/>
      <inkml:brushProperty name="height" value="0.0399" units="cm"/>
      <inkml:brushProperty name="color" value="#FED406"/>
    </inkml:brush>
  </inkml:definitions>
  <inkml:trace contextRef="#ctx0" brushRef="#br0">86825 46250 551,'-8'22'111,"2"-1"-26,1-3-25,0-1-25,0 2-14,-4 5-2,-2 7-1,-3 5-2,-2 3-1,1-2-1,-1 0 0,0-1-1,1-2-2,-1 0-3,1-1-2,-1-1-4,0-2-2,1-3-3,-1-3-4,0-3-4,2-2-2,1-1-4,2-1-3,2-1-4,3-3-4,2-6-5,4-6-5,3-6-6,1-4 1,3-4 8,2-2 9,2-3 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6067" units="cm"/>
      <inkml:brushProperty name="height" value="0.06067" units="cm"/>
      <inkml:brushProperty name="color" value="#F2395B"/>
    </inkml:brush>
  </inkml:definitions>
  <inkml:trace contextRef="#ctx0" brushRef="#br0">64100 16950 362,'0'-140'2,"0"23"3,0 22 4,0 22 2,0 15 4,0 9 0,0 10 2,0 10 0,0 16 10,0 26 17,0 24 16,0 26 18,0 13 0,0 4-14,0 3-14,0 3-15,0 12-8,0 22-4,0 22-3,0 23-3,0 10-3,0 0-7,0 0-5,0 0-5,-2 7-7,-3 17-10,-3 15-8,-2 16-10,-1 7-3,3 1 6,3-1 6,4 1 4,1-23-6,0-43-17,0-44-16,0-43-18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9"/>
    </inkml:context>
    <inkml:brush xml:id="br0">
      <inkml:brushProperty name="width" value="0.05516" units="cm"/>
      <inkml:brushProperty name="height" value="0.05516" units="cm"/>
      <inkml:brushProperty name="color" value="#FED406"/>
    </inkml:brush>
  </inkml:definitions>
  <inkml:trace contextRef="#ctx0" brushRef="#br0">87416 46446 398,'-1'-13'7,"-1"7"11,0 5 13,-1 6 12,-1 3 3,2 3-7,0 2-9,2 2-6,0 1-4,0 1 1,0 1 1,0 1 1,0 0-1,0-1-2,0-1-2,0-1-3,0 0-2,2-2-1,0-1-1,2-1-2,1-1-3,3-2-6,4-2-6,2-2-5,2-4-4,1-6-4,1-6-2,1-6-4,1-4-1,1-5 2,1-3 0,1-4 2,0-2 2,-3 1 3,-1 1 4,-2 2 2,-3 1 2,-3 5 0,-3 3 1,-2 5-1,-3 2 4,-1 2 5,0 2 5,-1 3 7,-1 3 7,0 8 9,0 6 11,0 7 9,0 4 1,0 1-9,0 1-9,0 1-9,-1 2-5,-1 3 1,0 3 0,-1 3 1,-1 0-3,0-2-3,0-2-3,0-1-5,1-2-1,0 1 1,2-1 0,0 1 0,1-3 0,0-2 0,0-3-1,0-2-1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9"/>
    </inkml:context>
    <inkml:brush xml:id="br0">
      <inkml:brushProperty name="width" value="0.04919" units="cm"/>
      <inkml:brushProperty name="height" value="0.04919" units="cm"/>
      <inkml:brushProperty name="color" value="#FED406"/>
    </inkml:brush>
  </inkml:definitions>
  <inkml:trace contextRef="#ctx0" brushRef="#br0">88861 46974 447,'0'-11'27,"0"10"15,0 10 13,0 10 15,0 4 0,0 2-12,0 1-11,0 1-11,-2 1-9,0-1-3,-3 0-5,-2 1-3,0-2-4,0-3-4,2-3-2,1-3-3,2-6-11,5-10-15,6-10-16,4-9-16,3-7-4,1 0 10,1-1 9,1 0 10,0 0 7,-3 5 6,-1 3 6,-2 4 6,-2 7 13,-1 7 18,0 7 19,-2 9 18,-1 4 4,-2 1-12,-3 1-11,0 1-12,-2 0-9,0-1-7,0-1-7,0-1-5,0 0-10,0 0-11,0-1-12,0 1-10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4014" units="cm"/>
      <inkml:brushProperty name="height" value="0.04014" units="cm"/>
      <inkml:brushProperty name="color" value="#FED406"/>
    </inkml:brush>
  </inkml:definitions>
  <inkml:trace contextRef="#ctx0" brushRef="#br0">89431 45695 548,'22'-13'8,"-3"4"18,-3 6 18,-3 5 17,-3 4 1,-4 7-15,-4 5-14,-4 7-14,-4 2-11,-4-1-5,-4-1-5,-3-1-5,-2-2-4,1-1 0,1-3-1,1-1-2,0-3 3,2-1 2,1-2 5,1-2 3,2-2 6,6-2 9,4-3 8,6 0 9,4-2 1,3 0-5,5 0-6,4 0-6,1-2-2,0 0-1,1-3 0,-1-2 0,0 0-5,-3 2-13,-1 2-10,-2 2-13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3062" units="cm"/>
      <inkml:brushProperty name="height" value="0.03062" units="cm"/>
      <inkml:brushProperty name="color" value="#FED406"/>
    </inkml:brush>
  </inkml:definitions>
  <inkml:trace contextRef="#ctx0" brushRef="#br0">90150 45894 718,'1'-15'0,"2"4"0,2 3 0,2 3 0,4 0 9,9 0 17,7-2 17,9 0 18,1 0 1,-2 0-18,-4 2-17,-2 1-18,-3 0-12,-5 2-12,-3 0-10,-4 2-10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91214 45727 1000,'-2'-23'0,"0"4"0,-3 3 0,-2 3 0,0 2-7,1 3-11,0 1-12,2 2-12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3788" units="cm"/>
      <inkml:brushProperty name="height" value="0.03788" units="cm"/>
      <inkml:brushProperty name="color" value="#FED406"/>
    </inkml:brush>
  </inkml:definitions>
  <inkml:trace contextRef="#ctx0" brushRef="#br0">90827 45364 580,'-16'-8'-1,"2"0"-4,1 1-3,1-1-3,1 2 10,2 4 26,2 4 24,3 4 25,0 4 6,2 3-13,0 5-14,2 3-14,0 5-10,0 3-10,0 4-9,0 4-9,-1 3-12,0 1-11,-2 0-12,0 2-12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265" units="cm"/>
      <inkml:brushProperty name="height" value="0.04265" units="cm"/>
      <inkml:brushProperty name="color" value="#FED406"/>
    </inkml:brush>
  </inkml:definitions>
  <inkml:trace contextRef="#ctx0" brushRef="#br0">91283 46883 515,'-6'-8'56,"4"0"-3,4 0-4,4 1-4,4-2-2,3 0-4,5-1-2,4-1-4,2 0-3,2 2-3,3 2-3,1 3-4,0 0-4,-1 0-6,-3 0-8,-1 0-5,-3 1-9,-1 2-10,-2 2-9,-3 2-11,-1 2-6,-4 2-2,-3 1-3,-2 3-1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145" units="cm"/>
      <inkml:brushProperty name="height" value="0.04145" units="cm"/>
      <inkml:brushProperty name="color" value="#FED406"/>
    </inkml:brush>
  </inkml:definitions>
  <inkml:trace contextRef="#ctx0" brushRef="#br0">91164 47531 530,'-14'-7'9,"2"0"16,4 2 17,3 1 17,5 0 6,10 2-7,8 0-7,9 2-6,4 0-7,0 0-8,1 0-6,-1 0-8,1 0-9,0 2-8,2 0-9,1 2-9,-1-1-6,-2 1-3,-1 0-3,-3 0-2,-3 0-7,-5 0-11,-5 0-10,-4 0-9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825" units="cm"/>
      <inkml:brushProperty name="height" value="0.04825" units="cm"/>
      <inkml:brushProperty name="color" value="#FED406"/>
    </inkml:brush>
  </inkml:definitions>
  <inkml:trace contextRef="#ctx0" brushRef="#br0">93505 45945 455,'-15'-13'8,"4"4"16,3 6 17,2 5 15,2 3 3,1 3-7,-1 3-9,0 4-9,0 1-5,0 1-2,0 1-2,0 1-1,-2 3-3,-4 5-2,-3 5-2,-5 4-3,-3 4-1,-1 1-3,-3 0-3,-1 2-2,-3 0-1,-1 0 0,-2 0 0,-2 0 0,1-3-5,5-4-10,5-5-11,5-5-11,6-7-10,8-9-10,8-8-11,8-10-10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2"/>
    </inkml:context>
    <inkml:brush xml:id="br0">
      <inkml:brushProperty name="width" value="0.05238" units="cm"/>
      <inkml:brushProperty name="height" value="0.05238" units="cm"/>
      <inkml:brushProperty name="color" value="#FED406"/>
    </inkml:brush>
  </inkml:definitions>
  <inkml:trace contextRef="#ctx0" brushRef="#br0">94150 46457 419,'7'-29'4,"-1"5"6,0 5 8,-2 5 6,1 6 9,0 10 12,1 8 10,2 9 12,-1 5-1,-2 1-12,-3 1-11,0 1-12,-2-1-7,0 0-3,0 0-3,0-2-2,2-5-9,7-7-15,6-8-15,6-8-16,2-7-6,1-6 2,-1-5 2,0-6 2,0-4 3,-1-1 3,-1-1 4,0 0 3,-3 1 3,-1 5 4,-3 5 4,-1 5 3,-3 6 14,-2 8 25,-4 8 23,-2 8 25,-2 6 6,0 5-15,0 5-13,0 5-14,-1 1-11,-1 0-5,0-1-6,-1-1-7,-2-1-5,0 0-6,-1 1-6,-2-1-4,1-1-7,1-1-8,0-3-8,2-1-8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65050 16300 559,'-46'-2'5,"10"-3"9,10-3 10,9-2 10,15-1 6,22 3 5,22 3 5,23 4 5,11 1-3,4 0-9,3 0-10,3 0-10,1 0-8,1 0-8,-1 0-7,1 0-6,-6-2-4,-8-3 2,-10-3 2,-9-2 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2"/>
    </inkml:context>
    <inkml:brush xml:id="br0">
      <inkml:brushProperty name="width" value="0.05305" units="cm"/>
      <inkml:brushProperty name="height" value="0.05305" units="cm"/>
      <inkml:brushProperty name="color" value="#FED406"/>
    </inkml:brush>
  </inkml:definitions>
  <inkml:trace contextRef="#ctx0" brushRef="#br0">95676 46970 414,'0'-11'14,"0"8"27,0 9 28,0 10 28,0 4 3,-2 1-20,0 1-21,-2 1-19,0 0-14,-2 1-4,0-1-6,-1 1-5,0-2-5,0-1-2,2-3-4,1-1-2,2-5-9,5-8-13,6-8-12,4-8-14,4-5-3,1-3 6,3-3 8,1-3 7,0-1 5,-1 3 5,-2 1 5,-3 3 5,-1 2 4,-2 2 6,-3 4 4,-1 3 5,-1 3 8,-2 4 13,-1 4 11,0 4 13,-2 2 1,0 2-9,-2 0-10,0 1-9,-1 1-6,0 2-2,0 0-3,0 1-3,0 1-3,0-1-4,0 1-5,0 0-3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3"/>
    </inkml:context>
    <inkml:brush xml:id="br0">
      <inkml:brushProperty name="width" value="0.05778" units="cm"/>
      <inkml:brushProperty name="height" value="0.05778" units="cm"/>
      <inkml:brushProperty name="color" value="#FED406"/>
    </inkml:brush>
  </inkml:definitions>
  <inkml:trace contextRef="#ctx0" brushRef="#br0">97088 46461 380,'-15'-21'6,"1"5"10,0 5 12,2 4 10,1 6 7,1 6 2,0 6 2,2 6 3,0 3-3,2 3-6,1 1-6,0 3-5,0 0-5,-1 2-2,-3 1-1,-2 1-2,0-1-3,2-1-2,3-3-4,1-1-3,1-2-2,2-2-2,0 0-2,2 0-2,5-5-4,11-7-10,11-6-9,11-8-9,3-5-3,-4-5 1,-3-5 3,-5-5 1,-3-4 3,-5-1 3,-3-2 3,-5-2 3,-2-1 1,-2 1 2,-2 1 1,-2 1 1,-3 2 0,-4 3 3,-4 4 0,-4 2 2,-3 2-1,-1 4-2,-3 3-3,-2 3-4,1 3-1,1 4-2,2 4-1,3 4-2,1 2 1,2-1 3,2 1 3,2 0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3"/>
    </inkml:context>
    <inkml:brush xml:id="br0">
      <inkml:brushProperty name="width" value="0.04155" units="cm"/>
      <inkml:brushProperty name="height" value="0.04155" units="cm"/>
      <inkml:brushProperty name="color" value="#FED406"/>
    </inkml:brush>
  </inkml:definitions>
  <inkml:trace contextRef="#ctx0" brushRef="#br0">97850 47266 529,'14'-7'40,"-1"2"-7,-2 2-8,-2 2-6,-1 1-2,2 2 4,0 0 4,1 2 4,0 0 3,0 2-1,-2 0 1,-1 1-1,0 1-2,-2 2-4,-1 0-4,0 2-5,-2 0-3,-2 1-2,-2 1-4,-2 1-2,-3 0-3,-2 0 1,-3-2-1,-3-1-1,-1-1 0,2 0-3,3-2 0,1-1-2,5 0 0,10-2 2,8-1 2,9 0 2,5-2-2,3-2-6,1-2-6,2-2-7,-1-1-5,-7 2-4,-5 0-4,-7 2-4,-3-1-7,0 0-7,-2-2-9,0 0-7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4198" units="cm"/>
      <inkml:brushProperty name="height" value="0.04198" units="cm"/>
      <inkml:brushProperty name="color" value="#FED406"/>
    </inkml:brush>
  </inkml:definitions>
  <inkml:trace contextRef="#ctx0" brushRef="#br0">98721 44997 524,'-7'-8'0,"2"0"0,2 1 0,2-1 0,5 1 10,8 2 23,7 2 21,9 2 21,1 1 5,-6 2-15,-3 0-14,-6 2-15,-3 1-9,-3 1-7,-1 3-6,-2 2-7,-2 2-4,-2 1-2,-2 3-4,-2 2-2,-3 0-1,-6-1 0,-4-1 0,-5-1 1,-2-1-2,1-1-4,1 0-3,1-2-4,2-1 2,3-1 9,3 0 7,3-2 9,4 0 3,8-2 1,6-1-1,7 0-1,5-2-1,3-1-6,3 0-4,3-1-4,0-1-7,-2 0-9,-1 0-9,-3 0-9,-2 0-6,-3 0-2,-3 0-2,-2 0-2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57" units="cm"/>
      <inkml:brushProperty name="height" value="0.0357" units="cm"/>
      <inkml:brushProperty name="color" value="#FED406"/>
    </inkml:brush>
  </inkml:definitions>
  <inkml:trace contextRef="#ctx0" brushRef="#br0">100000 45181 616,'12'-14'12,"7"5"23,9 3 25,7 4 23,3 2 1,-4 0-25,-2 0-22,-3 0-25,-3 0-11,-5 0-1,-3 0 1,-4 0-2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99770 46847 568,'-11'-14'11,"8"2"20,9 4 22,10 3 21,3 1 3,1 2-16,-1 0-15,1 2-15,2 0-11,5 0-5,5 0-6,5 0-5,0 0-8,-4 0-9,-4 0-9,-3 0-8,-5 1-3,-5 4 4,-5 2 4,-4 4 3,-4-1-4,-2 1-12,-2-2-14,-2 0-12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528" units="cm"/>
      <inkml:brushProperty name="height" value="0.03528" units="cm"/>
      <inkml:brushProperty name="color" value="#FED406"/>
    </inkml:brush>
  </inkml:definitions>
  <inkml:trace contextRef="#ctx0" brushRef="#br0">99705 47450 623,'-13'0'9,"6"0"19,6 0 19,6 0 18,7 0 4,7 2-13,9 0-11,7 2-13,5-1-12,4 1-14,3 0-15,2 0-13,-1 0-6,-6 0-1,-6 0 1,-5 0 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5"/>
    </inkml:context>
    <inkml:brush xml:id="br0">
      <inkml:brushProperty name="width" value="0.04655" units="cm"/>
      <inkml:brushProperty name="height" value="0.04655" units="cm"/>
      <inkml:brushProperty name="color" value="#FED406"/>
    </inkml:brush>
  </inkml:definitions>
  <inkml:trace contextRef="#ctx0" brushRef="#br0">101373 46150 472,'-15'1'113,"2"4"-24,2 2-25,3 3-24,-1 4-12,0 4-1,-1 3-1,-1 5 1,-2 2-3,-2 2-2,-2 2-3,-1 3-3,-3 0-2,-1 0-4,-3 0-4,-1 1-4,-2-2-3,1 0-6,0-1-4,-1-1-5,3-3-5,5-3-5,5-5-4,5-3-5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5"/>
    </inkml:context>
    <inkml:brush xml:id="br0">
      <inkml:brushProperty name="width" value="0.05154" units="cm"/>
      <inkml:brushProperty name="height" value="0.05154" units="cm"/>
      <inkml:brushProperty name="color" value="#FED406"/>
    </inkml:brush>
  </inkml:definitions>
  <inkml:trace contextRef="#ctx0" brushRef="#br0">102000 46672 426,'0'-19'19,"2"7"9,0 8 11,2 8 9,-1 6 3,-1 4-3,0 3-4,-1 5-4,-1 2-3,0 1-5,0 1-3,0 1-3,0-2-5,0-2-3,0-3-4,0-2-4,3-8-10,9-9-16,8-9-16,7-11-17,3-5-4,-3-1 6,-3-1 8,-3-1 7,-3 1 5,-3 3 3,-2 3 3,-4 3 3,-2 5 15,-2 6 25,-3 8 26,0 6 25,-2 4 6,0 0-17,0-1-17,0 1-15,-2 4-10,-2 9-3,-4 9-2,-2 9-3,-1 1-5,2-4-7,3-6-7,1-3-7,0-6-3,0-2 3,-1-3 2,-2-2 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6"/>
    </inkml:context>
    <inkml:brush xml:id="br0">
      <inkml:brushProperty name="width" value="0.04913" units="cm"/>
      <inkml:brushProperty name="height" value="0.04913" units="cm"/>
      <inkml:brushProperty name="color" value="#FED406"/>
    </inkml:brush>
  </inkml:definitions>
  <inkml:trace contextRef="#ctx0" brushRef="#br0">103063 47450 447,'-8'17'124,"2"1"-25,0 3-25,2 1-25,-1 1-15,0-1-5,-1-1-5,-1-1-6,0-1-4,2-3-6,2-1-4,2-2-6,2-5-8,4-6-10,2-8-10,3-6-12,3-5-2,2-1 4,1-3 4,3-1 5,0-1 5,-1 3 4,-1 1 5,-1 3 5,-1 1 4,-2 4 7,-3 3 5,-1 2 6,-1 4 9,-2 2 13,-1 4 14,0 2 12,-2 3 3,-1 2-9,0 2-10,-1 1-10,-1 2-7,0 1-7,0 2-6,0 0-6,-1-1-8,-1-1-6,0-3-7,-1-1-7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65650 15600 484,'-47'-46'6,"6"10"10,7 10 11,6 9 12,6 10 6,6 14 3,7 11 2,6 14 4,4 13-2,4 16-7,3 15-6,3 17-7,1 11-7,1 10-8,-1 10-7,1 9-9,-3 6-2,-2 3 2,-3 3 3,-3 4 1,-1-10-14,4-22-35,3-22-35,3-21-33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6"/>
    </inkml:context>
    <inkml:brush xml:id="br0">
      <inkml:brushProperty name="width" value="0.04854" units="cm"/>
      <inkml:brushProperty name="height" value="0.04854" units="cm"/>
      <inkml:brushProperty name="color" value="#FED406"/>
    </inkml:brush>
  </inkml:definitions>
  <inkml:trace contextRef="#ctx0" brushRef="#br0">104114 46477 453,'-8'-6'0,"0"2"0,0 4 0,0 3 0,-1 4 8,-3 7 19,-4 7 16,-2 7 19,0 2 4,1-2-5,2-1-6,3-2-6,-1-2-6,0 2-6,-1 1-5,-1 1-7,-1 1-6,2 3-6,1 1-7,1 3-5,1-2-8,0-2-6,2-3-8,1-3-6,1-3-8,2-3-6,2-3-6,2-3-8,2-2 1,2-2 5,2-2 7,2-2 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5333" units="cm"/>
      <inkml:brushProperty name="height" value="0.05333" units="cm"/>
      <inkml:brushProperty name="color" value="#FED406"/>
    </inkml:brush>
  </inkml:definitions>
  <inkml:trace contextRef="#ctx0" brushRef="#br0">104388 47275 412,'-8'-14'-2,"2"3"-3,1 2-3,0 4-4,0 2 11,-1 0 24,-3 2 25,-2 0 24,0 3 7,1 4-12,0 4-11,2 4-12,0 2-8,-2 1-5,0 1-5,-1 1-5,0 0-3,0-1 0,2-1 0,1-1-1,1 0-1,2 0-4,2-1-4,2 1-3,3-3-7,4-5-11,4-4-11,3-6-11,3-3-1,0-1 7,-1-3 8,1-2 9,-2-1 3,-1 1 3,-2-1 0,-2 0 2,-1 0 0,0-1 1,-1-2-2,1 0 1,-1 0 0,0 1 1,-2 1 0,0 1 1,-2 0-1,-1 0 1,0 0-2,-1 1 0,-3-1 0,-2 0 2,-4 0 1,-2 1 2,-2 0 0,1 4 0,-1 3 1,0 2 0,0 3-2,1 0 0,-1 2-3,0 0-2,3 2-8,4 0-17,6 1-15,4 2-17,5-2-3,4-3 9,3-2 11,5-4 10,1-2 8,-1-1 6,-1-3 6,-1-2 6,-1 0 4,-3 2 0,-1 3 2,-2 1 2,-2 1 0,-1 2 3,-1 0 2,0 2 1,-1 1 10,0 4 16,-1 2 16,1 3 17,-1 3 4,-2 0-8,-2 1-9,-2 1-9,-2 1-6,-2 1-4,-2 2-5,-2 0-4,-1 0-5,-2 1-6,0-1-5,-1 1-7,0-2-4,0-1-5,2-2-5,1-3-4,2-3-8,4-6-12,4-6-9,4-6-12,3-3 1,3-1 13,4-1 12,2-1 13,1 0 7,-1 4 3,-1 3 3,-1 3 3,0 1 3,0 0 3,-1 0 3,1 0 4,-1 1 1,-1 0 0,-1 1-1,0 2 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5063" units="cm"/>
      <inkml:brushProperty name="height" value="0.05063" units="cm"/>
      <inkml:brushProperty name="color" value="#FED406"/>
    </inkml:brush>
  </inkml:definitions>
  <inkml:trace contextRef="#ctx0" brushRef="#br0">105761 47225 434,'0'-15'-1,"0"-1"-3,0 0-3,0 1-2,0-1 1,0 2 6,0 1 5,0 1 6,0 4 14,0 8 22,0 8 22,0 7 22,-2 6 3,0 3-18,-3 3-17,-2 3-18,-1 2-11,1 1-3,-1 1-4,0 0-4,0 0-10,2-5-13,1-4-15,1-3-14,0-3-8,0-3 2,0-1 1,0-2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4869" units="cm"/>
      <inkml:brushProperty name="height" value="0.04869" units="cm"/>
      <inkml:brushProperty name="color" value="#FED406"/>
    </inkml:brush>
  </inkml:definitions>
  <inkml:trace contextRef="#ctx0" brushRef="#br0">105938 46113 451,'1'-21'8,"2"8"16,2 7 16,2 7 15,0 4 6,1 5-6,0 4-5,0 4-5,-1 3-5,-1 6-5,0 5-5,-2 5-4,-1 2-4,-4 0-4,-2 0-3,-3 0-2,-4 0-5,-4 1-5,-4-1-3,-3 0-6,-3-2-5,1-2-7,-1-3-6,1-3-7,-1-3-5,1-1-3,0-3-3,-1-1-3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4732" units="cm"/>
      <inkml:brushProperty name="height" value="0.04732" units="cm"/>
      <inkml:brushProperty name="color" value="#FED406"/>
    </inkml:brush>
  </inkml:definitions>
  <inkml:trace contextRef="#ctx0" brushRef="#br0">106307 47695 464,'0'-13'8,"-2"4"16,0 6 16,-1 5 15,-2 2 5,0 3-7,-2 2-7,0 2-6,-1 1-5,1 3-3,-1 2-2,0 1-4,0 1-2,2-1-3,1 0-3,1-2-3,2-1-6,5 1-13,6 0-10,4-1-12,3-1-7,-1-4-2,1-5-3,-1-2-3,1-3 1,0 0 1,-1 0 2,1 0 3,-2-2 1,-3 0 0,-3-3 0,-2-2-1,-3-1 3,-1 0 2,0 1 3,-1-1 3,-1 0 3,0 0 5,0 0 4,0 0 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521" units="cm"/>
      <inkml:brushProperty name="height" value="0.0521" units="cm"/>
      <inkml:brushProperty name="color" value="#FED406"/>
    </inkml:brush>
  </inkml:definitions>
  <inkml:trace contextRef="#ctx0" brushRef="#br0">106199 47813 422,'-8'-15'4,"0"4"10,0 3 9,0 3 9,1 4 9,-1 7 12,0 7 9,0 8 12,0 3-3,0 4-14,1 3-14,-1 3-14,-1 3-8,-2 4-3,-2 4-2,-1 4-3,-1 3-7,1 0-9,0 1-11,2 2-10,0-4-9,1-5-9,-1-6-10,0-5-8,1-6-5,3-3 0,1-5 1,2-3-1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3603" units="cm"/>
      <inkml:brushProperty name="height" value="0.03603" units="cm"/>
      <inkml:brushProperty name="color" value="#FED406"/>
    </inkml:brush>
  </inkml:definitions>
  <inkml:trace contextRef="#ctx0" brushRef="#br0">106740 45433 610,'22'-6'9,"-3"4"18,-3 4 18,-2 4 19,-4 2 2,-3 1-12,-2 2-13,-4 0-12,-2 1-10,-4-1-5,-2 1-6,-3 0-5,-3 0-6,-2 1-5,-1 1-4,-3 2-5,1-1-1,1-1 1,2-1 2,3 0 2,2-2 4,4 1 8,4 0 8,4 0 8,4-2 2,4-1-1,3-2-4,5-2-1,1-2-1,1-1 0,-1 0 1,1-1 0,-1-1-7,-3 0-17,-1 0-15,-2 0-16,-2-1-10,-1-1-5,-1 0-4,0-1-5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3821" units="cm"/>
      <inkml:brushProperty name="height" value="0.03821" units="cm"/>
      <inkml:brushProperty name="color" value="#FED406"/>
    </inkml:brush>
  </inkml:definitions>
  <inkml:trace contextRef="#ctx0" brushRef="#br0">107450 45797 575,'1'-15'8,"2"4"14,2 3 15,2 3 14,1 1 6,1 2-6,2 0-6,0 2-5,1 1-5,3 4-4,2 2-5,2 3-5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1"/>
    </inkml:context>
    <inkml:brush xml:id="br0">
      <inkml:brushProperty name="width" value="0.08236" units="cm"/>
      <inkml:brushProperty name="height" value="0.08236" units="cm"/>
      <inkml:brushProperty name="color" value="#FED406"/>
    </inkml:brush>
  </inkml:definitions>
  <inkml:trace contextRef="#ctx0" brushRef="#br0">31711 29031 267,'-14'-7'0,"3"1"0,3 0 0,2 2 0,4 0 10,4 2 20,4 0 21,4 2 19,2 1 5,-1 2-13,1 2-13,0 2-12,0 0-9,1-1-5,1-1-3,2 0-6,-1 0-1,1 0-2,0 1-1,-1 2-1,0 0-1,0 3-2,-2 2-2,-1 2-2,-2 1-1,-2 1-1,-4 1-1,-2 1-1,-3 1 0,-1 3-2,0 1-1,-1 3-1,-2 0-1,-2 1 0,-2-1 0,-1 1 1,-3-2-1,-2 0 1,-2-1 1,-1-1 0,-3 0 1,-1-1-1,-3 1 1,-1-1 0,-2 0 0,1-1-1,0-1 1,-1 0-2,1-2 1,1 1 1,1-1 0,2 1 2,0-2 0,4-1 0,3-2 2,3-2 0,5-3 3,6-3 6,7-3 7,8-2 5,4-2 1,5 0-5,3 0-4,5 0-4,1 0-3,-2 0 0,0 0-2,-1 0 0,-1 0 0,-3 2 0,-1 0 0,-3 2 1,-1 1-1,-1 1 1,-1 3 1,0 2-1,-3 2 1,-1 1-1,-2 3 0,-2 2-1,-3 2 0,-3 5 2,-2 3 1,-3 4 1,-4 2 1,-2-3-1,-4-2 0,-2-1 0,-1-1-1,-1 2 0,0 3 0,1 1-1,-1 0 0,0-2 0,1-1 0,-1-3 0,0-1 0,-1-1 0,-2-1 0,1-1 0,-2-1-2,0-1-4,1-1-2,-1-1-3,1-1-1,1-1 0,1-1 2,1 0 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7"/>
    </inkml:context>
    <inkml:brush xml:id="br0">
      <inkml:brushProperty name="width" value="0.04906" units="cm"/>
      <inkml:brushProperty name="height" value="0.04906" units="cm"/>
      <inkml:brushProperty name="color" value="#FED406"/>
    </inkml:brush>
  </inkml:definitions>
  <inkml:trace contextRef="#ctx0" brushRef="#br0">42217 30274 448,'-2'-11'96,"-2"10"-11,-4 10-11,-2 10-12,-2 5-10,-2 4-8,0 3-9,-1 3-7,0 0-6,-1 0-4,0-1-4,1-1-4,-2-1-3,0-2-3,-1 0-3,-1-1-3,1-2-5,2-5-5,4-3-6,3-4-6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39350 23500 333,'157'63'167,"51"46"-1,50 47 1,49 47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7"/>
    </inkml:context>
    <inkml:brush xml:id="br0">
      <inkml:brushProperty name="width" value="0.05703" units="cm"/>
      <inkml:brushProperty name="height" value="0.05703" units="cm"/>
      <inkml:brushProperty name="color" value="#FED406"/>
    </inkml:brush>
  </inkml:definitions>
  <inkml:trace contextRef="#ctx0" brushRef="#br0">41761 30146 385,'-14'-8'6,"3"2"11,3 1 11,2 0 11,5 4 9,6 6 7,6 6 6,6 6 6,3 4-2,1 2-9,1 4-12,1 3-9,0 2-8,1-1-5,-1 0-4,1 0-4,0 1-5,1 1-5,1 1-6,1 0-6,-2 0-4,-2-3-5,-3-3-4,-2-3-6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0"/>
    </inkml:context>
    <inkml:brush xml:id="br0">
      <inkml:brushProperty name="width" value="0.02546" units="cm"/>
      <inkml:brushProperty name="height" value="0.02546" units="cm"/>
    </inkml:brush>
  </inkml:definitions>
  <inkml:trace contextRef="#ctx0" brushRef="#br0">61600 13097 863,'0'-15'95,"2"2"-54,0 3-52,2 1-52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1"/>
    </inkml:context>
    <inkml:brush xml:id="br0">
      <inkml:brushProperty name="width" value="0.05087" units="cm"/>
      <inkml:brushProperty name="height" value="0.05087" units="cm"/>
    </inkml:brush>
  </inkml:definitions>
  <inkml:trace contextRef="#ctx0" brushRef="#br0">11152 6916 432,'-7'-22'3,"2"3"7,2 3 7,2 3 6,1 0 4,0 0 1,0-1 0,0-1 1,-1 0-2,-2 1-3,-2 0-3,-1 2-4,-3 0-2,0 1 0,-2-1 0,1 0-1,-3 1 0,-2 2 0,-2 3-1,-1 1-1,-3 1 0,-1 2 0,-3 0-1,-1 2 0,-1 1 0,1 2-1,1 2 0,1 2 1,0 2-1,-1 5-1,-1 4 1,-1 3 0,0 4-2,1 1 0,1 3-1,1 1-2,1 3-1,1 2 1,1 4-1,1 3-1,0 2 1,1 4-1,-1 2-1,1 4 0,1-1 0,5-1 1,2-2 0,6-1 1,1-4 0,2-2-2,0-4-1,2-2-1,1-3-1,2-3-1,2-3 0,2-3 0,2-3-1,3-3 0,3-3 0,4-3 0,1-2 0,4-2-1,3-3 1,3-1-2,4-2 1,5-4-2,4-2-1,6-3 0,2-4-6,2-4-9,0-4-8,1-3-10,-1-3-3,-4 1 2,-4-1 4,-4 1 3,-6 1 3,-7 5 3,-9 3 3,-7 4 3,-4 2-2,0-2-4,0 0-6,0-1-4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6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15500 6846 592,'-15'1'5,"4"3"13,3 4 11,3 2 11,1 2 3,2 2-6,0 0-6,2 1-6,0 1-4,2-1-2,0 1 0,2 0-2,1-3-3,5-3-3,4-4-5,3-4-3,3-2-4,0 0-2,-1 0-2,1 0-2,-2 0-1,1 0-1,-2 0 0,-1 0-1,-1-1 0,-3 0-1,-1-2-1,-2 0-1,-3 1-1,-2 2-1,-4 3-1,-2 4 0,-4 2 0,-4 1 0,-4 3 2,-3 2 1,-4 1 1,-1 1 2,-3 1 2,-1 2 3,0-2 1,3 0 2,3 0 3,3-2 1,0 0 3,-1 1 3,-3 1 3,-1 1 3,0-1 1,5-4 1,3-4-1,4-5 0,7-2 3,10-2 4,9-2 5,11-2 4,5-2 0,1-1-7,0-3-6,2-2-6,-1 0-3,-2 1 0,-1 0 1,-3 2 0,-2 0-4,-3 2-12,-3 1-11,-3 0-11,-3 1-9,-2-2-6,-4 0-6,-3-1-7,-2-2 0,-4-4 6,-2-2 7,-3-3 5,-2-3 7,0-3 5,0-3 5,0-3 6,1 0 4,1 1 3,0 3 2,2 2 2,0 1 4,2 2 4,0 3 3,2 1 5,-1 3 1,0 3-2,-2 3-2,0 2-1,0 5 9,0 6 19,2 6 19,0 6 20,0 5 2,-4 4-15,-2 6-14,-3 5-16,-2 2-9,0 0-5,1 1-4,-1-1-5,-1 1-4,-2 4-3,-1 2-2,-3 4-2,1-3-2,3-6-4,3-7-1,3-7-3,3-6-5,6-5-7,4-5-7,5-5-7,5-4 0,2-6 6,3-4 6,3-5 7,1-2 4,1 0 3,-1 2 4,1 1 2,-2 1 3,-3 2 2,-3 2 3,-3 3 2,-5 0-4,-6 2-11,-7 0-10,-8 2-12,-2 0-2,-1 0 3,0 0 5,1 0 4,0-1 4,2 0 4,3-2 5,1 0 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6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15375 7930 504,'-22'-15'-1,"3"4"-1,3 3-2,3 3 0,2 1 4,0 0 10,2 0 11,1 0 11,1 4 6,2 10 3,2 8 3,2 9 3,1 6-2,0 6-7,0 5-4,0 4-7,0 1-4,2-2-2,0-3-3,2-4-2,1-3-1,3-5-3,4-5-2,2-5-3,3-4-2,3-3-3,3-3-3,3-2-3,3-4-4,3-3-6,2-2-6,4-4-5,2-3-5,1-7-5,0-6-5,2-5-6,1-5 1,0-3 5,1-3 5,2-2 4,-5 0 2,-8 7-2,-9 6-3,-8 5-3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17832 6863 480,'-19'-15'22,"9"2"7,8 2 6,10 3 6,4 1 0,1 2-7,1 2-6,1 2-7,0 1-7,-1 0-3,0 0-6,-2 0-5,-1 0-2,-1 2-1,0 0 0,-2 2 0,-3 2-7,-6 7-11,-6 6-11,-5 5-11,-4 2-2,2-5 10,1-3 10,1-4 9,1-3 7,2 1 7,2 0 5,3 0 5,-1 0 4,2 3 2,-1 2 1,0 1 2,0 2 3,2-1 5,0 1 6,2 0 4,0 0 2,0 2-1,0 3-3,0 1-2,0 2-2,0 1-2,0 1-3,0 1-2,0 0-2,0 0-4,0 1-3,0-1-3,-1-2-3,0-3-5,-2-5-3,0-3-4,0-6-8,2-8-10,2-8-12,2-8-11,3-9-4,4-11 4,3-10 3,5-12 4,1-4 0,-1 3-1,-1 1-1,0 2-1,-3 5 1,-1 8 8,-2 8 6,-2 7 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648" units="cm"/>
      <inkml:brushProperty name="height" value="0.04648" units="cm"/>
    </inkml:brush>
  </inkml:definitions>
  <inkml:trace contextRef="#ctx0" brushRef="#br0">18477 6351 473,'15'-38'1,"-1"5"0,-1 4 3,0 3 0,-2 4 4,-1 3 5,-1 3 4,0 3 6,-2 2 3,-1 0 2,0 2 3,-2 1 2,1 1-1,2 2-4,2 2-5,2 2-4,-1 3-3,-1 4-3,-2 4-2,-2 3-2,-2 4-1,0 1 1,-2 3 1,0 2 0,-1 0-2,0 1-9,0-1-9,0 1-7,-1-3-5,0-1 1,-2-4-2,0-3 1,-1-2 0,0-1 3,0 0 1,0-2 3,0 0 3,-2 2 6,0 0 7,-1 1 5,-1 1 5,0 0 5,0-1 6,1 1 4,0 1 1,2 2-1,2 1-1,2 3-2,1 0-1,0 1-2,0 0 0,0-1-3,-1 1 0,0-1-1,-2 1-2,0 0 0,0-2-2,0 1-4,2-2-3,0-1-4,2-5-9,0-9-17,2-8-17,0-9-16,3-7-7,4-7 4,3-5 5,5-6 3,1 0 7,-1 5 8,-1 7 8,0 6 8,-1 2 6,1 0 4,1 1 4,1-1 5,1 2 1,-1 1 0,1 2-3,-1 3 0,-1 1 4,-2 4 8,-4 2 9,-3 4 9,-1 3 8,-2 4 5,-1 4 6,0 4 5,-2 2 1,-1 3-5,0 1-6,-1 3-4,-3 1-5,0 3-5,-3 1-3,-2 2-5,-1 2-4,-2-1-2,0 0-3,-1 1-2,-2-3-5,0-2-7,-1-3-7,-1-3-6,0-3-6,2-2-4,3-4-4,1-3-5,1-6-4,2-10-5,1-9-4,0-11-4,2-4 2,1 2 8,0 0 8,2 1 8,1 2 7,1 3 5,3 3 7,2 3 4,1 2 8,-2 4 7,-1 3 7,0 3 7,-1 2 11,2 3 13,0 4 12,1 2 14,-2 4-1,-6 6-11,-6 4-13,-5 5-13,-6 4-9,-4 2-7,-3 4-7,-4 3-8,-3 1-2,1 0 0,0 0 2,-1 1 0,2-3-1,1-4-7,3-4-4,2-3-7,1-5-13,4-5-21,3-5-22,3-4-21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19100 8650 533,'29'1'53,"-3"2"-8,-5 2-9,-3 2-7,-1 1-2,3 3 6,3 2 5,3 2 6,1 1 0,1 3-5,-1 1-5,1 3-5,0 0-14,1-2-21,0 0-23,2 0-21,-2-4-14,-7-3-3,-5-4-5,-6-4-3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8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22150 7750 565,'22'14'158,"-3"-1"-37,-3-2-38,-3-2-37,-1-1-26,0-1-14,-1 1-12,1 0-14,-2 1-11,-2 1-10,-4 3-9,-2 2-9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8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22083 8600 581,'-6'16'12,"4"-1"26,4 1 26,4-1 24,3 0 2,1-1-24,3-1-24,2 0-24,0-2-26,-1 1-31,-1 0-30,0 0-30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37700 23650 578,'-25'-36'47,"0"28"1,0 28-1,0 29 0,-5 21-4,-9 16-6,-10 15-6,-8 17-7,-6 8-4,1 4-1,-1 3-1,1 3-1,1-1-4,3-2-5,3-3-6,4-3-4,4-10-7,6-16-5,7-15-5,6-15-7,10-21-10,17-25-14,15-25-15,16-25-15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30510 4794 474,'-6'-15'9,"4"1"4,4 0 2,4 2 3,3 1 1,3 2 0,3 3 0,3 1-1,2 1 1,0 2-1,-1 0 1,1 2 0,-1 1 0,1 2-2,-1 2-2,1 2-1,-2 1-1,-1 3 0,-2 2 0,-2 2-1,-3 1-1,-1 1-2,-2 1-2,-2 1-2,-2 2-1,-2 1-1,-2 2-1,-2 3-1,-2 0-1,-2-1-1,-2-1 0,-1-1-1,-4 0-1,-4 1-2,-3 1-1,-5 1-2,0-2-1,1-5-2,3-5-1,1-5-1,2-3-3,1-2-4,1-2-3,1-2-4,1-3-1,0-4 1,2-4 2,1-3 1,2-4 3,2-2 2,4-1 3,3-3 4,1 0 1,0 1 1,0 1 2,0 1 0,0 1 3,0 3 4,0 1 3,0 2 4,0 7 12,0 10 20,0 12 20,0 10 21,0 6 2,0 2-15,0 2-16,0 3-16,0 2-8,0 6-4,0 4-2,0 5-4,-2 6-3,0 5-7,-3 7-7,-2 5-5,-1 5-8,0 2-10,0 4-10,1 3-9,0-3-7,2-8-2,2-8-3,2-7-2,1-10 1,0-12 5,0-12 5,0-11 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3254" units="cm"/>
      <inkml:brushProperty name="height" value="0.03254" units="cm"/>
    </inkml:brush>
  </inkml:definitions>
  <inkml:trace contextRef="#ctx0" brushRef="#br0">33100 5124 676,'10'-15'-26,"4"4"25,3 3 22,5 3 24,1 2 9,1 0-6,-1 2-7,1 0-5,0 1-6,1 0-5,1 0-4,1 0-5,-2 0-6,-1-2-7,-4 0-5,-3-2-8,-4 2-11,-5 2-19,-4 4-19,-6 2-17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32993 4681 632,'-22'-13'2,"4"3"3,5 4 3,3 4 4,3 4 8,2 4 14,2 4 14,2 3 13,1 5 0,0 3-13,0 5-13,0 3-14,0 3-10,0-1-9,0 0-9,0 0-9,0 0-9,0-1-9,0-1-8,0-1-10,-1-2-4,-2-1 4,-2-3 1,-1-1 4,-2-4 5,2-3 10,0-4 8,2-4 10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2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32605 6127 640,'-6'-5'-36,"2"6"38,4 6 36,3 6 38,0 4 10,-1 5-15,0 3-17,-2 5-16,-1-1-16,-2-4-14,-2-3-14,-1-4-14,1-9-15,8-13-15,6-12-14,7-13-16,4-4 2,1 4 18,1 3 17,1 5 17,0 3 16,-1 3 17,-1 2 15,-1 4 17,-2 3 6,-3 2 1,-2 4-2,-4 3-1,-2 1-2,-2 3-4,-3 2-5,0 2-4,-5 2-5,-2 3-7,-5 3-7,-4 3-6,-2 1-6,-1-1-4,-1-1-4,-1-1-3,0-1-4,3-3-1,1-1-3,2-2-2,2-3 1,1-1 3,0-2 4,2-2 4,4-2 4,6-2 7,7-2 7,8-2 6,1-1 4,-1 0 1,-2 0 2,-3 0 2,-2 2-11,-4 4-22,-4 4-22,-4 4-22,-4 1-6,-4 1 9,-3 0 10,-5 0 10,0-2 7,3-1 5,2-2 7,4-2 5,1-1 4,1 0 1,-1 0 1,0 0 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2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31318 7700 478,'-25'7'-5,"13"-3"19,12-1 18,14-1 19,5-2 7,1 3-5,-1 2-3,1 2-4,-1 0-4,-1-1-4,-1 0-3,0-2-5,-1 0-4,1 0-5,1 0-5,1 0-6,1-1-6,1 0-6,1-2-7,1 0-6,1-3-9,-1 0-9,1-3-9,0-2-10,-2-1-2,0 1 6,-1-1 5,0 0 6,-3 1 6,-1 0 4,-2 2 6,-3 1 5,0 1 6,0 2 6,0 2 6,-1 2 6,0 0 7,0-1 5,-2 0 6,0-1 6,-2-1 1,1 1-1,0 2-2,0 0-1,0 0-4,2 0-4,0-2-5,1 0-4,1-1-3,2 0 1,0 0-1,1 0 0,1-1-2,1 0-7,1-2-4,2 0-7,-1 0-2,1 2 2,-1 2 0,1 2 1,-2 2 5,-1 0 6,-2 1 9,-2 2 7,-2-1 2,1-1-2,0-1-3,0 0-2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3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36850 6900 563,'14'0'126,"-1"2"-25,-2 0-25,-2 2-25,0 0-17,1 3-9,3 2-9,2 2-8,-2 1-11,-5 1-9,-4 1-11,-6 2-11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3"/>
    </inkml:context>
    <inkml:brush xml:id="br0">
      <inkml:brushProperty name="width" value="0.04909" units="cm"/>
      <inkml:brushProperty name="height" value="0.04909" units="cm"/>
    </inkml:brush>
  </inkml:definitions>
  <inkml:trace contextRef="#ctx0" brushRef="#br0">36759 7550 448,'-8'7'0,"0"-1"0,0 0 0,0-2 0,2 0 11,2 0 23,4 0 23,3 0 22,1 0 6,3 2-13,2 0-13,2 1-11,1 0-12,1 0-8,1-2-10,2 0-10,-2-1-4,-1 3 0,-2 2 0,-2 2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6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42146 5043 535,'1'-13'26,"1"4"1,3 6-1,2 5 1,1 3 0,0 5-2,0 4-1,0 3-1,-2 5-2,-1 3-4,-2 5-3,-2 3-4,-1 2 0,-2 1-1,0-1 1,-1 0 1,-2-2-3,2-3-5,-1-5-5,0-3-5,4-6-4,8-5 0,7-6-2,9-6-1,3-5 0,1-4 2,-1-3 2,1-5 1,-2-2 2,-2 1 0,-1-1-1,-2 1 1,-4 0 1,-1 0-1,-4 2 1,-3 1 0,-2 1 0,-2 1 0,-2 1 1,-2 0-1,-2 1 0,-2-1 1,-2-1 0,-2-1 0,0-1 0,-1 0 0,0 1 0,0-1 0,0 1 1,0 2 2,1 3 2,-1 1 3,0 1 1,0 2 1,0 1 2,0 1 0,1 1 4,-1 3 6,0 4 7,0 2 7,0 4 0,2 6-4,1 4-4,1 5-4,0 3-4,2 1-4,0 0-2,2 2-4,-1 4-2,-1 6-3,0 8-2,-1 6-3,-1 2-2,0-4-2,0-4-3,0-4-2,-1-4 0,-2-4 1,-1-4 1,-3-3 2,-1-5-1,0-3-3,0-5-3,1-3-3,-3-4-1,-3-2 0,-5-4 1,-3-2 1,-2-3 2,1 0 3,0-2 3,3 0 3,1-3 4,5-2 4,3-3 4,4-3 5,5-4 2,6-3 0,6-5 0,6-3 1,7-5 0,9-3-1,8-4 1,10-4 0,5-2-2,3-2-2,4-1-2,2 0-3,-1 3-1,-2 8-1,-6 8-1,-3 7-1,-4 7-1,-6 3 0,-4 4 0,-5 4 0,-5 4 1,-7 4 0,-5 4 1,-6 4 0,-4 3 3,-2 1 6,-2 3 4,-2 2 6,-1 0 2,2-1 1,0-1 0,2-1 1,1 0-2,2 0-4,2-1-3,2 1-3,2-1-4,3-1-1,3-1-2,4 0-1,0-1-3,1 1-1,-1 1-2,1 2-2,-2-1 0,-1 3 0,-2 0 0,-2 1 1,-3 0 1,-1 1 2,-2 0 1,-2-1 2,-2 0 1,-1-1 1,0-1 2,-1 0 1,-4-1 1,-2 1 0,-5 1-1,-4 1 1,-3-1-3,-1-3-2,-3-2-3,-1-4-3,-2-2-3,-1-2-1,-1-3-3,-1 0 0,0-5-7,1-4-10,1-6-11,1-3-9,2-7-3,3-4 4,3-4 4,3-6 5,3-2 5,2 0 7,4 0 7,2-1 7,3 4 4,0 6 2,2 5 3,0 7 1,1 3 5,0 4 5,0 3 6,0 3 5,-1 2 3,-1 4-1,0 2 0,-1 4-1,-3 3 1,-2 7 5,-4 5 5,-2 7 4,-2 2 0,-2-2-4,0 0-4,-1-1-5,1-2-5,1-5-6,2-3-6,2-4-7,6-6-6,8-7-7,9-6-7,10-7-6,3-5-6,2 0-5,1-1-5,1-1-4,-2 1 4,-3 3 14,-5 3 13,-3 2 14,-6 7 11,-6 8 11,-8 9 9,-6 10 11,-6 4 4,-2 0-1,-3 2-1,-3 1-1,-1 0-3,1-1-5,1-2-5,1 1-5,2-4-10,3-2-17,2-3-17,4-2-16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7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45500 5279 457,'9'-8'2,"1"-1"2,3-2 3,2 0 3,1 0 6,1 1 7,1 0 8,2 2 7,1 0 3,5 0-6,3 1-3,4-1-6,1 0-6,-1 2-8,-3 1-8,-1 0-8,-3 1-6,-2-2-2,-1 0-4,-2-1-3,-4-1-4,-1 0-7,-4 0-5,-3 1-6,-3-3-2,-4 0 6,-4-3 3,-4-1 6,-3-3 4,-3-2 5,-4-2 6,-1-1 5,-2-2 3,2-1 2,2-1 0,3-1 2,0 1 0,0 1 1,0 3 1,1 1 1,0 3 5,2 1 8,2 2 9,3 3 9,-1 4 10,2 8 12,-1 8 11,0 7 13,0 8-1,0 5-14,0 6-13,0 7-14,1 4-9,0 4-5,2 3-5,0 5-5,1 2-4,0 0-5,0-1-3,0 1-5,0-3-5,0-4-7,0-6-6,0-4-6,0-6-5,0-7-1,0-7-2,0-7-2,-2-7-1,-6-8-2,-4-8-1,-5-8-2,-2-6 3,1-7 4,1-5 5,1-6 4,0-3 7,2 0 5,1 0 7,1 0 7,1 1 3,2 5 0,2 4 1,2 4 1,2 3 4,1 3 9,0 2 8,2 5 8,1 1 4,1 4-1,3 3-1,2 2-2,1 3-3,0 2-7,0 2-7,0 2-6,0 2-2,1 0 0,2 1 0,0 2 2,2-2-7,3-4-13,3-4-12,3-4-13,2-4-7,1-6-2,1-4-1,1-5-1,0-1 5,-3 3 11,-2 3 12,-1 3 11,-3 3 7,-4 3 3,-5 2 3,-3 4 3,-4 4 8,-2 4 15,-3 5 15,-4 6 15,-2 3 1,-3 7-12,-4 4-11,-1 4-11,-4 4-7,-2 3-3,-1 1-2,-2 2-2,-1-1-6,1-2-9,0-3-7,3-3-8,0-4-7,4-6-4,3-3-5,3-6-5,4-4-2,4-4 0,6-5-2,4-2 0,5-3 5,6 2 9,4 0 10,5 2 9,3 0 8,1 0 5,0 0 5,2 0 5,-1 1 3,-1 2 1,-3 2 1,-1 1 2,-3 2-1,-1 0 0,-3 0-2,-1 0 0,-3 0-6,-4 1-10,-5 2-9,-2 0-11,-5 0-7,0-1-7,-3 0-6,-2-2-6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7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46971 5230 519,'9'-15'18,"2"2"-2,1 3-1,3 1-3,0 3 4,-3 4 9,-1 4 9,-2 4 9,-3 4-1,-4 5-12,-4 5-12,-4 5-12,-3 3-8,-2-1-3,-1 0-5,-3 1-3,0-3-2,3-3 2,1-5 1,2-3 1,4-3 2,8-2 2,6-2 2,8-2 2,2-2 1,1-1 2,-1 0 1,1-2 2,-2 0 1,-1 0 1,-2 0 2,-2 0 1,-3 2 0,-3 2-1,-2 4-3,-4 2-1,-3 2-2,-4 3 0,-4 2 0,-3 2-1,-4 0-1,-2 1 1,-1-1-1,-3 1 1,0-2-1,-1-1 1,1-2 0,-1-2 0,1-2 1,1-1 2,1-1 2,1 0 2,2-1 5,5-1 6,3 1 8,4 0 6,5-1 1,6-2-6,6-3-5,6 0-5,5-4-4,4-2-2,6-4-1,5-2-2,3-2-1,2 1-2,2-1-1,2 0-2,0 1-4,-2 1-3,-2 0-6,-1 2-3,-4 1-2,-6 2 2,-4 2 1,-5 2 2,-7-3-11,-8-9-22,-10-9-23,-8-9-21,-4-2-2,1 5 20,1 5 20,0 5 20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2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37750 24000 487,'1'-41'34,"4"19"4,3 19 4,3 19 4,3 13-1,3 10-8,3 10-8,4 9-6,-1 7-6,-3 7-2,-3 6-2,-2 7-2,-3 2-2,1 1-2,-1-1-1,1 1-1,-1-6-2,1-8-1,-1-10 0,1-9-2,5-16-4,14-22-6,11-22-8,14-21-6,3-21-5,-2-19 1,-3-18 0,-3-19 0,-2-10 2,0 1 2,0-1 3,0 1 2,-2 5 4,-3 14 3,-3 11 3,-2 14 4,-5 8 3,-2 7 5,-3 6 5,-3 7 4,-4 11 7,-3 20 11,-3 18 10,-2 20 11,-6 14 1,-6 14-7,-6 11-7,-6 14-7,-4 7-5,1 3-5,-1 3-3,1 4-5,1-1-3,3-3-2,3-3-4,4-2-3,1-5-4,0-2-6,0-3-8,0-3-5,0-2-8,0 0-8,0 0-7,0 0-9,1-5-3,4-9-1,3-10-1,3-8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8"/>
    </inkml:context>
    <inkml:brush xml:id="br0">
      <inkml:brushProperty name="width" value="0.05161" units="cm"/>
      <inkml:brushProperty name="height" value="0.05161" units="cm"/>
    </inkml:brush>
  </inkml:definitions>
  <inkml:trace contextRef="#ctx0" brushRef="#br0">48216 4675 426,'-7'-43'3,"2"8"5,2 7 7,2 9 6,1 3 3,0 2 2,0 1 0,0 1 2,1 2 6,2 6 9,2 4 10,2 6 9,0 7 0,-1 11-12,0 11-12,-2 10-11,0 13-9,0 15-3,0 15-4,0 15-4,-1 5-4,-2-3-5,-2-3-4,-2-2-5,-1 9-11,0 22-22,0 24-20,0 22-20,1-6-3,0-33 17,2-34 15,0-32 17,2-20 9,0-8 0,2-6 1,0-7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0"/>
    </inkml:context>
    <inkml:brush xml:id="br0">
      <inkml:brushProperty name="width" value="0.04018" units="cm"/>
      <inkml:brushProperty name="height" value="0.04018" units="cm"/>
    </inkml:brush>
  </inkml:definitions>
  <inkml:trace contextRef="#ctx0" brushRef="#br0">56632 4147 547,'-1'-14'4,"0"2"8,-2 4 9,0 3 7,-2 1 4,0 2-2,-1 0-1,-2 2-1,-2 0-4,-5 2-8,-5 0-7,-5 2-6,0-1-5,5-1-1,5 0-1,5-1 0,2 2 1,2 9 7,0 8 5,2 7 6,-1 6 3,0 1-2,-1 2 0,-1 2-2,-1 2 0,0 1 0,0 0-1,0 2 1,1 0 0,1 0-2,0 0-1,2 0-2,0-1 0,2-4-1,0-2-1,2-3 0,1-4-2,2-5-2,2-5-3,2-5-1,1-4-7,3-4-10,2-4-10,2-4-10,-1-3-3,-3 0 6,-3-1 5,-2-2 5,-3 0-1,2 1-12,-2-1-10,1 0-10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0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58045 4163 551,'-1'-22'6,"-1"6"13,0 5 13,-1 5 13,-2 2 3,0 2-5,-1 0-7,-2 2-4,0 1-6,-2 2-3,0 2-4,-1 2-3,-1 2-3,-2 3 0,0 3-1,-1 3-1,0 3 0,-1-1-2,0 2 0,1 2 0,0-2-2,2-2-2,2-1-2,3-2-2,1-1 0,4-1-2,2 1 0,4 0 0,2-2-1,3-1-1,4-3-2,2-1 0,2 0-1,-1 0 0,1 1 0,0 2 0,-2-1 0,-3 1-1,-3 0-2,-2 0-1,-3 0 0,-2 3 2,-2 1 3,-2 3 1,-3 2 3,-4 1 2,-4 3 2,-3 1 2,-4 0 0,0-3-1,0-3-1,-2-3-1,0-3-4,2-2-7,3-4-6,1-3-7,4-3-6,3-6-8,4-4-7,4-5-6,3-2-3,2 1 4,2 0 4,2 2 4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1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59113 4460 477,'34'-26'6,"-10"10"13,-9 12 13,-10 10 12,-7 8 4,-2 2-2,-3 3-3,-3 3-3,-2 2-4,0 1-4,0 1-3,0 1-5,1 1-3,-1 1-3,0 0-3,1 2-2,0 0-1,4-1 0,2-1 0,4-1 0,3-4-4,6-7-8,4-7-7,5-6-9,4-9-4,1-8-2,3-9-1,1-9-1,1-5-1,-1-2 0,-1-3-1,-1-1 1,-3 1 1,-3 4 3,-4 4 3,-4 3 4,-4 4 4,-3 1 4,-2 3 5,-3 1 4,-4 3 2,0 3 2,-3 3 2,-2 3 1,-1 2 0,-2 2 0,0 2-1,-1 2 0,0 1-1,1 2 1,1 0 0,1 2 1,2 1-9,8 1-16,4 3-16,8 2-18,3-1-4,5-2 6,3-4 7,5-2 5,0-2 6,0 0 3,0 0 4,-2 0 4,-1 0 3,-2 2 7,0 0 4,0 1 6,-4 2 6,-3 2 6,-4 2 8,-4 2 7,-3 1 1,-1 1-2,0 1-4,-1 2-2,-4 0 0,-2 3 5,-5 1 5,-4 3 6,-1 1-1,-1 3-3,0 1-5,1 3-4,-1-1-2,2 0-1,1-1-2,1-1-1,1-2-1,2-1-1,2-3-2,3-1-1,3-3-3,7-3-8,7-2-6,8-4-7,4-4-4,6-6-2,5-6-2,5-6-2,1-1 0,-2 1 2,-2 2 3,-1 2 2,-5 2-3,-4 1-11,-5 0-8,-5 2-11,-4-1-4,-4 0-1,-5-1-1,-2-2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1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60760 5134 438,'-8'-9'-1,"0"-2"-3,0-2-2,0-1-2,1-1 2,2 2 6,3 2 7,1 3 6,1 3 14,2 8 20,0 6 19,2 7 20,-1 6 2,-1 7-18,0 5-16,-2 6-18,0 7-10,-2 6-3,0 7-4,-1 7-3,-3 6-7,0 3-13,-3 4-11,-2 5-11,0-1-12,2-2-11,3-3-12,1-3-10,1-9-3,2-15 7,0-14 6,2-15 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2801" units="cm"/>
      <inkml:brushProperty name="height" value="0.02801" units="cm"/>
    </inkml:brush>
  </inkml:definitions>
  <inkml:trace contextRef="#ctx0" brushRef="#br0">61205 3571 785,'1'-15'0,"3"-1"0,4 0 0,2 1 0,3 0 1,1 4 2,3 3 2,2 3 2,-1 2 4,0 3 5,0 4 6,-2 2 6,-2 4 0,-3 4-7,-3 3-5,-2 5-6,-4 2-2,-4 3 1,-4 1 1,-4 2 2,-2 1-5,-3-1-8,-2-1-11,-1-1-9,-2-3-5,1-3-2,-1-5 0,1-3-1,1-3 2,2-1 6,4 0 6,3-2 5,4-1 6,6-2 3,6-3 4,6 0 3,4-3 0,3-1-4,3 0-5,3-1-4,0-1-6,0 2-6,-1 0-5,-1 2-7,-3-1 1,-3 0 6,-4-2 7,-4 0 7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2584" units="cm"/>
      <inkml:brushProperty name="height" value="0.02584" units="cm"/>
    </inkml:brush>
  </inkml:definitions>
  <inkml:trace contextRef="#ctx0" brushRef="#br0">62000 4081 851,'16'-8'18,"1"2"2,1 1 2,2 1 3,0 0-2,1 2-4,0 0-6,3 2-4,-1 0-11,-2 0-15,0 0-16,0 0-14,-3 0-5,-3 2 8,-3 0 8,-2 2 7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62711 3166 492,'36'-7'56,"-6"2"-13,-5 2-15,-6 2-13,-2 1-9,3 2-4,3 0-5,3 2-3,-1 0-3,-3 0 0,-5-1 0,-3 2 0,-3-1-1,-3 1-1,-1 1-1,-2 2-2,-2 0-1,0 0 1,-2 0-1,0-1 1,-1 1 6,0 2 12,0 0 13,0 2 12,0 0 4,0 1-3,0 1-5,0 1-4,0 1 1,0 2 4,0 0 6,0 1 4,0 1 0,0 3-4,0 1-5,0 3-4,0 1-4,0 2-1,0 3-3,0 1-3,0 2-1,2 1-1,0 0-1,2 2-2,-1 0 0,0 2-2,-2 1-1,0 1 0,-2-2-3,0-2-1,-2-4-4,0-2-1,-2-3-3,0-3-1,-1-3-2,-2-3 0,-2-2-1,-3-3 2,-5-1 2,-3-2 2,-4-2-4,-3-1-7,-3 0-8,-3-2-8,0-1-5,2-2-6,1-3-5,3 0-4,3-2 0,3 0 6,4 0 6,5 0 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3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65627 4316 529,'-10'0'54,"10"0"-1,12 0-1,10 0-2,7-1-2,2-1-4,4 0-5,3-1-4,1-1-5,0 2-6,0 0-5,0 2-6,-1 0-5,-3 0-6,-4 0-7,-2 0-6,-4 1-7,-5 2-10,-4 2-9,-6 2-10,-4 0-7,-4 1-4,-4 0-5,-4 0-5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3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64993 5150 524,'-17'7'-1,"0"-1"-3,-1 0-1,-1-2-3,1 0 6,5 0 12,3 0 14,4 0 12,7-2 9,11-4 7,12-4 7,10-4 5,6 0-1,2 3-13,2 2-10,2 4-12,1 1-11,2 0-10,0 0-9,2 0-10,-1 1-9,-2 2-10,-2 2-7,-2 2-10,-4 0-1,-7-1 7,-7-1 5,-7 0 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3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39800 24050 448,'-44'-35'47,"13"32"0,12 31 0,13 32 1,6 15-5,0 0-6,0 0-9,0 0-8,-4 7-4,-5 17-4,-7 15-2,-5 16-3,-4 2-1,0-8 0,0-10 0,0-9 1,3-13-3,6-16-6,7-15-6,6-15-5,3-20-5,0-21 0,0-22-3,0-22 0,4-24-1,10-24 0,10-26 1,9-24 1,10-12 0,14 4 1,11 3-1,14 3 0,2 9 3,-6 16 3,-6 15 3,-6 17 4,-7 13 4,-6 13 5,-6 12 5,-6 13 4,-7 18 10,-6 26 13,-6 24 13,-6 26 13,-6 8 2,-2-5-13,-3-7-11,-3-5-12,-1-1-7,4 6-2,3 7-3,3 6-1,1 4-2,1 4 0,-1 3 0,1 3 0,-3-1-2,-2-2-5,-3-3-4,-3-3-6,-2-6-5,0-5-4,0-7-5,0-5-5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4287" units="cm"/>
      <inkml:brushProperty name="height" value="0.04287" units="cm"/>
    </inkml:brush>
  </inkml:definitions>
  <inkml:trace contextRef="#ctx0" brushRef="#br0">70011 3039 513,'-10'-5'68,"-2"6"-17,-3 6-15,-3 6-16,-3 2-9,0 1 0,-1 0-1,0-1 1,-2 0-4,2-2-4,1-3-5,1-1-5,2-1-2,3-2 1,3-1 1,2 0 2,4 0 2,0 5 4,4 4 4,1 4 4,1 3 4,0 3 3,0 3 3,0 3 3,-1 1 2,0 2 1,-2 1 2,0 1 0,-1 1-1,0 2-5,0 2-3,0 2-5,-1 2-3,0 2-2,-1 2-1,-1 2-2,0 0-2,2-4-2,2-2-3,2-4-1,1-3-3,0-7-1,0-6-2,0-5-3,3-7-6,6-6-11,5-8-12,7-6-11,1-5-1,-3-2 9,-3-1 8,-2-3 8,-3 1 2,-1 1-5,-1 2-6,0 3-5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71066 3674 559,'-2'-11'40,"-2"10"6,-4 10 5,-2 10 6,-3 5-1,-1 2-10,-3 3-9,-1 1-8,-3 2-7,-2-1-3,-1 0-4,-3 0-4,0 1-3,0 1-4,-1 1-5,1 1-4,1-1-1,5-2 1,3-2 1,4-1 0,3-4-4,3-3-11,1-5-10,2-3-10,2-5-4,2-4 4,2-6 3,2-4 4,1-3 0,2 0-5,0 1-6,2-1-4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71550 4061 477,'14'-12'10,"-3"6"16,-2 8 15,-4 6 18,-2 5 3,0 3-9,-2 3-8,0 4-8,-1 0-6,2-2-5,0 0-3,2 0-5,1-3-2,2-3-1,1-3-1,3-2-2,2-5-2,0-3-7,1-4-5,1-3-7,2-6-6,3-4-6,4-5-7,2-5-7,0-2-3,-2-1 2,-1 1 1,-2 0 2,-3 0 2,-3 3 3,-3 1 3,-2 3 2,-4 6 15,-3 12 26,-2 12 25,-4 11 26,-1 6 6,1-1-15,-1-1-16,0-1-14,0 1-10,0 3-5,0 3-5,0 2-5,-1 2-7,0 1-7,-1-1-9,-1 0-7,0-1-5,2-3-3,2-3-2,2-3-2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4761" units="cm"/>
      <inkml:brushProperty name="height" value="0.04761" units="cm"/>
    </inkml:brush>
  </inkml:definitions>
  <inkml:trace contextRef="#ctx0" brushRef="#br0">73316 4350 462,'0'30'133,"0"-1"-29,0-3-29,0-1-29,-1-2-17,-1 0-5,0 1-6,-1-1-5,-1 0-2,2-3-2,0-1-1,2-2-1,2-8-10,4-11-21,4-11-19,3-13-20,3-4-4,0 3 12,-1 4 12,1 2 12,-1 2 10,-1 4 8,-1 3 7,0 3 9,-3 3 10,-1 4 15,-2 4 14,-2 4 14,-2 3 3,0 1-8,-2 3-9,0 2-8,-1 1-6,0 1-4,0 1-4,0 1-2,0 2-8,0 1-9,0 2-9,0 3-9,0-1-11,0-1-8,0-3-10,0-1-8,-1-3-7,0-3-2,-2-3-2,0-2-2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74374 2563 587,'8'-22'50,"0"6"-9,0 5-7,0 5-8,1 2-2,3 2 5,3 0 4,3 2 5,0 2-1,-3 6-7,-2 4-6,-4 5-8,-3 4-4,-2 3-3,-4 3-3,-2 3-2,-4 0-5,-4 0-3,-4-1-5,-3-1-4,-3-2-2,1-1 1,-1-3 0,1-1 0,1-4 2,2-3 3,4-4 2,3-4 3,6-3 3,10-1 2,9 0 4,11-1 2,3-2-1,-3-1-7,-4 0-7,-1-1-6,-4-1-6,0 0-6,0 0-6,-2 0-6,-2 0-4,-1 0-1,-2 0-2,-2 1-2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75050 3013 586,'2'-15'51,"4"4"-3,4 3-2,3 3-4,4 0-4,2 2-4,1-1-4,3 0-4,0 0-4,-1 2-1,-1 0-2,-1 2-2,-1 0-3,-1 0-8,-1 0-8,0 0-6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03" units="cm"/>
      <inkml:brushProperty name="height" value="0.03703" units="cm"/>
    </inkml:brush>
  </inkml:definitions>
  <inkml:trace contextRef="#ctx0" brushRef="#br0">75496 2445 594,'-8'-7'2,"2"0"4,1 2 4,0 1 5,2 2 7,0 5 14,2 6 13,0 4 12,2 4 1,0 1-12,2 3-11,0 1-13,0 3-9,-2 1-8,-2 2-8,-2 3-7,-2 1-11,0 4-13,-1 3-14,-1 2-13,-1-2-5,2-7 2,0-9 2,2-7 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8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75707 2331 412,'8'-13'54,"3"3"-9,2 4-10,2 4-11,0 2-6,3 0-4,0 0-4,1 0-4,-1 1-3,-3 2-1,-3 2-1,-2 2-2,-3 1-1,-1-1 1,0 1 0,-2 0 0,-1 0 0,0 2 2,-2 0 0,0 1 1,-1 1 3,0 2 5,0 0 5,0 1 5,0 1 3,0 1-2,0 1 1,0 2-1,0 0-1,0 2-1,0 3-1,0 2-1,0 1-1,0 2-1,0 2 0,0 3-2,0-1-1,0 0-1,0-1-1,0-1 0,0-1-1,0 1-1,0-1 0,0 0 0,0-1-2,2-1 0,0-3-2,2-1-2,-1-3 0,-1-1 1,0-3 1,-1-1 1,-4-1-5,-6 2-7,-6 0-10,-5 1-8,-6-2-6,-3-3-4,-5-4-4,-2-4-4,-2-3 1,5-1 2,4 0 4,3-1 3,4-1-1,1 0-6,3 0-6,1 0-6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77880 3800 623,'-15'7'0,"2"-1"0,3-1 0,1 0 0,3-2 6,4 0 11,4-2 11,4 0 12,4-1 3,5 0-3,5 0-4,5 0-3,4-1-4,3 0-4,3-2-4,3 0-4,0-1-4,0 0-2,-1 0-2,-1 1-4,-3 0-2,-2 2-2,-3 2-4,-3 2-2,-2 0-7,-3 1-12,-1 0-12,-2 0-12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78811 2714 581,'-8'-7'0,"0"0"0,0 2 0,1 1 0,-1 0 4,2 0 8,1 0 9,0 0 7,2 4 6,0 8 6,2 7 5,0 9 4,1 6-1,0 5-7,0 4-8,0 6-7,0 3-7,0 2-7,0 2-6,0 1-5,0 3-6,-2 0-4,0 1-2,-1 2-5,-1-4 0,2-5 1,0-6 1,2-5 1,-1-8-8,0-6-19,-2-7-19,0-6-19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8"/>
    </inkml:context>
    <inkml:brush xml:id="br0">
      <inkml:brushProperty name="width" value="0.06661" units="cm"/>
      <inkml:brushProperty name="height" value="0.06661" units="cm"/>
      <inkml:brushProperty name="color" value="#00BFF3"/>
    </inkml:brush>
  </inkml:definitions>
  <inkml:trace contextRef="#ctx0" brushRef="#br0">90874 34713 330,'31'-22'27,"-1"6"-3,-2 5-1,1 5-2,-2 2-3,2 2-3,1 0-2,1 2-2,-1 0-2,-3 2-1,-4 0 1,-1 2-1,-6 1-1,-3 3 1,-6 4-1,-4 2 0,-3 2 2,0-1 6,0 1 4,0 0 6,-2 0 2,0 3 1,-3 1 0,-2 3 1,0 1-1,0 1-1,2 1-1,1 1-2,0 1-2,0 2-2,0 2-2,0 3-3,1 0-2,0 0-2,1 0-1,2 1-2,0-1-2,0 0 0,0 0 0,0 1-2,0-2 1,0 0 0,0-1 1,0-1 0,0-2-1,0-2-2,0-1-2,0-3-3,-3-7-13,-6-14-21,-5-14-22,-7-13-23,-3-7-3,-1 1 14,-1 1 15,0 1 14,-1 2 8,1 3 4,1 3 3,1 3 4,1 2 4,3 1 6,1 1 8,3 0 6,1 2 5,4 1 4,3 0 4,3 2 4,2 0 1,3 1-1,4-1-1,2 0-1,8-2 0,11-2 0,12-3 3,12-3 0,1 1-1,-10 5-3,-9 4-4,-11 6-2,-5 2-3,-1 0 0,-1 0-2,0 0 0,-1 1 0,-1 2-2,1 2-1,0 2 0,-3 3-3,-5 5-3,-4 5-2,-5 5-4,-6 3 0,-8 1 0,-6 0 1,-6 2 1,-5 0 0,1-3 2,0-2 1,0-1 0,1-3 2,3-1 2,3-3 3,4-1 3,7-4 2,16-6 4,14-6 4,15-6 3,5-3-5,-6 2-12,-3 1-13,-6 0-12,-3 1-11,1-2-10,0 0-10,-1-1-10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41600 24000 497,'-25'-24'2,"0"4"5,0 3 5,0 3 4,-2 7 6,-3 14 6,-3 11 7,-2 14 7,0 10 0,7 9-7,6 10-6,7 10-6,2 4-5,1 0-2,-1 0-3,1 0-1,1 0-3,3 0-1,3 0-3,4 0-1,2-4-2,4-5-3,3-7-1,3-5-2,3-8-2,3-5-2,3-7-1,4-5-1,8-14-2,17-18-2,15-19-3,16-18-3,4-18 0,-6-16 3,-6-15 2,-6-15 2,-9-9 2,-8 1 0,-10-1 1,-9 1 1,-9 5 1,-5 14 3,-7 11 2,-5 14 1,-9 8 3,-9 7 1,-10 6 2,-8 7 1,-8 5 2,-2 7 1,-3 6 2,-3 7 1,-1 4 0,4 3-1,3 3-2,3 4-3,15-3-5,29-5-9,28-7-11,28-5-9,18-6-2,10-3 3,10-3 5,9-2 4,-1 2 4,-8 9 4,-10 10 5,-9 10 3,-10 5 4,-9 4 1,-10 3 3,-8 3 1,-9 6 4,-6 9 6,-6 10 7,-6 10 6,-6 2 5,-2-3 2,-3-3 1,-3-2 3,-2 0-2,0 7-5,0 6-5,0 7-6,-2 7-4,-3 9-2,-3 10-4,-2 10-2,-3 2-1,1-3 1,-1-3 0,1-2 2,-3-6-7,-2-6-16,-3-6-13,-3-6-15,1-16-10,6-25-4,7-25-5,6-25-4,4-18 3,4-8 9,3-10 9,3-9 9,3-4 7,3 4 4,3 3 4,4 3 5,2 6 5,4 9 9,3 10 9,3 10 8,3 5 3,3 4 0,3 3 0,4 3-1,-1 3 0,-3 3-2,-3 3 0,-2 4-1,-1-1-1,3-3 0,3-3 0,4-2 0,-1-3-7,-3 1-14,-3-1-14,-2 1-15,-5-3-7,-2-2 0,-3-3 0,-3-3-1,-4-1 5,-3 4 7,-3 3 9,-2 3 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81226 2728 484,'-2'-21'23,"-4"3"4,-4 4 5,-4 5 6,-2 2-1,-1 2-8,-1 2-6,-1 2-7,-1 2-5,-1 2-3,-1 2-2,-1 2-4,0 1-1,1 1-2,1 2-1,1 0-1,2 0-2,2-3 1,4-1 0,3-2 1,1 0 0,2 0 1,1 1 1,0 2 2,2 0 1,1 3 0,0 2 0,2 2 0,0 1 2,0 3 3,0 2 3,0 1 4,0 3 3,0 3 3,0 3 2,0 3 3,0 0-1,0-2-1,0-1-3,0-3-2,-1 1-3,-1 3-1,0 2-1,-1 4-3,-1-1-1,2-5-2,0-5-1,2-5-3,2-4-8,4-3-18,4-3-18,3-2-16,2-4-5,-2-3 11,-3-2 9,-1-4 10,-1-1 2,0-2-7,0 0-6,0-1-7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82100 2845 480,'-10'-3'95,"-2"11"-12,-3 11-13,-3 11-11,-2 6-10,1 3-9,-1 1-7,1 2-8,-2 2-7,-2 2-4,-1 2-4,-2 2-4,-1 0-1,1-2-1,1-2 0,1-2 0,3-5-7,5-6-16,4-7-17,6-7-15,3-7-9,2-6-1,2-8-1,2-6 0,1-4 3,2 0 8,0 1 8,2-1 8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851" units="cm"/>
      <inkml:brushProperty name="height" value="0.04851" units="cm"/>
    </inkml:brush>
  </inkml:definitions>
  <inkml:trace contextRef="#ctx0" brushRef="#br0">82550 3234 453,'28'-39'34,"-5"17"8,-7 17 8,-5 16 9,-4 10 0,-2 3-5,-2 3-6,-2 3-6,-1 1-6,0 0-5,0 1-6,0-1-5,0-2-5,0-3-4,0-5-3,0-3-3,2-5-8,6-5-12,4-4-10,5-6-13,2-5-5,1-7 0,0-7-1,-1-7-1,0-4 3,-1-1 5,-1-1 4,0 0 5,-2 0 4,-1 3 1,-1 3 3,0 3 1,-3 4 4,-1 3 8,-2 4 6,-2 5 7,-2 4 11,-1 8 15,0 6 16,-1 7 15,-2 4 3,-1 1-8,0 1-9,-1 1-9,-1 3-6,0 5-5,0 5-4,0 4-4,0 2-6,0-1-7,0-3-6,1-2-8,-2-2-2,2-2 2,-1-1 1,0-3 2,0-2-14,0-5-31,0-3-31,0-4-31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551" units="cm"/>
      <inkml:brushProperty name="height" value="0.04551" units="cm"/>
    </inkml:brush>
  </inkml:definitions>
  <inkml:trace contextRef="#ctx0" brushRef="#br0">84093 3889 483,'7'-5'8,"-2"6"16,-3 6 16,0 6 16,-3 3 5,-1 1-7,0 1-6,-1 1-8,-1 1-6,0 1-6,0 1-5,0 1-6,0-1-5,0-3-3,0-3-5,1-2-3,0-5-9,3-5-14,4-4-12,2-5-15,2-4-2,2 0 6,0-2 6,1 0 8,2-1 4,0-1 2,1-1 4,1-1 2,0 0 6,-3 4 11,-1 3 9,-2 2 11,-2 4 7,0 2 7,-2 4 7,0 2 6,-2 3 2,-1 2-3,0 2-2,-2 1-3,0 2-4,0 0-6,0-1-7,0 1-5,2-1-15,4-1-23,4-1-24,4 0-24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85788 3331 437,'-8'-13'28,"0"3"8,0 4 7,0 4 7,0 5 3,-1 6-4,-2 5-2,0 7-4,0 3-3,-1 1-4,0 1-4,0 1-5,2-1-4,1-1-3,2-3-4,2-1-4,1-1-5,0 1-6,0 1-7,1 1-6,2-2-14,7-3-23,7-4-24,8-4-22,0-4-4,-3-3 18,-5-2 16,-3-4 18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3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86347 3905 679,'-15'-13'68,"2"6"8,3 6 9,1 6 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4"/>
    </inkml:context>
    <inkml:brush xml:id="br0">
      <inkml:brushProperty name="width" value="0.05545" units="cm"/>
      <inkml:brushProperty name="height" value="0.05545" units="cm"/>
    </inkml:brush>
  </inkml:definitions>
  <inkml:trace contextRef="#ctx0" brushRef="#br0">85894 3107 396,'-8'-13'35,"2"8"1,1 6 2,0 8 2,1 3-1,-2 3-6,0 2-5,-1 2-4,-1 0-4,2 1-1,1-1-1,0 1-2,1-1 0,1 1-2,-1 0-1,0-1 0,0 0-2,2-3 0,0-1-1,2-2-1,3-2-3,6-1-5,5 0-5,7-2-5,1-2-3,-1-4-3,-3-4-2,-1-4-1,-2-2-2,-2-2 1,-3 0 1,-1-1 1,-2-2 0,0-3-2,-2-4-1,0-2-1,-1-2 1,0-1 2,-1-1 5,1 0 2,0-1 2,-2 3 0,0 1 0,-2 3 0,-1 1 1,-2 2 5,-2 2 4,-1 3 3,-2 1 7,0 2 6,0 2 7,0 3 6,3 1-4,6 3-17,6 4-16,6 2-18,4-1-7,3-6 1,3-6 1,3-5 1,0-3 4,-1 2 7,-3 2 6,-1 3 6,-3 1 5,-3 2 2,-3 2 3,-2 2 3,-4 2 8,-1 4 14,-2 2 15,-2 4 14,-1 1 4,-2 3-5,0 1-5,-1 3-5,-1 1-5,2 1-7,0 1-5,2 1-6,-1 1-4,0 1-2,-2 1-4,0 1-2,-1 1-4,0-1-5,0 0-4,0 1-4,1-2-10,0-3-15,2-3-14,0-3-14,1-6-5,-2-8 1,0-10 4,-1-8 2,0-4 4,2-1 5,2 0 7,2 1 5,1 0 7,3 1 10,2 0 9,2 2 9,1 1 5,1 1 2,1 1 0,2 1 3,0 1 4,1 2 8,1 2 10,1 2 8,0 2 1,-3 0-5,-1 2-6,-2 0-5,-1 1-7,1 0-8,1 0-7,2 0-9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4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87913 2690 380,'0'-27'11,"0"11"24,0 9 22,0 10 23,0 7 5,0 6-13,0 4-12,0 5-14,-2 4-9,0 6-6,-3 5-5,-2 4-7,-1 5-3,2 4-1,1 4-2,1 4-1,-1 3-8,2 3-11,-1 3-13,0 3-13,0-2-11,2-5-9,0-6-10,2-6-11,0-8 0,0-9 5,0-8 7,0-8 7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5"/>
    </inkml:context>
    <inkml:brush xml:id="br0">
      <inkml:brushProperty name="width" value="0.04513" units="cm"/>
      <inkml:brushProperty name="height" value="0.04513" units="cm"/>
    </inkml:brush>
  </inkml:definitions>
  <inkml:trace contextRef="#ctx0" brushRef="#br0">88933 2713 487,'-6'-7'9,"4"2"17,4 2 19,4 2 16,4 1 6,5 0-9,5 0-8,5 0-9,3-1-7,-1 0-4,0-2-4,1 0-5,-1-1-4,-1 0-4,-1 0-4,-1 1-3,-2-1-7,-3 2-7,-3 0-7,-3 2-8,-4-2-14,-4 0-20,-6-3-19,-4-2-20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5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89546 2211 504,'-22'-13'38,"6"8"16,5 7 17,5 6 17,2 5-1,2 5-19,0 4-20,2 3-18,0 3-18,0 1-17,0 1-16,0 1-15,0-1-11,0 0-2,0-1-2,0-1-3,-1-3-1,0-5 2,-2-5 2,0-4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43750 23600 430,'-4'-52'1,"-5"-3"2,-7-3 2,-5-2 2,-3 11 10,4 29 19,3 28 19,3 28 18,3 20 3,3 13-13,3 12-13,4 13-12,-1 12-9,-3 13-4,-3 12-4,-2 13-3,-3 13-5,1 17-2,-1 15-4,1 16-3,1 7-1,3 1 1,3-1 1,4 1 1,1-10-12,0-19-24,0-18-23,0-19-25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6"/>
    </inkml:context>
    <inkml:brush xml:id="br0">
      <inkml:brushProperty name="width" value="0.05687" units="cm"/>
      <inkml:brushProperty name="height" value="0.05687" units="cm"/>
    </inkml:brush>
  </inkml:definitions>
  <inkml:trace contextRef="#ctx0" brushRef="#br0">89643 1950 386,'22'0'105,"-1"2"-25,-3 0-24,-1 2-26,-1 0-14,0 0-5,-1-1-5,1 1-5,-2 1-2,-1 0 0,-2 1 0,-2 2 0,-2 0 1,-2 2 1,-3 0 1,0 1 0,-2 2 4,0 1 7,0 3 6,0 2 7,0 0 2,0 1-2,0-1-2,0 1-2,0 1-3,0 5-1,0 3-2,0 5-3,-1 2-1,-1 2 0,0 2-1,-1 2 0,-1 0-1,0-2-2,0-2-3,0-1-1,1-4-1,0-2-2,2-3-1,0-3 0,0-2-2,-4-1-2,-2-1-1,-3-1-2,-2-1-2,0-3 1,0-1 0,1-2-1,-2-1 0,-2-1-1,-1 1-1,-3 0-2,-1 0 1,-3 1 0,-1 1 0,-3 2 2,-4-2-7,-6-3-12,-8-3-13,-6-2-12,0-3-6,10-1-1,8 0 1,9-1-1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0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96782 1946 426,'0'-15'8,"0"2"15,0 2 15,0 3 16,-4 7 5,-6 15-3,-7 15-4,-7 15-4,-2 5-5,5-4-7,3-4-8,5-4-6,1-4-5,2-3-2,1-5-3,0-4-1,2 2-2,1 5 1,0 6 1,2 7-1,0 1-2,0-2-5,0-2-4,0-2-6,2-2-5,4-1-6,4-3-5,4-2-6,2-2-4,3-3 1,2-3-1,2-2-1,-1-5 3,-1-3 5,-3-4 5,-1-4 5,-2-2-5,-1 2-12,0 0-14,-2 2-13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98515 1848 500,'-15'0'3,"1"0"7,1 0 5,1 0 7,5 0 8,11 0 9,12 0 11,10 0 9,7-1 2,4 0-9,4-2-9,4 0-8,2-2-8,-2-2-10,0-2-9,-1-1-9,-4-1-7,-6 2-5,-6 2-5,-5 2-6,-10 3-10,-10 2-17,-13 3-17,-12 4-17,-4-1 0,1-2 19,3-4 18,1-2 18,2-3 12,1-2 5,1-2 6,1-1 4,1-2 2,2 2-1,3 1 0,1 0-2,1 2 6,2-1 10,1 0 10,0 0 11,1 4 11,0 8 14,0 8 12,1 7 14,-1 7-1,0 3-16,0 4-14,0 5-16,-1 1-12,0 0-10,-1 0-11,-2 0-9,1-2-6,1-5-1,0-5-1,2-5-2,2-6-11,4-7-24,4-6-22,4-8-24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98954 1182 467,'0'-19'40,"2"9"6,0 8 6,2 10 7,-1 5-2,-1 5-10,0 3-9,-1 5-10,-1 2-5,0 2-3,0 3-2,0 1-3,-1 2 0,-1 0 2,0 2 1,-1 1 2,-2 1-5,0 2-11,-1 2-10,-2 2-12,1-2-8,-1-6-4,0-5-5,0-7-5,0-5-2,0-3 0,1-4-1,-1-4-1,-1-4 2,-2-3 3,-2-2 3,-1-3 3,-2-4 3,0-4 4,1-4 2,-1-3 4,1-3 3,1 0 6,1 1 4,0-1 5,2 2 5,3 3 6,1 3 4,2 3 5,2 1 4,2 0 1,2 0 1,2 0 2,3 0 1,4 1 2,3-1 3,5 0 1,2 0-2,1 2-5,1 1-6,1 0-6,-1 2-4,-3 0-2,-3 2-1,-2 1-3,-5 3-4,-3 7-7,-4 7-7,-4 7-8,-5 3-2,-5-1 3,-7-1 1,-5-1 4,-4-1 1,1-1 1,-1-1 1,1-1 2,-1-1 2,1-1 3,0-1 4,-1 0 4,2-3 3,1-1 4,3-2 4,1-2 4,6-3 2,7-1 4,8-2 2,8-2 2,7-3-1,9-6-6,7-4-7,8-5-6,4-2-5,1 1-4,-2 1-3,2 1-5,-4 1-1,-4 4 4,-5 3 3,-5 3 3,-6 2 4,-7 6 7,-7 2 5,-6 5 6,-7 3 3,-4 3-2,-5 4-1,-5 2 0,-4 1-4,-1 1-5,-2-1-4,-3 1-6,1-1-5,2-1-5,1-1-6,3-1-6,2-2-5,3-3-7,3-3-7,2-2-6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99550 3927 557,'16'-6'8,"-1"2"14,1 4 15,0 3 15,-1 1 5,1 3-3,0 2-4,-1 2-4,1 1-5,0 1-8,-1 1-8,1 2-8,-1-2-20,-1-1-34,-1-2-33,0-2-34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101300 1197 529,'22'-21'67,"-1"7"-1,-3 5-3,-1 6-1,-2 6-4,-2 7-7,-3 8-7,-1 6-7,-4 3-14,-8 1-25,-6-1-24,-7 1-23,-3-3-10,2-2 5,3-3 5,1-2 5,2-4 1,1-1-1,0-2-1,2-2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100350 2344 425,'7'8'69,"-1"1"-7,0 1-7,-1 2-7,-2 1-6,-1 5-6,0 3-4,-2 5-6,0-1-4,-2-3-6,0-4-4,-1-5-6,1-5-7,5-8-12,6-8-11,4-7-12,5-7-4,3-1 2,5-4 1,3-3 2,5-2 4,5-1 4,4-1 4,6 0 5,-2 1 5,-6 7 5,-7 5 6,-7 7 5,-7 4 7,-5 6 11,-6 4 10,-6 6 11,-7 4 2,-6 5-8,-7 5-7,-7 5-8,-4 3-3,1-1-2,-1 0-2,1 1-1,0-1-6,3-1-13,1-1-10,3-1-13,2-2-5,2-3 0,4-3 1,3-3 0,2-2 6,0 0 10,2-2 11,1-1 11,0 1 9,4 2 7,0 2 8,4 1 8,-1 2 1,-1 0-5,0-1-5,-2 1-5,1 0-2,2 1 2,2 1 0,2 2 1,1-2 0,0 1-4,0-2-2,-1-1-3,2-2-3,2-1-3,2-2-4,2-2-2,1-2-7,1-1-9,1 0-8,1-2-8,0-1-8,-1-4-5,-1-2-6,0-3-6,-3-2 2,-1 0 8,-2 0 8,-2 0 7,-2 0 3,-1-2-6,-1 0-5,0-1-5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101193 3000 486,'-15'1'74,"2"4"-5,3 2-4,1 3-3,-1 5-6,-2 6-7,-3 5-8,-3 6-6,-3 4-8,-3 1-8,-3 0-7,-3 2-7,0-1-9,1-3-8,3-4-8,2-2-8,2-3-13,7-5-17,3-3-17,6-4-17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102588 1487 486,'6'-6'12,"-3"6"24,-2 4 24,-3 6 24,-5 4 4,-4 7-14,-5 5-15,-5 7-15,-2 1-13,1 0-12,1-1-13,1-1-11,2-4-12,2-4-12,4-5-12,3-4-11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5869" units="cm"/>
      <inkml:brushProperty name="height" value="0.05869" units="cm"/>
      <inkml:brushProperty name="color" value="#F2395B"/>
    </inkml:brush>
  </inkml:definitions>
  <inkml:trace contextRef="#ctx0" brushRef="#br0">102374 1481 374,'57'-13'5,"-12"3"-2,-12 4-2,-11 4-2,-8 2 6,-1 2 16,-2 0 14,-2 2 16,-2 1 4,-2 1-7,-3 3-7,0 2-8,-3 2-3,0 1-2,-2 3 0,0 2-1,-1 1-1,0 1 0,0 1 1,0 1-1,0 1-1,-2 1-4,0 1-2,-1 1-4,-1-1-3,0 0-3,0-1-3,0-1-2,1-1-5,-1-3-4,0-1-5,0-2-5,-1-4-7,-2-3-9,-2-4-11,-1-4-10,-1-7-5,1-8 2,0-9-1,2-9 2,2-5 1,2 0 5,4-2 3,3 0 4,1 1 6,2 5 7,0 5 7,2 5 7,-1 4 5,-1 3 6,0 3 3,-2 3 6,-1 4 9,-2 7 18,-2 8 17,-1 6 17,-4 4 3,-4 3-11,-4 1-10,-3 3-11,-1-1-8,1-1-5,2-3-5,3-1-6,6-5-12,14-9-21,12-7-20,13-7-20,5-6-6,-2 0 8,-1-1 9,-3-1 9,-2 0 6,-5 4 8,-3 3 6,-4 3 6,-6 3 12,-5 5 19,-6 6 17,-5 4 18,-6 4 5,-4 1-9,-3 3-9,-5 1-9,-1 3-8,-1 1-8,1 3-7,0 1-8,-1 1-3,1 0 2,-1 1 1,1-1 3,0 0-9,1 1-17,1-1-17,1 0-18,3-2-4,3-5 10,4-5 8,4-5 9,3-3 8,1-2 6,0-2 6,2-2 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44050 23200 661,'-18'-46'8,"17"10"16,15 10 15,16 9 17,15 4 2,16 1-10,15-1-11,17 1-9,5 1-9,-3 3-6,-3 3-5,-2 4-8,-6 1-5,-6 0-6,-6 0-6,-6 0-5,-9 1-11,-8 4-12,-10 3-14,-9 3-13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101950 4033 635,'7'-6'56,"-1"4"-2,-1 4-2,0 4-2,-2 3-5,-2 3-6,-2 3-7,-2 3-6,0 1-15,0-3-25,2-1-25,0-2-23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6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102600 3968 428,'22'15'67,"-1"-1"-6,-3-1-5,-1-1-5,-1-1-5,0 0-3,-1-2-5,1-1-4,0 1-2,1 2-1,1 2-3,1 1 0,0 1-4,-2-1-7,-3-1-6,-1 0-6,-2-8-13,-2-14-18,-3-14-19,-1-13-17,1-5-5,2 4 12,3 4 11,4 4 12,0 4 9,1 5 10,0 5 9,-1 5 8,1 2 6,0 2 2,-1 0 3,1 2 1,-1 1 3,-1 2 3,-1 2 3,0 2 2,-2 2 1,-1 2-3,-1 1-2,0 3-2,-5 1-13,-8 0-21,-8-1-22,-7 1-22,-5-2-9,2-2 5,1-4 4,1-2 5,2-4 5,1 0 7,2-3 8,3-2 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103233 3527 598,'-6'-6'8,"4"2"16,4 4 17,4 2 15,3 2 4,1 0-10,3 0-9,2 0-11,2-1-5,1 0-3,3-2-2,1 0-2,1-3-11,-3 0-22,-1-3-19,-2-2-22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104297 1779 416,'0'15'49,"2"-1"-9,0-1-10,1 0-9,1 1 1,-2 5 8,0 5 8,-2 5 10,-1 3 2,-2 2-1,-2 3-3,-1 1-2,-3-1-6,-2-2-8,-2-3-9,-1-3-9,-2-4-12,2-5-13,1-5-15,1-5-13,2-5-9,6-8-1,4-6-3,6-7-1,3-6 1,3-3 4,4-5 6,2-3 4,2-3 5,3-2 3,1-2 3,3-2 5,-2 2 4,-3 9 6,-5 8 6,-3 7 6,-3 6 6,0 2 6,-2 4 5,-1 2 7,0 3 6,0 0 7,0 2 8,0 0 7,-1 2 1,-1 2-3,0 2-6,-2 2-4,-1 1-2,0 3-2,-2 1-1,0 3-2,-2 1-2,0-1-6,-2 1-6,0 0-5,-2-2-6,-4-1-5,-2-3-7,-3-1-6,-1-2-3,1-2 3,0-2 2,2-2 3,1-4-7,1-2-13,0-5-13,2-4-14,1-4-4,2-3 4,2-5 3,2-3 5,2-1 4,2 2 5,2 4 6,2 3 5,1 4 7,0 3 11,0 4 8,-1 4 11,1 4 5,-2 4 3,-1 4 2,0 3 3,-2 3 4,0 2 3,-2 0 6,0 1 3,-2-1 0,0-1-6,-2-2-7,0-2-5,1-5-8,6-7-8,4-6-8,5-7-9,5-8-8,5-7-8,5-9-7,5-7-9,2-4-2,1-2 5,-1 0 4,0-1 4,-1 1 5,-3 4 7,-3 3 5,-3 5 7,-3 5 6,-3 4 9,-3 5 7,-3 5 8,-4 6 13,-4 8 17,-5 8 19,-6 8 17,-1 3 0,2 1-18,2 0-18,3-1-18,0 0-12,3-1-3,2 0-5,2-2-4,2 0-4,2 0-1,2-1-3,1 1-1,2 0-3,0 1 0,-1 2-2,1 0 0,-3 1-1,-5 3 1,-4 2 0,-6 1 0,-5 3 1,-7 3 1,-7 3-1,-7 3 1,-5 1-2,-1 0-3,-2 0-4,-2 1-3,-2-3-5,-1-2-3,0-3-3,-2-3-5,2-4 0,4-3 2,3-4 3,5-4 3,4-6-5,5-5-14,5-5-12,5-7-14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105550 2650 527,'17'0'6,"3"2"14,3 0 12,3 2 14,1 0 4,-1 0-4,-1-1-5,-1 1-4,1 1-3,5 2 2,3 2-1,4 2 1,0 1-6,-3 1-12,-5 1-12,-3 2-13,-5 0-10,-5 1-9,-5 1-9,-5 1-9,-5 0-1,-8-1 4,-6-1 7,-7 0 4,-2-3 0,3-3-7,3-3-7,3-2-6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105616 3800 476,'-7'14'54,"2"-1"2,2-2 4,2-2 2,3-1-5,4 0-12,4 0-12,3-1-12,3 0-10,0-2-7,-1-2-7,1-2-8,0-2-6,1-2-5,1-2-6,2-2-4,-4 3 5,-5 6 16,-6 8 17,-6 6 15,-4 3 10,0 1 3,-1 0 3,-2-1 2,1 0-2,2-2-8,3-3-8,1-1-8,2-4-10,3-4-10,4-6-11,2-4-11,3-5-6,1-6 1,3-4 1,2-5 0,-1-2-4,-1 1-7,-2 1-8,-2 1-6,-3 2 0,1 3 9,-2 3 8,0 3 10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107300 2050 586,'21'7'49,"-3"-3"-4,-4-1-3,-4-1-3,-1-1-4,1 3-2,3 4-2,2 2-4,0 1 0,-1-1 1,-1-1 0,0 0 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2887" units="cm"/>
      <inkml:brushProperty name="height" value="0.02887" units="cm"/>
      <inkml:brushProperty name="color" value="#F2395B"/>
    </inkml:brush>
  </inkml:definitions>
  <inkml:trace contextRef="#ctx0" brushRef="#br0">106664 4400 761,'-13'25'9,"-10"3"18,-9 3 17,-10 2 17,-9 3-3,-8 3-26,-7 1-24,-8 2-27,2-3-16,14-7-10,14-9-10,14-7-9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0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64994 14750 628,'10'23'16,"-12"14"31,-12 16 31,-11 14 31,-3-4-17,9-21-62,7-21-65,8-22-63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20381 13884 514,'-8'-15'5,"2"2"10,1 3 10,1 1 10,0 3 8,2 6 6,0 4 4,2 6 6,0 4-2,2 7-12,0 5-10,2 7-11,-1 3-7,-1 2-5,0 2-4,-2 2-5,0 1-4,0-2-7,0 0-5,0-1-7,0-3-4,0-2-1,0-3-1,0-3-2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44950 22200 594,'-68'-19'32,"17"13"4,15 12 6,16 13 4,5 15 1,-2 19-4,-3 19-4,-3 19-3,1 13-5,6 10-7,7 10-7,6 9-6,3 4-9,0 1-13,0-1-12,0 1-12,0-9-3,0-15 5,0-15 7,0-16 6,0-13-3,0-9-12,0-10-13,0-8-12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20591 14028 517,'8'-21'4,"2"3"6,0 4 7,1 5 7,3 2 5,4 2 3,3 2 3,5 2 2,2 2 1,0 2-4,2 2-2,1 2-3,1 1-3,-1 1-2,0 2-3,1 0-3,-2 1-1,-2 1-2,-1 1-2,-2 2-2,-4 0-3,-5 1-2,-5 1-4,-5 1-2,-3 1-4,-4 1-3,-2 1-3,-3 1-3,-5 0-2,-4-1-2,-5-1 0,-5-1-2,-3-1 0,-1-2 0,-1-3 0,-1-1 0,0-3 1,0-2 1,-1-4 2,1-2 2,1-3 2,5-1 2,3 0 4,5-1 2,2-2 3,4-2 2,3-2 2,3-2 2,5-2 0,7-3 1,9-3 0,8-3 1,3-1 0,1 3 2,-1 1 1,0 3 1,0 1 0,-3 4 0,-1 3-1,-2 2-1,-4 5-2,-5 6-1,-5 6-3,-4 6-2,-6 5-1,-6 5-1,-6 4-1,-5 6-1,-5 2-2,-3-2-1,-3 0-1,-3-1-3,0-2 0,1-2 0,3-1-1,2-3-1,3-3 1,4-5 1,6-4 0,5-6 1,6-5 5,8-2 6,8-6 8,7-2 7,4-3 1,-1 0-5,-1 0-7,0 1-4,-2-2-7,1 0-3,-1-2-5,1 0-5,-1-1-4,-3-1-4,-1-1-5,-2-1-3,-2-3-2,-1-4-1,0-3 0,-2-4 0,-2-5 2,-2-3 4,-4-4 5,-2-4 5,-2 2 3,0 8 4,0 7 4,0 9 4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5443" units="cm"/>
      <inkml:brushProperty name="height" value="0.05443" units="cm"/>
    </inkml:brush>
  </inkml:definitions>
  <inkml:trace contextRef="#ctx0" brushRef="#br0">21218 13389 404,'-7'-16'0,"2"-1"0,2-1 0,2-1 0,0 0 0,-2 3 3,-2 1 0,-1 2 3,-2 2 5,0 3 11,0 1 11,0 2 10,1 8 6,2 13-1,3 15 1,1 13 0,1 9-3,0 5-5,0 5-5,0 6-6,-1 1-4,-1 1-2,0-1-4,-1 1-3,-1-2-3,0-1-2,0-3-5,0-1-2,1-5-4,2-7-3,2-6-5,2-7-4,2-8-4,2-6-5,1-6-4,3-8-6,3-8-1,4-10 0,3-10 0,5-9-1,1-8 1,1-3 0,-1-4-1,0-4 0,-1 1-2,-5 8-7,-3 6-4,-4 7-6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385" units="cm"/>
      <inkml:brushProperty name="height" value="0.0385" units="cm"/>
    </inkml:brush>
  </inkml:definitions>
  <inkml:trace contextRef="#ctx0" brushRef="#br0">23011 13194 571,'-16'-2'9,"14"-2"20,15-4 18,15-2 18,10-1 5,5 1-10,4 0-11,6 2-10,0 1-10,-3 0-10,-2 2-8,-4 1-9,-3 0-7,-5 2-3,-5 0-3,-5 2-3,-7 1-12,-7 2-21,-8 2-21,-8 2-21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23478 12694 512,'-21'-8'4,"5"2"7,5 1 7,4 0 8,4 3 6,0 4 5,2 4 5,1 4 4,0 4 0,0 5-5,0 5-5,0 5-4,-1 2-6,-1 2-4,0 1-5,-1 1-5,-1-1-2,2-2-1,0-2 1,2-1 1,2-5-13,4-7-22,3-7-24,5-6-23,0-7-9,-1-2 6,-2-5 5,-2-4 6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23316 12543 460,'8'-8'3,"-2"2"8,-1 1 6,0 1 8,-3 1 5,-4 3 4,-4 4 3,-4 2 4,-4 5 1,-3 6-5,-5 5-3,-3 7-4,-5 4-4,-3 6-3,-4 5-3,-4 4-3,-2 3-6,2 0-10,0 0-9,2 0-8,1-3-8,5-6-5,4-6-4,3-5-6,4-6-1,3-3 1,3-5 2,3-3 1,3-4 7,6-2 14,4-4 13,6-3 13,2 0 7,0 2-1,-1 2 0,1 2-1,-1 2 3,-2 3 3,-2 4 4,-2 2 5,-1 1 3,0 1 0,0 0 1,0-1 1,0 1-2,0 0-4,0-1-6,0 1-4,-1-2-6,0 1-6,-2-2-7,0-1-5,0-5-19,2-8-29,2-10-30,2-8-29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23700 13918 588,'44'-35'42,"-6"9"2,-6 9 3,-5 9 3,-2 4-1,3 0-6,3 0-5,3 0-6,0 1-5,0 2-7,-1 2-7,-1 2-7,-3 1-12,-3 2-21,-5 0-20,-3 2-21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24881 14000 479,'-8'7'1,"2"-1"3,1 0 1,1-2 2,0 1 5,2 0 7,0 1 6,2 2 7,0 2 3,0 5-2,0 5 0,0 5-2,0 4-1,2 3 0,0 3 0,2 3-1,-1 3 0,-1 4-2,0 4-2,-2 4 0,0 2-4,0 3-4,0 2-5,0 1-3,1 3-10,0 2-11,2 1-12,0 3-12,0-5-7,0-9-3,-2-10-2,0-10-2,-2-7-2,0-7-1,-2-5 0,0-6-2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23806 14706 626,'22'-28'43,"-1"7"0,-3 7 0,-1 7-1,-2 5-3,-1 6-5,0 4-5,-2 6-6,-3 3-4,-4 6-2,-6 5-2,-4 5-4,-4 1-2,-4-1-4,-2-3-3,-3-2-4,-1-2-3,1-3-2,1-3-1,1-3-2,0-3 0,0-4 1,0-5 3,1-2 0,0-6 3,4-4 0,3-6 0,3-3 2,2-7-2,3-4-4,4-4-2,2-6-4,3-1-4,2 4-4,2 2-4,1 3-4,3 2-2,2 1 1,1 1 0,3 2 2,-2 1 0,-3 4-2,-4 5 1,-4 3-2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27750 14750 534,'22'1'13,"-1"2"26,-3 2 27,-1 2 25,-2 0 3,-3 1-21,-1 0-22,-2 0-20,-2 1-23,-1 1-25,0 3-25,-2 2-23,-1-1-12,-4-3 5,-2-3 3,-3-2 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8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27550 15800 513,'15'29'146,"-1"-6"-28,-1-4-26,0-4-28,-1-4-23,1-1-19,1-1-19,2 0-17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45000 24550 620,'-46'-2'7,"10"-3"15,10-3 13,9-2 15,15-3 3,22 1-6,22-1-7,23 1-7,11-1-5,4 1-6,3-1-5,3 1-6,9 2-3,16 7-4,15 6-2,17 7-2,-3 2-5,-18 1-7,-19-1-7,-18 1-6,-15-3-7,-9-2-5,-10-3-5,-8-3-6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0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37274 13040 436,'7'-8'28,"-2"-2"6,-3 0 8,0-1 7,-4 0 0,-2 2-8,-4 2-7,-2 3-8,-3 1-6,-1 3-6,-3 4-5,-1 2-6,-2 2-3,1 2-3,-1 0-1,1 2-3,0-2 0,2-1-1,2-2 1,3-2 0,1 0 2,0 3 4,2 4 3,1 2 4,1 2 4,4-1 3,3 1 3,2 0 2,2 1 3,0 5-2,0 3 1,0 5-1,-1 2-1,2 2-2,-2 2-2,1 3-1,-1 1-3,-2 4 0,-2 2-2,-2 4 0,-1 0-2,1-2 0,-2-2-1,2-2-2,-1-3-1,0-4-2,0-4-3,0-3-2,1-5-2,2-3 0,2-5-1,2-3-1,3-5-8,6-6-18,4-6-16,5-6-18,0-3-6,-3 1 4,-5-1 4,-3 0 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661" units="cm"/>
      <inkml:brushProperty name="height" value="0.04661" units="cm"/>
    </inkml:brush>
  </inkml:definitions>
  <inkml:trace contextRef="#ctx0" brushRef="#br0">38614 13300 472,'0'17'141,"0"3"-29,0 3-31,0 3-31,0 3-17,0 3-4,0 2-5,0 4-3,-1 3-5,0 2-4,-2 4-5,0 3-5,-1-2-6,0-2-7,0-5-7,0-4-8,0-5-3,1-4 0,-1-4-2,0-6-1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38450 14474 548,'7'-9'0,"-1"-2"0,0-2 0,-1-1 0,-2-1 5,1 2 7,0 3 9,0 1 7,1 1 7,4 0 4,2 0 4,3 0 5,2 2-1,2 1-3,0 2-4,1 2-4,1 1-7,1 0-11,1 0-11,1 0-12,-1 0-9,-3 0-7,-3 0-8,-2 0-8,-4-1-9,1 0-9,-2-2-10,0 0-9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5642" units="cm"/>
      <inkml:brushProperty name="height" value="0.05642" units="cm"/>
    </inkml:brush>
  </inkml:definitions>
  <inkml:trace contextRef="#ctx0" brushRef="#br0">39564 13238 389,'0'-15'3,"0"2"4,0 3 5,0 1 4,0 5 13,0 8 19,0 8 20,0 7 18,0 8 3,0 7-16,0 7-17,0 6-15,0 6-11,0 4-7,0 3-6,0 5-7,-2 1-8,0-1-7,-3-1-9,-2-1-8,0-2-9,2-2-10,3-4-10,1-3-10,1-6 1,0-10 13,0-9 11,0-10 12,-1-6 2,0-1-10,-2-1-9,0 0-10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40127 13113 634,'-6'-8'0,"2"2"0,4 1 0,3 0 0,1 1 8,3 0 15,2 0 16,2 1 16,2-2 3,3 2-9,3-1-9,3 0-8,2 0-9,1 2-6,1 0-8,1 2-7,-1 0-2,-1 0 2,-3 0 1,-1 0 2,-2 0-12,-3 2-29,-1 0-28,-2 2-29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40711 12433 483,'-22'-1'6,"5"0"12,3-2 12,4 0 12,4 3 8,1 8 4,2 7 4,2 9 3,1 4-2,0 1-11,0 0-11,0 2-10,0 3-9,2 3-9,0 4-10,2 4-9,-2 0-9,-1-4-9,-2-4-9,-1-3-9,-2-5-8,0-3-8,0-5-6,0-3-6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2"/>
    </inkml:context>
    <inkml:brush xml:id="br0">
      <inkml:brushProperty name="width" value="0.06678" units="cm"/>
      <inkml:brushProperty name="height" value="0.06678" units="cm"/>
    </inkml:brush>
  </inkml:definitions>
  <inkml:trace contextRef="#ctx0" brushRef="#br0">41694 12497 329,'1'-14'7,"4"2"12,2 4 15,4 3 12,1 1 2,3 2-8,1 0-10,3 2-9,1 0-6,-1 0-1,1 0-3,0 0-1,-2 1-3,0 2-1,0 2-3,-2 2-2,-2 1 1,-1 1 4,-2 2 5,-2 0 3,-2 1 4,-2 1 1,-3 1 2,0 2 3,-2 0-1,0 3-1,0 1-1,0 3-2,0 0-2,0-1-1,0-1-3,0-1 0,0 1-3,0 5 1,0 3-1,0 5 0,0 3-1,0 6 1,0 4-1,0 6 0,0-2-1,0-5-2,0-6-2,0-5-1,0-5-3,0-2-1,0-1-2,0-2-2,-2-2-3,-2 0-4,-4 1-5,-2-1-3,-3-1-2,-1-3 3,-3-3 2,-1-2 2,-3-2 1,-2-1-5,-1 1-3,-2 0-4,-3-1-3,0-1-3,0 0-3,-2-2-4,2-1-4,3-2-5,5-3-7,3 0-5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2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43800 13894 512,'10'-22'62,"3"7"1,5 3 1,4 6 0,3 1-4,4 0-8,5-1-10,3-1-8,2 0-10,0 2-8,0 2-10,1 2-8,-3 1-6,0 2-4,-3 0-3,-1 2-3,-5 0-6,-4 3-9,-5 2-8,-4 2-9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5276" units="cm"/>
      <inkml:brushProperty name="height" value="0.05276" units="cm"/>
    </inkml:brush>
  </inkml:definitions>
  <inkml:trace contextRef="#ctx0" brushRef="#br0">44574 12937 416,'-15'-8'3,"4"2"4,3 1 5,3 0 5,1 0 9,0 0 13,0-1 14,0-1 14,2 2 3,2 8-9,4 6-8,2 7-8,1 5-8,0 5-5,-2 3-6,-1 5-7,0 4-6,-2 6-9,0 5-9,-2 8-9,0 2-8,0 1-6,0 1-9,0 1-6,0-4-4,-2-10 4,0-10 2,-2-10 2,1-6-1,1-3-6,0-3-4,2-2-6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6305" units="cm"/>
      <inkml:brushProperty name="height" value="0.06305" units="cm"/>
    </inkml:brush>
  </inkml:definitions>
  <inkml:trace contextRef="#ctx0" brushRef="#br0">46769 12547 348,'-8'-8'5,"0"0"9,0 0 9,0 1 10,-1 0 3,-1 2-1,-3 2-1,-2 2-2,-1 1-4,-1 2-6,-1 0-5,-1 2-6,0 0-3,1 2-2,1 0-1,1 1-2,0 1-1,2 0-3,1 0-1,1 0-1,2 1 2,6 3 8,4 3 8,6 3 9,1 2 3,-1 1 1,0 1-1,-2 2-1,-1 1 0,-2 6-2,-2 5-2,-2 5-2,-1 2-2,1 3-1,-1 2-2,0 2-2,0-1-1,2-4-3,0-4-2,2-3-2,0-5-3,0-4-2,0-3-1,0-5-3,0-2-4,2-1-3,0-1-4,2 0-4,1-3-10,3-3-13,4-3-14,2-2-14,1-4-5,-1-4 2,-1-4 3,0-4 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46150 23800 508,'-47'-2'0,"6"-3"0,7-3 0,6-2 0,3-1 9,0 3 16,0 3 18,0 4 17,3 8 5,6 17-8,7 15-7,6 16-9,1 10-6,-3 7-6,-3 6-6,-2 7-7,-1 4-3,3 3-2,3 3-3,4 4-2,1-1-5,0-3-9,0-3-9,0-2-8,6-8-11,13-8-14,12-10-14,13-9-13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6396" units="cm"/>
      <inkml:brushProperty name="height" value="0.06396" units="cm"/>
    </inkml:brush>
  </inkml:definitions>
  <inkml:trace contextRef="#ctx0" brushRef="#br0">48016 12402 343,'-7'-22'7,"2"4"14,2 5 14,2 3 13,1 5 6,2 6-2,0 6-3,2 6-3,-1 4-2,-1 5-4,0 3-2,-1 5-3,-1 2-4,0 4-2,0 3-3,0 2-4,-1 4-3,-1 2-4,0 3-4,-1 4-3,-1 1-2,2 0 0,0-1 0,2 1 0,0-3-3,0-8-7,0-6-5,0-7-7,0-6-10,0-2-14,0-3-14,0-2-13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5195" units="cm"/>
      <inkml:brushProperty name="height" value="0.05195" units="cm"/>
    </inkml:brush>
  </inkml:definitions>
  <inkml:trace contextRef="#ctx0" brushRef="#br0">48456 12720 423,'6'-11'15,"-4"8"29,-4 9 30,-4 10 30,-4 4 4,-3 1-23,-5 1-23,-4 1-23,-1 0-15,1 1-9,1-1-9,1 1-8,2-2-8,1-3-5,2-3-5,3-3-6,2 0-2,6 1 2,4 3 0,6 2 1,3-1 4,3-1 4,4-3 4,2-1 6,3 0 3,3 2 3,2 1 4,4 3 3,1-1-3,-3-1-8,-2-2-7,-1-2-9,-4-2-6,-3-1-5,-4-1-3,-4 0-4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49500 12378 506,'0'-15'6,"2"2"14,0 3 13,2 1 12,1 2 5,1 2-7,3 2-4,2 3-7,3-1-1,5-1 4,5 0 2,5-1 3,2-1-3,-1 2-11,-2 0-11,1 2-10,-4 0-10,-2 0-7,-3 0-7,-2 0-7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50027 11711 432,'-8'-15'3,"0"4"8,0 3 7,0 3 7,1 3 10,1 5 10,0 6 11,2 4 11,0 5 2,2 3-9,0 4-7,2 5-9,0 1-9,0 0-10,0 1-10,0-1-10,-1 1-6,-2 0 1,-2 2 1,-2 1 0,0-2-16,1-6-35,0-3-34,2-6-34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7039" units="cm"/>
      <inkml:brushProperty name="height" value="0.07039" units="cm"/>
    </inkml:brush>
  </inkml:definitions>
  <inkml:trace contextRef="#ctx0" brushRef="#br0">51060 11463 312,'-6'-15'6,"6"2"11,4 2 11,6 3 12,4 1 3,5 2-6,5 2-6,5 2-5,1 2-5,-3 4-6,-4 2-4,-1 3-4,-4 2-4,-3 0 1,-3 0-2,-2-1 0,-3 2 1,-1 0 1,-1 1 3,0 1 1,-2 1 3,0 2 3,-2 0 3,0 1 3,-1 0 1,0-1 0,0-1 0,0-1-1,0 1 0,0 3 0,0 3 0,0 3 0,0 2-1,0-1-2,0 1-2,0-1-1,0 1-3,0 1 0,0 1-1,0 1-2,0 1 0,2 2-1,0 2 0,2 3 0,-1-2-2,-1-2-1,0-3-1,-1-3-2,-1-3 0,1 0-2,2-1-1,0 0 0,-2-2-3,-8 1-2,-6-1-5,-7 1-2,-5-3-4,-3-3-4,-3-5-4,-2-3-4,-3-3-4,-1-2-7,-1-2-5,0-2-6,1-1-4,7 2-4,5 0-4,7 2-2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9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53511 13014 548,'-13'0'7,"8"0"15,7 0 13,6 0 15,4 0 4,1 0-6,1 0-7,2 0-5,1 0-5,5 0-2,3 0-2,5 0-3,1-1-3,2 0-6,1-2-6,1 0-6,-1 0-7,0 0-8,-1 2-7,-1 0-8,-2 1-1,-3-2 2,-3 0 5,-3-2 3,-3 0-6,-3 1-16,-3-1-16,-2 0-15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0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54210 12114 505,'-15'-14'3,"4"2"5,3 4 6,3 3 6,0 5 10,2 10 14,-1 8 15,0 9 14,0 4 1,0 2-14,0 1-14,0 1-13,0 2-12,0 6-12,0 4-9,1 6-12,-2 4-8,2 3-8,-1 5-7,0 3-7,0-5-8,2-14-7,0-15-9,2-15-8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0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55949 12150 449,'24'1'17,"-1"2"14,1 2 16,-1 2 16,1 0 1,-1-1-10,1-1-11,-1 0-10,-1 0-8,-3 2-4,-3 2-5,-2 2-4,-5 1-4,-3 3-5,-4 1-5,-4 3-4,-5 2-2,-6 1-2,-5 3 0,-6 1-2,-5 1 0,1-1 1,-2-1 0,-1-1 0,0-1 1,1-1 1,2-1 1,0-1 1,1-1 2,3-1 3,1 0 3,3-2 2,5-3 8,10-5 11,10-4 12,10-6 12,5-1 0,1 0-10,1 2-9,1 1-11,3-1-11,6-1-10,7 0-10,5-1-12,0 0-6,-4 2 0,-6 2 0,-3 2-1,-6 1-6,-2 0-12,-3-1-12,-2 1-12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1"/>
    </inkml:context>
    <inkml:brush xml:id="br0">
      <inkml:brushProperty name="width" value="0.05869" units="cm"/>
      <inkml:brushProperty name="height" value="0.05869" units="cm"/>
    </inkml:brush>
  </inkml:definitions>
  <inkml:trace contextRef="#ctx0" brushRef="#br0">58660 11413 374,'-16'-22'66,"0"6"-5,1 5-7,-1 5-5,1 2-7,1 2-7,1 0-7,0 2-8,1 0-4,-1 2-5,-1 0-2,-1 2-5,-1 0-2,2 2-3,1 0-1,1 1-2,0 1-2,0 0 1,0 0-2,1 0 1,1 0 3,4 3 6,4 2 6,4 2 7,2 1 4,0 3 0,0 2 2,0 1 1,-1 3-1,-1 1-2,0 2-2,-1 3-2,-1 1-2,0 2-2,0 3 0,0 1-2,-1 0-1,-1 0-2,0-1-2,-1-1-2,-1-2-1,2 0-3,0-1-2,2-1-1,0-2-2,0-1-2,0-3-3,0-1-3,1-3-11,4-3-22,2-3-23,3-3-21,1-4-4,-2-4 13,-2-6 15,-2-4 14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1"/>
    </inkml:context>
    <inkml:brush xml:id="br0">
      <inkml:brushProperty name="width" value="0.06159" units="cm"/>
      <inkml:brushProperty name="height" value="0.06159" units="cm"/>
    </inkml:brush>
  </inkml:definitions>
  <inkml:trace contextRef="#ctx0" brushRef="#br0">59486 11455 357,'-1'-13'9,"0"6"20,-2 6 19,0 6 18,-2 6 4,-2 5-13,-2 7-13,-1 5-13,-3 5-7,0 3-1,-1 2-2,-1 4-2,-3 1-1,-2 0-3,-3 0-2,-2 0-2,-2 1-3,2 2-3,3 2-2,2 2-4,1-2-2,2-4-1,2-5-2,3-6-1,3-8-8,6-15-16,6-12-15,6-15-14,4-10-6,3-7 6,3-6 5,3-8 6,1-2 6,-3 0 6,-1 2 7,-2 1 6,-2 2 5,1 4 4,0 3 4,-1 5 5,0 3 3,0 3 5,-2 3 2,-1 3 5,-1 4 6,-2 3 12,-2 4 10,-2 4 11,-2 4 4,1 2-2,0 4-1,0 2-3,-1 4-2,0 6-4,-2 4-2,0 5-4,-1 2-3,0 0-4,0 1-4,0-1-4,0 0-3,0-1-2,0-1-3,0-1-1,0-2-2,0-1 1,0-3-1,0-1 1,2-4-9,6-8-17,4-7-16,5-6-17,2-6-6,-1-5 7,-1-5 5,0-5 7,-2-2 3,1-1 3,0 1 1,-1 0 3,0 0 4,-2 3 7,-3 2 6,-1 1 7,-2 4 5,-2 3 3,-2 4 4,-2 5 4,-1 4 7,2 7 10,0 8 10,2 6 10,-1 4 1,-1 3-5,0 1-6,-1 3-7,-1 1-3,0 1-3,0 0-1,0 2-2,0 2-3,0 3-6,0 2-4,0 4-5,-1 2-7,-1 0-10,0 1-11,-1 2-9,-1-2-9,0-4-9,0-4-7,0-3-8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47250 24000 457,'-25'-21'99,"0"10"-18,0 10-17,0 9-18,0 10-9,0 14-4,0 11-2,0 14-2,-2 11-4,-3 14-4,-3 11-3,-2 14-3,0-1-3,7-12-1,6-13-3,7-12-1,4-7-3,3 1-2,3-1-4,4 1-3,11-15-5,23-28-8,22-28-9,22-27-8,7-17-2,-6-3 6,-6-3 6,-6-2 5,-4-11 3,1-15 2,-1-15 1,1-16 0,-9-2 3,-15 13 2,-15 12 3,-16 13 3,-8 9 3,0 6 2,0 7 4,0 6 2,-4 6 2,-5 6 3,-7 7 2,-5 6 2,6 9 4,23 13 5,22 12 6,22 13 5,5 7-2,-8 4-8,-10 3-7,-9 3-9,-7 4-4,-3 7-3,-3 6-1,-2 7-2,-5 2-2,-2 1-3,-3-1-1,-3 1-3,-6 1-2,-5 3-4,-7 3-5,-5 4-3,-3-4-4,4-9-3,3-10-4,3-8-3,1-15-1,1-19 0,-1-18 0,1-19 1,5-12 3,14-2 5,11-3 5,14-3 5,8-2 7,7 0 6,6 0 8,7 0 7,-1 4 5,-6 10 2,-6 10 4,-6 9 2,-4 4 0,1 1-3,-1-1-3,1 1-3,-1-1-7,1 1-9,-1-1-11,1 1-9,-6-3-7,-8-2-5,-10-3-6,-9-3-5,-4-2 2,4 0 9,3 0 7,3 0 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4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61700 12600 414,'7'16'138,"-2"1"-29,-3 1-28,0 1-28,-2 1-17,0 1-5,0 1-6,0 2-4,-1-2-5,-1 0-3,0-1-2,-1 0-4,-1-3-5,2 1-6,0-2-7,2-1-6,0-4-9,2-8-9,0-8-11,2-8-8,0-4-1,2 1 10,0-1 10,1 0 10,2 0 5,2-3 3,2-2 2,1-1 2,1 0 1,-1 1 1,0 3 1,-2 1 1,0 2 2,2 0 7,0 2 5,1 1 7,-1 2 5,-1 2 6,-2 4 7,-2 3 6,-2 3 5,-2 5 3,-3 6 4,0 4 4,-2 2-4,0-1-8,0-1-10,0-1-8,0 1-6,0 1-1,0 3-2,0 1-2,0 1-5,0-1-8,0-1-10,0 0-9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62731 10727 540,'42'-6'81,"-9"2"-16,-11 4-16,-9 3-17,-4 2-5,1 5 2,3 4 4,2 4 3,-2 2-1,-2 1-8,-6 0-7,-3 3-7,-3-1-5,-4 1-4,-2-1-3,-3 1-5,-3-1-3,-2 1-3,-1-1-3,-3 1-4,0-2-1,1-3-2,1-3 0,1-3-2,0-2 1,2-2 1,1-3 2,1-1 2,4-2 5,8-4 9,8-2 11,8-3 9,2-2 3,0 2-3,0 1-4,-2 0-5,1 2-5,1 0-9,3 2-9,1 0-9,1 1-7,-3 0-7,-1 0-6,-2 0-6,-3 0-2,-1 0 7,-2 0 4,-2 0 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63450 11231 602,'30'-14'127,"-3"5"-27,-4 3-28,-1 4-26,-3 2-19,1 0-9,-1 0-11,1 0-9,-1 0-9,-3 0-9,-1 0-9,-2 0-9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63846 10683 512,'-8'-6'11,"2"4"21,1 4 23,0 4 21,2 3 4,0 3-12,2 3-14,0 4-13,1 1-11,0 1-8,0 1-8,0 1-9,0 1-9,-2 2-9,0 3-10,-2 1-8,0 0-7,1-3-5,-2-3-4,2-3-5,-1-3-1,0-3 0,0-3 1,0-2 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6789" units="cm"/>
      <inkml:brushProperty name="height" value="0.06789" units="cm"/>
    </inkml:brush>
  </inkml:definitions>
  <inkml:trace contextRef="#ctx0" brushRef="#br0">64344 10374 324,'31'-1'39,"-2"0"-7,0-2-6,-1 0-6,-2 0-5,-3 2-3,-3 2-4,-2 2-4,-4 2 1,-1 2 5,-2 1 5,-2 3 4,-3 4 4,-3 4 4,-2 4 4,-4 7 4,0 0 0,1 0-2,0-1-3,2-1-2,0 0-3,0 1-1,0 1-2,0 1-1,0 1-3,0 2-1,0 2-2,0 3-2,0-1-1,0 0-1,0-2-1,0 0-1,0-1-1,0-3 0,0-2-2,0-1-1,0-3-1,0 0-3,0-1-3,0 0-2,-3-2-6,-4 2-8,-6 1-9,-4 1-8,-5-1-5,-7-5-1,-5-3-1,-6-4-1,0-4 2,7-1 7,7-2 7,8-2 5,2-1-2,0 0-13,1 0-11,-1 0-13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4706" units="cm"/>
      <inkml:brushProperty name="height" value="0.04706" units="cm"/>
    </inkml:brush>
  </inkml:definitions>
  <inkml:trace contextRef="#ctx0" brushRef="#br0">66598 11897 467,'-17'-2'12,"11"0"24,12-3 25,11-2 24,10 0 4,7 0-16,7 2-16,6 1-16,2 0-12,-4 2-6,-4 0-7,-4 2-8,-3 0-5,-5 0-8,-4 0-6,-3 0-7,-4 1-7,-3 2-9,-3 2-7,-2 2-8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5659" units="cm"/>
      <inkml:brushProperty name="height" value="0.05659" units="cm"/>
    </inkml:brush>
  </inkml:definitions>
  <inkml:trace contextRef="#ctx0" brushRef="#br0">67355 10622 388,'-15'-7'34,"4"-1"4,3 0 5,3 0 5,2 4 3,2 8 1,2 8 1,2 7 2,0 8-4,0 5-5,-2 6-6,0 6-6,-1 5-6,2 4-8,0 4-7,1 3-8,1 2-8,-2 0-11,0-2-12,-2-1-12,0-5-12,-2-10-18,0-10-15,-2-9-17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69823 10081 432,'-3'-13'25,"-2"3"4,-5 4 3,-4 4 4,0 2-1,1 2-7,2 0-6,2 2-6,-1 0-6,-5 2-1,-5 0-3,-5 1-2,-2 1-1,3 0-1,1 0 1,3 0-1,1-1 0,3-1-1,1-1 0,2 0 0,3 1 0,3 6 3,2 4 3,4 5 2,1 3 4,0 3 5,0 1 4,0 3 5,-1 3 1,0 8-2,-2 6-4,0 8-2,-2 2-2,-2-1-4,-2-1-3,-1 0-3,-1-3-2,0-2 0,2-4 0,1-2 0,1-5 0,2-4 1,2-5 0,2-5 1,3-4-9,4-3-19,4-3-20,3-3-20,2-4-8,-1-4 3,0-6 2,-2-4 3,-1-3 5,-1 0 5,0 1 5,-2-1 7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4558" units="cm"/>
      <inkml:brushProperty name="height" value="0.04558" units="cm"/>
    </inkml:brush>
  </inkml:definitions>
  <inkml:trace contextRef="#ctx0" brushRef="#br0">70704 10900 482,'-16'25'142,"0"5"-29,1 3-29,-1 4-28,0 4-18,-2 2-8,0 4-7,-1 3-9,-1 0-4,-3 1-5,-1 0-2,-3 0-5,1-3-5,1-4-10,3-5-9,1-5-9,3-6-7,3-6-4,2-5-4,4-6-5,3-6 0,2-4 1,4-6 3,3-4 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5333" units="cm"/>
      <inkml:brushProperty name="height" value="0.05333" units="cm"/>
    </inkml:brush>
  </inkml:definitions>
  <inkml:trace contextRef="#ctx0" brushRef="#br0">71100 11121 412,'7'17'64,"-1"3"-5,0 4-4,-1 2-4,-2 0-4,1 0-4,0-1-5,0-1-3,1-1-5,0-3-4,1-1-3,2-2-5,0-3-2,1-1-3,2-2-1,0-2-3,1-3-5,1-3-10,1-2-8,2-3-9,0-5-4,3-6 3,2-6 3,1-5 3,2-5-3,-1-1-8,1-2-9,-1-2-8,-1-1-1,-3 1 7,-3 1 5,-2 1 7,-4 3 7,-1 4 10,-2 3 9,-2 4 10,-1 8 13,0 10 18,0 12 18,0 10 17,-1 6 2,-1 2-14,0 3-13,-1 1-15,-2 2-8,-1 2-6,0 3-6,-1 1-5,-2 0-4,-2 0-3,-2-1-5,-2-2-2,1-2-8,1-3-10,2-5-11,2-3-11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48700 23700 427,'0'-52'1,"0"-3"0,0-3 1,0-2 2,-2 2 1,-3 9 6,-3 10 3,-2 10 5,-1 18 10,3 28 16,3 28 17,4 29 15,1 15 3,0 3-13,0 3-12,0 4-12,0 4-12,0 6-12,0 7-11,0 6-12,0 6-9,0 6-9,0 7-7,0 6-9,1 1-6,4-3-6,3-3-5,3-2-7,1-17 1,1-28 3,-1-28 5,1-27 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0"/>
    </inkml:context>
    <inkml:brush xml:id="br0">
      <inkml:brushProperty name="width" value="0.04932" units="cm"/>
      <inkml:brushProperty name="height" value="0.04932" units="cm"/>
    </inkml:brush>
  </inkml:definitions>
  <inkml:trace contextRef="#ctx0" brushRef="#br0">72900 12100 446,'7'16'99,"-2"-1"-14,-3 1-15,0 0-14,-2 0-10,0 1-5,0 1-3,0 1-5,-1 0-4,-1-3-5,0-1-5,-1-2-6,1-5-13,6-7-24,4-6-22,5-7-24,3-4-6,2-2 13,0 0 13,1-1 11,0 1 10,-1 1 7,-1 2 7,-1 3 6,-1 2 15,-2 4 21,-3 4 21,-1 4 22,-2 3 4,-2 4-11,-2 2-11,-2 3-12,-1 3-12,2 3-14,0 3-12,2 3-13,-1 0-15,-1-5-16,0-3-17,-1-4-15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0"/>
    </inkml:context>
    <inkml:brush xml:id="br0">
      <inkml:brushProperty name="width" value="0.05956" units="cm"/>
      <inkml:brushProperty name="height" value="0.05956" units="cm"/>
    </inkml:brush>
  </inkml:definitions>
  <inkml:trace contextRef="#ctx0" brushRef="#br0">74575 11141 369,'-14'1'9,"3"1"18,3 3 17,2 2 19,1 3 5,0 4-8,-1 3-7,-1 5-7,-1 2-7,0 1-5,0 1-7,0 1-6,1 0-1,1 0 1,0 1 1,2-1 2,0-1-2,2-3-6,0-3-6,2-3-6,3-3-5,7-4-9,8-5-6,6-2-8,2-6-5,0-4-4,0-6-2,-2-3-4,-2-6 0,-3-2 3,-3-2 4,-3-4 4,-3-2 2,-2 1 4,-4 0 2,-2 0 2,-3 0 3,-1 5 2,0 2 0,-1 3 2,-2 3 2,-2 4 4,-2 4 3,-1 5 4,2 0 1,8 0 0,8-1-2,7-2 1,5 1-2,-1 1-1,1 0-2,0 2-2,0 0 3,1 0 6,0 0 5,3 0 7,-2 2 2,-3 4-2,-3 4 0,-3 4-2,-2 2 2,-2 1 6,-3 1 6,0 2 5,-3 0 3,-1 1-1,0 1 0,-2 1 0,0 1-3,-2 3-4,0 1-4,-1 3-6,-3 0-4,0-1-6,-3-1-6,-2-1-5,-1-2-8,1-1-9,-1-3-8,0-1-9,4-6-9,6-8-9,7-10-8,8-8-9,2-3 4,-1 3 14,-1 3 14,0 2 15,-1 3 10,3-1 5,2 0 5,2 0 5,-1 1 4,-1 2 4,-3 2 2,-1 2 4,-2 1-1,-1-2-4,0 0-5,-2-1-4,-1-2-5,-2 0-5,-2-2-5,-2 0-6,-1-1-1,2-2 1,0 0 2,2-1 1,-1 0 2,-1 0 2,0 2 2,-1 1 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6727" units="cm"/>
      <inkml:brushProperty name="height" value="0.06727" units="cm"/>
    </inkml:brush>
  </inkml:definitions>
  <inkml:trace contextRef="#ctx0" brushRef="#br0">76766 10670 327,'7'-15'0,"-1"-1"0,-1 1 1,0-1 0,-1 0 4,0 2 6,-1 1 6,1 1 7,0 4 11,0 6 18,0 7 17,0 8 18,-1 5 0,0 7-16,-2 5-15,0 6-17,-2 6-10,0 5-4,-2 4-3,0 5-5,-2 4-6,0 3-11,-1 3-8,-1 4-11,-1 0-9,2-2-9,1 0-10,0 0-10,1-5-2,1-5 2,-1-6 4,0-6 4,0-7 0,2-7 0,0-9-2,2-7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77500 10528 574,'9'-21'10,"3"5"20,4 5 21,2 4 19,3 3 4,3 1-13,3-2-12,3 2-13,1-1-12,-2 2-9,0 0-10,-1 2-9,-2 0-12,-3 0-15,-3 0-14,-2 0-14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78146 10045 479,'-15'-7'3,"4"0"6,3 2 5,2 1 6,3 2 10,0 5 15,2 6 16,1 4 14,0 3 1,0 1-14,0 1-14,0 1-13,0 2-11,0 3-10,0 3-10,0 3-8,-1 1-13,-1-1-15,0-2-15,-1 0-14,-1-2-5,0-5 8,0-3 7,0-4 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6524" units="cm"/>
      <inkml:brushProperty name="height" value="0.06524" units="cm"/>
    </inkml:brush>
  </inkml:definitions>
  <inkml:trace contextRef="#ctx0" brushRef="#br0">78292 9645 337,'17'-13'18,"3"4"4,4 6 6,2 5 5,-1 2 0,-2 1-2,-3 2-4,-2 0-3,-4 1-4,-3 2-2,-3 0-4,-2 1-2,-3 1-1,-1 2 1,0 0 3,-1 1 0,-1 1 2,0-1 0,0 1 0,0 0 0,0 0 1,0 1 2,0 1 2,0 1 2,-1 2-1,-1 1-2,0 3-3,-1 1-2,-1 3-2,2 3-2,0 2-2,2 4-2,0 2 0,0 2-1,0 3 1,0 1 0,0-2-1,0-4-1,0-6-1,0-3-1,0-5-1,0-2-4,0-1-3,0-2-2,-2-3-4,-2 1-6,-3-2-5,-3-1-4,-5 0-4,-4 1-1,-5 1-1,-5 2-1,-2-3-1,2-1-1,0-4-2,1-3 0,1-1-5,3 0-6,1 0-8,3 0-7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2"/>
    </inkml:context>
    <inkml:brush xml:id="br0">
      <inkml:brushProperty name="width" value="0.05193" units="cm"/>
      <inkml:brushProperty name="height" value="0.05193" units="cm"/>
    </inkml:brush>
  </inkml:definitions>
  <inkml:trace contextRef="#ctx0" brushRef="#br0">81050 10447 423,'45'-8'162,"-2"2"-36,-3 1-35,-3 0-35,-2 1-21,2 1-4,1-1-6,1 0-4,-3 0-6,-4 2-5,-5 0-5,-5 2-6,-7 4-17,-8 8-27,-10 7-29,-8 9-29,-4 0-4,1-6 19,1-5 19,0-6 18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2"/>
    </inkml:context>
    <inkml:brush xml:id="br0">
      <inkml:brushProperty name="width" value="0.05256" units="cm"/>
      <inkml:brushProperty name="height" value="0.05256" units="cm"/>
    </inkml:brush>
  </inkml:definitions>
  <inkml:trace contextRef="#ctx0" brushRef="#br0">80723 11531 418,'-15'7'2,"-1"-2"5,1-3 3,-1 0 5,3-3 9,8 0 15,7-2 13,6 0 15,7-2 3,7 0-8,7-1-8,7-1-7,3 0-7,2 2-7,1 2-6,0 2-7,1 1-8,0 0-12,0 0-9,0 0-11,-3 1-3,-7 2 6,-7 2 5,-7 2 6,-4 0-12,-1-1-28,-1-1-29,0 0-29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4"/>
    </inkml:context>
    <inkml:brush xml:id="br0">
      <inkml:brushProperty name="width" value="0.04947" units="cm"/>
      <inkml:brushProperty name="height" value="0.04947" units="cm"/>
    </inkml:brush>
  </inkml:definitions>
  <inkml:trace contextRef="#ctx0" brushRef="#br0">84578 9731 444,'13'-7'7,"9"1"13,11 0 13,9 2 13,1 0 5,-8 2-4,-7 0-4,-9 2-3,-3 0-4,1 2-4,2 0-4,0 2-3,-2 1-5,-5 5-5,-5 4-6,-4 4-6,-6 3-3,-6 3 0,-6 3 0,-5 3 0,-6 2-1,-5 2-2,-5 2-2,-4 2-2,-2 0-2,5-1 1,4-3-1,4-2 1,3-2 1,3-5 3,3-4 1,3-3 3,5-5 5,8-6 7,8-6 6,8-6 8,5-3 1,3 2-6,3 1-5,3 1-5,1 0-3,1 3 0,-1 2-2,0 3 1,1-1-11,-1 1-17,1 0-19,-1 0-18,-1-1-8,-1 0 3,-3-2 1,-1 0 2,-2-1 5,-3 0 5,-1 0 6,-2 0 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574" units="cm"/>
      <inkml:brushProperty name="height" value="0.05574" units="cm"/>
    </inkml:brush>
  </inkml:definitions>
  <inkml:trace contextRef="#ctx0" brushRef="#br0">87358 9047 394,'-10'-8'6,"-2"0"10,-3 1 11,-3-1 12,-2 1 2,1 2-4,-1 2-4,0 2-6,0 2-3,-1 4-4,-1 2-4,-1 4-4,1 0-3,3 1-2,3 0-3,3 0-1,1-1-2,2-1-1,1-1 0,0 0-1,3-1 0,0 1 3,4 2 1,1 0 1,1 1 4,0 3 6,0 2 5,0 2 6,0 2 2,0 5-1,0 3-3,0 4 0,-2 4-3,-2 2-1,-4 4-2,-2 3-2,-1 1-2,2 0-2,3 0-3,1 0-3,1-3-2,2-4-3,0-5-1,2-5-3,1-5-5,2-3-6,2-5-7,2-3-7,1-5-7,1-4-8,2-6-7,0-4-8,0-3 2,-3 0 11,-1 1 12,-2-1 11,-1-1 1,0 0-6,0-2-8,0 1-8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49200 22650 629,'3'-47'2,"6"6"4,7 7 4,6 6 4,3 6 6,0 6 9,0 7 9,0 6 8,7 6 3,17 6-3,15 7-4,16 6-4,4 3-12,-6 0-22,-6 0-21,-6 0-23,-9 0-13,-8 0-6,-10 0-5,-9 0-6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516" units="cm"/>
      <inkml:brushProperty name="height" value="0.05516" units="cm"/>
    </inkml:brush>
  </inkml:definitions>
  <inkml:trace contextRef="#ctx0" brushRef="#br0">88163 9513 398,'7'-15'4,"-2"2"7,-3 2 7,0 3 7,-4 1 6,0 2 2,-3 2 5,-2 2 2,-1 2 2,-2 2-1,0 2-1,-1 2 0,-3 3-2,-2 5-6,-3 5-5,-3 5-5,0 2-3,1-1-2,3-1-1,1-1-2,3-1-1,3-1-2,2-1-1,4-1 0,2-1-4,2-1-2,2-1-5,2-1-3,2 0-3,4 0-1,2-1-3,3 1-2,2-1-1,1-3-2,2-1-1,0-2-1,-2-1 0,-3 2 2,-4 0 3,-4 1 1,-4 2 2,-3 1-1,-2 3 1,-3 2-1,-4 0 2,-4 1 2,-4-1 3,-3 1 2,-2-2 0,1-3-1,1-2-1,1-4-2,1-2-4,3-1-4,1 0-5,2-2-5,3-2-4,3-6-2,2-4-3,4-5-2,2-2-2,2 1 1,2 0-1,2 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995" units="cm"/>
      <inkml:brushProperty name="height" value="0.05995" units="cm"/>
    </inkml:brush>
  </inkml:definitions>
  <inkml:trace contextRef="#ctx0" brushRef="#br0">89294 9521 366,'13'-6'10,"-3"4"18,-4 4 18,-4 4 19,-3 4 5,-4 4-6,-2 3-8,-3 5-8,-1 2-5,0 2-6,2 3-5,1 1-4,-1 2-5,0-1-2,-2 0-3,0 1-3,1-3-2,3-2-5,2-3-2,4-3-5,4-6-7,6-8-10,5-10-12,7-8-12,2-7-2,1-5 5,-1-5 5,1-5 4,-2 0 5,-3 4 3,-3 3 3,-3 5 3,-2 2 2,-2 2 0,-2 3 0,-2 1 1,-2-2-2,2-7-1,-2-7-3,1-6-3,-1-1 3,-2 7 4,-2 7 5,-2 7 4,-2 4 3,-2 2 0,-1 2-1,-3 3 0,0 1 1,0 3 4,2 4 4,1 2 3,0 2 2,2 0-2,1 0-2,0 0-1,3 0-4,2 1-5,4 1-6,2 2-5,3-2-3,4-1 0,2-2 0,3-2-1,2-1 3,1 2 2,1 0 3,1 2 3,-1-1 1,-1 1-1,-2 0 0,-2 0-1,-4 1 8,-3 3 14,-4 3 15,-4 4 15,-4 1 4,-4 1-7,-4 0-6,-3 3-6,-4-1-1,0 1 4,-1-1 5,-1 1 4,0-2 0,3 0-6,1-1-5,2 0-7,5-3-5,6-1-8,8-3-6,6-1-8,6-3-6,5-4-6,5-4-5,5-4-5,1-3-6,0 0-5,-1-1-4,-1-2-6,-2 1-1,-3-1 0,-3 0 0,-3 0 2,-4 0 1,-3-2 5,-4 0 2,-4-1 4,-3-1 4,-2 0 3,-2 1 3,-2-1 4,-2 1 3,0 0 4,-1 2 2,-2 1 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6704" units="cm"/>
      <inkml:brushProperty name="height" value="0.06704" units="cm"/>
    </inkml:brush>
  </inkml:definitions>
  <inkml:trace contextRef="#ctx0" brushRef="#br0">90707 10370 328,'-8'-7'1,"0"-1"2,0 0 2,0 0 2,1 3 15,-1 6 26,0 6 29,0 6 26,0 4 3,2 5-20,1 3-21,1 5-21,-1 8-15,2 15-6,-1 15-6,0 15-8,-1 6-3,0-2 0,-1-1 1,-2-3 0,1-3-11,1-2-25,0-3-25,2-3-24,0-9-4,2-14 16,0-15 17,2-15 16,0-8 3,0 1-8,0 0-10,0 0-8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91395 9110 483,'1'-15'0,"0"4"0,2 3 0,0 3 0,2-1 7,3-2 13,4-4 14,2-2 12,1 1 7,-1 3-4,-1 4-2,0 4-3,-1 2-3,1 0-2,1 0-4,1 0-3,-1 2-4,-4 6-8,-5 4-6,-2 5-8,-6 4-5,-4 1-3,-6 3-5,-3 1-5,-4 1-2,1-1-3,-1-1-1,1-1-4,0-2 1,2-3 2,3-3 2,1-2 3,5-4 2,6-1 2,7-2 3,8-2 3,5-2-1,5-2-2,5-2-2,4-2-3,2-2-5,-1 0-7,-3-1-7,-2-2-6,-3 1-4,-5-1-1,-5 0 0,-4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92200 9386 531,'0'-15'0,"2"4"0,0 3 0,2 3 0,1 1 8,1 0 17,3 0 16,2 1 16,1-2 6,1 2-5,2-1-5,0 0-5,1 1-8,-1 2-11,1 2-11,0 2-10,-1 1-6,1 0 3,-1-1 1,1 2 1,0-2-10,-1 1-24,1 0-24,0 0-24,-2-1-8,-1 0 9,-2-2 8,-2 0 8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7"/>
    </inkml:context>
    <inkml:brush xml:id="br0">
      <inkml:brushProperty name="width" value="0.06723" units="cm"/>
      <inkml:brushProperty name="height" value="0.06723" units="cm"/>
    </inkml:brush>
  </inkml:definitions>
  <inkml:trace contextRef="#ctx0" brushRef="#br0">92538 8263 327,'8'-15'80,"0"4"-16,0 3-16,-1 2-16,3 2-8,2 1-1,3-1-1,3 0 0,2 0-4,0 2-4,-1 0-4,1 2-4,-1 1-3,-1 2 0,-1 2 0,-1 2 1,-1 1 0,-2 1 2,-3 2 1,-1 0 1,-1 1 2,-2 1 1,-1 1 2,0 2 1,-2 1 1,-1 3-1,0 3-1,-1 3 0,-1 2 1,0 2 0,0 3 3,0 1 0,0 3 1,0 2-2,0 4-2,0 2-1,-2 2-2,0 0-2,-3 0 0,-2 0-3,0-1 0,2-2-3,2-2-1,2-2-3,0-2-1,-2-1 0,-2-3-2,-1-2 0,-2-3-2,0-3-3,0-5-2,0-3-4,-3-2-5,-7 1-11,-7 2-10,-7 0-10,-5-1-1,-2-1 7,-4-2 8,-3-3 7,4-2 6,8-2 6,9-4 4,9-2 4,3-2-3,0 2-15,-1 0-14,-1 2-13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7"/>
    </inkml:context>
    <inkml:brush xml:id="br0">
      <inkml:brushProperty name="width" value="0.05216" units="cm"/>
      <inkml:brushProperty name="height" value="0.05216" units="cm"/>
    </inkml:brush>
  </inkml:definitions>
  <inkml:trace contextRef="#ctx0" brushRef="#br0">94720 10147 421,'-12'-1'11,"10"0"21,8-2 20,10 0 22,6-2 6,4 0-12,6-1-11,5-1-10,3 0-9,2 2-4,2 2-6,2 2-4,0 1-7,-4 0-6,-2 0-6,-3 0-6,-5 0-8,-4 2-8,-4 0-10,-6 2-8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8"/>
    </inkml:context>
    <inkml:brush xml:id="br0">
      <inkml:brushProperty name="width" value="0.0587" units="cm"/>
      <inkml:brushProperty name="height" value="0.0587" units="cm"/>
    </inkml:brush>
  </inkml:definitions>
  <inkml:trace contextRef="#ctx0" brushRef="#br0">95361 9271 374,'-8'-21'0,"2"5"0,1 5 0,0 5 0,2 1 6,0 0 13,2-2 12,1 0 12,0 4 11,3 10 9,2 9 11,2 11 9,0 5-3,-2 3-16,-3 1-15,0 2-17,-2 3-13,0 4-11,0 4-11,0 4-11,-3 3-7,-2 3-5,-5 4-4,-3 2-3,-2-4-1,4-9 5,3-10 3,3-9 4,1-8-7,0-2-16,0-3-17,0-2-17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8"/>
    </inkml:context>
    <inkml:brush xml:id="br0">
      <inkml:brushProperty name="width" value="0.06079" units="cm"/>
      <inkml:brushProperty name="height" value="0.06079" units="cm"/>
    </inkml:brush>
  </inkml:definitions>
  <inkml:trace contextRef="#ctx0" brushRef="#br0">97545 9244 361,'-2'-22'7,"-2"3"14,-4 3 14,-2 2 13,-2 4 4,1 3-9,-1 2-9,0 4-7,-2 2-7,-3 4-5,-5 2-5,-3 3-4,-2 2-3,1 0 0,1 0-1,1-1-1,2 0-1,3-2-1,3-2-2,3-2-2,3 0 3,8 1 8,4 3 7,8 2 7,0 1 5,-1 0-2,-2-1 1,-2 1 0,-2 1-1,-1 3-1,0 3-2,-1 4 0,-3 0-2,0 2-2,-3 1-1,-2 1-3,-1 1-1,2 1-1,1 1-3,1 1-1,-1-1-2,2-1-2,-1-3-1,0-1-1,0-3 0,2 0-1,0-1 2,2 0-1,0-2 0,0-1 0,0-1-2,0-1-1,1 0-4,4 0-9,2-1-10,4 1-7,-1-1-8,1-1-4,-2-1-5,0 0-5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5448" units="cm"/>
      <inkml:brushProperty name="height" value="0.05448" units="cm"/>
    </inkml:brush>
  </inkml:definitions>
  <inkml:trace contextRef="#ctx0" brushRef="#br0">99714 9260 403,'-7'-8'80,"-1"2"-17,0 1-14,0 0-16,0 3-9,-2 2-2,0 3-1,-1 4-3,-1 3 1,0 3 1,0 5 1,1 4 3,-1 1-1,0-2-2,0 0-2,1 0-3,0-1 0,0 1-2,2 1 0,1 1-1,0 0 0,2 1-2,1-1 0,0 1-2,1-1-1,0 1-2,0-1-1,1 1-3,1-3 0,5-5-3,6-5-1,4-4-2,5-6-1,5-6-1,5-6-2,5-6 0,3-5-1,0-5 1,2-4-1,1-6 1,-2-1-2,-4 1-7,-4 3-5,-3 2-6,-5 2-1,-5 1 4,-5 3 4,-4 1 4,-5 3 2,-4 1 1,-4 3 3,-4 1 0,-3 3 3,-3 2 4,-3 4 2,-3 3 4,-1 2 3,1 2 3,1 2 2,1 2 4,5 1-7,12 0-13,10-1-14,11 1-15,7-1-4,1-4 5,3-2 4,1-3 4,0-3 5,-3 0 2,-3-2 5,-3 0 2,-3 1 2,-1 3 0,-2 2 1,-2 4-1,-2 1 5,-1 0 12,-1 0 10,0 0 10,-1 0 8,-1 0 3,1 0 4,0 0 2,0 1 1,0 4-2,0 2-3,-1 3-2,0 4-4,-2 2-3,-2 3-3,-2 3-4,-2 2-4,-2 3-4,-2 1-4,-2 3-5,-2 0-3,-3 2-4,-4 1-4,-1 1-4,-2-3-2,4-4 2,3-5 0,3-4 2,2-8-11,2-9-21,2-8-21,2-9-21,3-5-3,4 1 19,4-1 18,3 0 17,3 1 12,2 1 4,0 1 4,1 1 4,0 2 6,-1 2 8,-1 4 8,-1 3 8,0 1 2,0 0-5,-1 0-4,1 0-6,0 1-6,-1 0-7,1 2-7,0 0-9,-2 0-2,-1-2 1,-2-2 1,-2-1 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50650 24000 625,'-36'-4'9,"28"-5"18,28-7 17,29-5 17,19-4 4,14 0-13,11 0-12,14 0-13,2 3-8,-6 6-4,-6 7-5,-6 6-4,-6 4-7,-2 4-8,-3 3-8,-3 3-9,-9 1-5,-11 1-6,-14-1-6,-11 1-4,-9 1-2,-3 3 1,-3 3 3,-2 4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5804" units="cm"/>
      <inkml:brushProperty name="height" value="0.05804" units="cm"/>
    </inkml:brush>
  </inkml:definitions>
  <inkml:trace contextRef="#ctx0" brushRef="#br0">102244 9015 379,'0'-15'0,"0"1"0,0 1 2,0 1-1,-1 5 15,0 11 29,-2 12 28,0 10 29,-1 7 4,2 4-21,0 4-20,2 4-21,-1 6-14,-4 8-6,-2 7-8,-3 9-5,-1 3-11,2 0-10,2 1-12,2-1-12,1-4-10,1-7-5,-1-9-8,0-7-6,0-8-3,2-10 2,0-8 2,2-8 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103000 9310 583,'8'-22'42,"0"6"-2,-1 5-1,1 5-2,0 2 0,2 0-2,0 0 1,1 0-2,3 0-1,2 0-6,3 0-3,3 1-6,2-1-6,3 2-9,1 0-10,3 2-10,-1-1-6,-2-1-3,-2 0-5,-1-1-3,-3-1-3,-3 2-3,-3 0-3,-2 2-1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6539" units="cm"/>
      <inkml:brushProperty name="height" value="0.06539" units="cm"/>
    </inkml:brush>
  </inkml:definitions>
  <inkml:trace contextRef="#ctx0" brushRef="#br0">103362 7997 336,'8'-8'37,"2"2"-2,0 1-1,1 0-2,2 1-3,2 1-4,1-1-2,3 0-4,0 0-4,1 2-3,0 0-5,-1 2-3,0 1-2,-2 2 1,-3 2 0,-1 2 2,-3 1 0,-2 1 2,-4 2 1,-2 0 1,-2 1 2,0 1 2,0 1 2,0 2 1,-1 0 1,-1 1-1,0 1 0,-1 1-2,-1 2 1,0 3 2,0 3 2,0 3 1,0 1 1,0 2-2,0 1-2,0 1-2,0-1-2,-2 0 0,0-1-1,-1-1-2,0-1 0,2 1-2,2-1-2,2 0-1,1 0-1,-2-1-1,0-1-1,-2-1 0,0-2-1,1-2-2,-1-1-2,0-2 0,-2-2-4,-4 1-4,-4-1-5,-3 1-4,-4-2-4,-2-3-2,-1-3-3,-2-2-3,-5-2-3,-5 1-4,-6 2-4,-6 0-4,1 0 2,9-3 9,10-1 8,8-2 10,3 0-1,0 0-9,-1 1-9,-1 2-9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7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69718 5523 394,'-33'-19'45,"13"9"6,12 8 8,14 10 7,6 3-2,1 1-13,1 0-12,2 0-12,0-2-7,3-1-4,1-2-4,3-2-2,1-2-4,3-1 1,1 0-2,3-1-1,1-3-1,2 0-1,2-3-1,3-2-1,0-1-1,0-2-2,0 0-1,0-1-1,0-2-2,-1 0 1,-2-1-1,0-1-1,-2 0 1,-3 1 0,-3 1 1,-3 0 1,-2 2 0,-1 3 2,-1 1 2,-1 2 0,-1 2 3,-1 0 3,-1 2 2,0 0 3,-1 2 2,1 2 1,1 2 1,1 2 1,0 0 0,-1-1-2,0 0 0,-2-2-1,0 1-1,1 0 0,1 1-2,1 2 0,2-2-2,3-1-1,3-2-3,3-2-1,3-2-3,3-2-1,2-2-3,4-1-3,0-2 0,-4 0 1,-2 0 0,-3 1 0,-2 0 1,-1 2 0,-2 2 0,1 2 0,-3 1 2,-2 0 1,-1 0 2,-2 0 2,-1 0 1,3 0 1,1 0 2,3 0 1,1-1 0,1 0-1,0-2 0,2 0 0,2-2-2,3-2 0,3-2-2,2-1-1,2-2-1,-2 2 0,0 1 0,-1 1-1,-2 0 1,0 2 0,-1 0 1,-1 2 0,-2 1 1,0 0 1,-1 2 0,-1 0 1,-1 2 0,-1 2 0,-2 2 0,1 2 1,-1 0-2,4-1 0,3 0-1,3-2-2,2-1 0,4-4-2,3-2-1,2-3-1,2-3-1,0 0-1,0-2-1,0 0 1,-2 0-1,-2 1 0,-4 0 2,-2 2 0,-3 2 2,-3 2 3,-4 4 3,-2 2 4,-3 3 1,-3 2 1,-3 2-1,-2 2 1,-2-1 0,3-1-1,1-2-1,3-2 0,2-2 0,3 0-1,3-2-1,3 0-1,3-4-2,4-4-5,4-5-4,4-5-4,1-2-1,0 1 0,-2 0 0,0 2 1,-3 2 1,-2 3 3,-3 3 2,-3 2 2,-4 4 1,-4 2 2,-3 3 1,-5 4 1,-2 1 0,-3 2 2,-1 0-1,-2 1 1,0 1 1,1 0 5,3-1 2,2 1 4,3-1 1,7-2-5,5-3-3,6-1-4,6-4-2,4-6-3,5-5-1,6-7-2,2-3-2,1-1-2,1-1-1,1-1-3,0 1 1,-1 1 1,0 2 1,-2 3 1,-2 1 2,-2 2 1,-4 3 2,-3 1 2,-3 1 0,-4 0 2,-3 0 1,-5 1 2,-1-1 0,2 0 1,2 0 1,3 0 1,0 0 1,0-2 0,0 0 0,0-1 0,1-1 0,2 1 1,2-1 0,2 0 1,-1 1-1,-2 2-2,-3 3-2,-4 1-1,-2 1-4,-3 2-3,-3 0-5,-3 2-4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8"/>
    </inkml:context>
    <inkml:brush xml:id="br0">
      <inkml:brushProperty name="width" value="0.05767" units="cm"/>
      <inkml:brushProperty name="height" value="0.05767" units="cm"/>
      <inkml:brushProperty name="color" value="#F2395B"/>
    </inkml:brush>
  </inkml:definitions>
  <inkml:trace contextRef="#ctx0" brushRef="#br0">83600 5981 381,'9'-13'5,"3"3"9,4 4 10,2 4 10,3 2 4,3 2-1,3 0-2,3 2 0,2 0-3,2 2-3,3 0-2,1 1-3,2 1-3,2 0-2,2 0-2,2 0-2,1 0-1,-2 3 0,0 2 0,-1 2 1,-2 1-2,-2 1-1,-2 1-1,-2 1-2,-1 1 0,1-1-1,-1 1 0,0-1 0,0 1 0,-3 0 1,-2-1 0,-1 1 0,-2 0 0,1 1 0,-1 1 0,1 1-1,0-1-2,0-1-4,2-3-4,1-1-4,-1-1-2,-1 0 2,-3-1 1,-1 1 0,-3 0 1,-1-1 0,-3 1-1,-1 0 0,-2-1-1,-2 1 2,-3 0 0,-1-1 2,-1 1-1,-2 0-2,-1-1 0,0 1-2,-2 0 0,-1-1-2,0 1-1,-1 0-2,-3 0-3,0 3-8,-3 1-8,-2 3-7,-1-2-4,0-3 1,0-4-1,1-4 0,-1-4 0,0-3-2,0-2 0,0-4-2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9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87200 6974 465,'29'15'114,"-5"0"-22,-5-2-23,-5-1-23,-2 1-13,0 3-4,-1 3-5,1 4-3,0 0-4,2 1-1,0-1-3,1 1-1,1-1-1,-1 1-2,1-1-1,0 1-2,-1-2-1,-1-1-2,-1-3-3,0-1-2,-2-3-1,1-3-1,0-2 0,0-4 0,0-1 0,1 0 1,1 0 0,2 0 2,0-2-1,1-4 2,1-4 1,1-4 1,2-5 2,3-7 0,3-7 2,3-7 1,3-6 0,4-8-3,5-6-3,3-7-2,2-4-8,2 1-13,0-1-13,2 1-12,-4 4-3,-8 12 6,-8 10 7,-7 11 7,-7 7-2,-3 3-8,-4 3-10,-4 3-9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55305 14866 474,'-13'-7'7,"6"2"15,6 2 15,6 2 14,6 1 3,7 0-8,7 0-9,7 0-8,4 1-5,1 0-2,0 2-3,2 0-1,0 0-3,-2 0-2,0-2-1,-1 0-2,3-2-1,8 0 1,8-2 0,8 0 0,3-1-1,-1 0-2,-1 0-2,0 1-2,-2-1-2,1 2 0,0 0-1,-1 2-1,0 1-1,0 2 0,-2 2 0,-1 1-1,1 2 0,2-2 1,1-1-1,3 0 0,1-2 0,-1-2 1,1-2-1,0-2 1,-2-1-1,-1 0 1,-2 0 1,-3 0-1,0 0 1,0 0-1,0 0 1,0 1 0,-1-1 0,-1 2 1,-1 0 0,0 2 1,-1 0-1,0 0 1,-1 0 0,1 0 0,0-1-1,-2 0 1,-1-2-1,0 0 0,-2 0 0,0 0 0,-2 1 0,0 2-1,-1 0 1,2 0 0,0 0 0,2 0 0,0 0 0,0 0-1,0 0 0,0 0-1,-1 0 1,-1-2 1,0-1 0,-1 0 0,-1 0 2,0 0-1,0 2 1,0 0 0,0 1 0,2 0 2,0 0 0,2 0 2,0 0-1,1-2 0,2 0 0,0-1 0,2-1 0,2 0-1,2 0 1,1 0-1,2 0 0,0 0-2,0 0-1,-1 0-2,2 0 0,1-2 1,3 0 1,2-1-1,-1-1 2,-1 2 0,-3 1 0,-1 0 1,-1 2 0,0 0-1,-1 2 0,1 1 1,0 0-2,1 0 1,2 0-1,0 0-1,-1 0 0,-1 0-1,-2 0-1,-2 0-2,-3 0 1,-3 0 0,-2 0 0,-4 0 2,-2 0 0,-2 0 0,-2 0 1,-1 0 0,-2 0 0,0 0 1,0 0-1,0 0 0,0 0-1,-2 0 1,0 0 0,-1 0 0,-2-1 0,-1-1-1,-3 0-1,-1-1 0,-2-1-1,1 0 0,-1 0 1,0 0 0,1-1 0,-1 0 1,1-1 0,-1-1 1,1-1 1,1 2 0,1 1 0,1 0 0,-1 1 1,0 0 0,-1 0 0,-1 0 0,-1 0 0,-1 1-1,-1-1-3,-1 0 0,-2 0-3,-3 2-5,-3 0-3,-2 2-4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3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61522 17650 511,'-17'39'126,"0"0"-27,-1 0-26,-1 1-26,-1 0-15,-1 4-4,-1 2-6,-1 4-4,0 1-4,-1 1-3,1 2-2,-1 0-2,2-2-5,3-4-4,3-6-6,3-4-5,2-6-6,2-5-4,2-7-6,3-5-5,1-6-5,3-6-6,4-6-6,2-6-6,2-3 1,0 1 6,0-1 6,0 0 6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3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62100 17932 426,'7'-18'31,"-2"10"12,-3 12 14,0 10 11,-2 7 2,0 3-12,0 3-11,0 3-11,0-1-8,2-4-6,0-3-4,2-4-5,2-5-6,5-5-6,5-5-6,5-4-6,3-6-6,-1-6-7,1-5-7,0-7-7,-2-3-3,0-2 3,-1-3 0,0-1 2,-2 1 5,-1 4 9,-1 3 8,-1 5 8,-2 3 6,-4 2 3,-5 4 4,-2 3 3,-3 5 10,0 8 16,0 8 15,0 7 16,-1 5 1,-1-1-13,0 1-14,-1-1-14,-1 2-8,0 3-6,0 3-6,0 3-4,0 0-8,0 0-8,0-1-7,0-1-9,0-1-8,1 0-8,-1 0-6,0 1-9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63708 18550 428,'-8'10'9,"1"3"18,-1 5 17,0 4 18,0 1 4,2 2-9,1 1-9,1 1-10,-1 0-7,2 1-6,-1-1-7,0 1-5,0-3-4,0-3-4,0-5-2,0-3-4,3-6-7,6-6-12,6-8-11,6-6-13,3-6-4,0-3 4,2-5 4,1-3 5,1-1 3,-1 3 4,1 4 5,-1 2 3,-1 3 7,-5 4 9,-3 4 8,-4 5 8,-2 3 13,-1 7 15,1 6 16,0 6 16,-1 1 1,-2-1-13,-3-2-15,0-2-13,-2-1-9,0 3-2,0 1-2,0 3-3,0 1-6,0-1-11,0 1-9,0-1-11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87500 26000 333,'157'63'167,"51"46"-1,50 47 1,49 47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50600 24650 675,'-49'21'1,"4"-5"2,3-7 1,3-5 3,15-8 8,29-5 14,28-7 14,28-5 15,20-3 1,13 4-13,12 3-14,13 3-12,7 3-13,4 3-9,3 3-10,3 4-11,-2-1-5,-6-3-2,-6-3-2,-6-2-2,-10-3 0,-12 1 0,-13-1 0,-12 1 1,-10-1 1,-6 1 2,-6-1 2,-6 1 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65155 17283 551,'8'-6'13,"2"4"27,0 4 26,1 4 27,-1 4 1,-4 5-25,-4 5-23,-4 5-25,-3 3-15,-2-1-6,-2 0-8,-1 1-7,-2-3-5,2-3-5,1-5-4,1-3-5,3-4 3,7-2 9,8-4 10,6-2 9,3-3 5,-1-1 0,-1 0 0,-1-1 0,-1-1-4,-1 2-8,-1 0-8,0 2-8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65650 17497 589,'30'-15'108,"-3"4"-20,-3 3-20,-3 3-19,-2 1-16,1 2-8,-1 0-11,1 2-8,-1 0-5,-1 0 3,-1 0 2,0 0 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66211 16691 446,'-14'-14'8,"4"1"14,4 2 14,5 3 15,1 5 8,0 11 2,0 11 3,0 11 2,-1 6-5,-1 1-11,0 0-13,-1 2-11,-2 1-14,0 2-12,-1 2-14,-2 2-13,1-3-17,1-7-18,0-9-20,2-7-19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67450 18221 469,'10'-8'88,"3"2"-12,5 1-13,4 0-13,1 1-8,-2 0-4,0 0-4,0 1-2,-1-1-5,3 0-3,1 0-4,3 0-3,-2 1-5,-1 2-6,-4 2-5,-3 2-5,-2 1-9,-1 0-15,-1 0-13,0 0-14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67639 18850 543,'-5'6'12,"6"-3"26,6-2 24,6-3 25,4-2 3,5 2-19,3 0-20,5 2-20,2 0-17,2 0-13,3 0-15,1 0-15,0 0-8,-4 0-3,-2 0-3,-3 0-4,-4 0-2,-5 0-2,-5 0-3,-4 0-1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70747 17137 399,'-8'-6'73,"0"6"2,0 4-1,0 6 2,0 3-6,-1 5-11,-2 3-11,0 5-12,-2 3-8,-1 2-5,-3 4-6,-1 3-5,-3 2-5,-1 2-5,-3 2-3,-1 2-5,0 0-3,3-2 0,3-2-2,3-2-1,2-4-4,2-7-5,3-7-6,1-7-6,3-6-5,6-6-7,4-6-6,6-6-5,1-3-3,-1-2 4,-1 0 2,0-1 3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6"/>
    </inkml:context>
    <inkml:brush xml:id="br0">
      <inkml:brushProperty name="width" value="0.06558" units="cm"/>
      <inkml:brushProperty name="height" value="0.06558" units="cm"/>
      <inkml:brushProperty name="color" value="#F2395B"/>
    </inkml:brush>
  </inkml:definitions>
  <inkml:trace contextRef="#ctx0" brushRef="#br0">71200 17511 335,'14'-15'4,"-1"3"7,-2 1 7,-2 2 8,-2 3 9,-1 4 12,0 4 11,-1 4 12,-2 3 0,1 3-9,0 4-10,0 2-10,0 1-8,0 1-4,0 0-5,0-1-5,1 0-2,1-1-1,3-1 0,2 0 0,4-7-14,5-11-25,7-10-27,5-11-27,2-6-6,-3-1 13,-3-1 13,-3 0 13,-3-1 10,-1 1 4,-3 1 5,-1 1 6,-3 3 3,-1 5 3,-2 5 1,-2 5 3,-2 5 14,-2 6 27,-3 6 28,0 6 26,-3 3 6,0 3-16,-2 1-16,0 3-16,-2 2-11,0 2-7,-1 4-6,-2 3-7,1 1-7,1-1-7,0-2-8,2 0-7,0-1-7,0-1-8,0-1-6,0-1-8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6"/>
    </inkml:context>
    <inkml:brush xml:id="br0">
      <inkml:brushProperty name="width" value="0.05739" units="cm"/>
      <inkml:brushProperty name="height" value="0.05739" units="cm"/>
      <inkml:brushProperty name="color" value="#F2395B"/>
    </inkml:brush>
  </inkml:definitions>
  <inkml:trace contextRef="#ctx0" brushRef="#br0">73147 18150 383,'-1'22'200,"0"-3"-47,-2-3-48,0-3-48,-1 1-25,0 2-5,0 3-4,1 3-5,2-3-16,7-9-31,7-8-30,8-10-29,1-3-6,-1-1 19,-3 0 20,-1 0 18,-2 1 14,-1 1 8,-1 0 8,0 2 9,-2 2 12,-1 2 18,-1 4 16,0 2 18,-3 4 1,-1 2-17,-2 3-16,-2 4-15,1-2-18,4-3-19,4-4-19,4-4-19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6652" units="cm"/>
      <inkml:brushProperty name="height" value="0.06652" units="cm"/>
      <inkml:brushProperty name="color" value="#F2395B"/>
    </inkml:brush>
  </inkml:definitions>
  <inkml:trace contextRef="#ctx0" brushRef="#br0">74918 17617 330,'-14'-13'109,"1"6"-18,2 7-19,2 5-19,2 3-12,-1 1-6,0 1-6,0 2-5,0 2-2,-2 5 3,0 5 3,-1 5 4,0 0-1,2-4-5,2-3-5,3-5-4,1-1-7,3 2-6,4 0-9,2 1-7,3-3-6,2-7-4,2-6-5,1-8-4,2-3-4,0-2-1,-1 0-3,1-1-1,-1-3 0,-1-5 2,-1-5 2,0-5 3,-3-1 5,-1 3 5,-2 4 8,-2 2 5,-2 1 5,0 2 2,-2 1 3,0 1 2,-1 1 3,2 3 5,0 1 4,2 2 4,1 1 5,3 1 5,4-1 4,2 0 5,2 3 2,-1 6-3,1 6-3,0 6-2,-3 5-2,-3 6-5,-4 7-3,-4 5-4,-4 1-4,-2-6-4,-3-4-4,-3-5-4,2-6-13,10-8-22,8-8-22,9-8-23,5-4-2,-1-2 17,1 0 16,-1-1 16,-1 1 10,-1 1 1,-3 2 1,-1 2 2,-2 2 0,-1-1-2,0 0-3,-2 0-2,-2-1 0,-2-2 5,-4-1 3,-2-3 4,-2 0 3,0 3 2,0 1 3,0 2 2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6888" units="cm"/>
      <inkml:brushProperty name="height" value="0.06888" units="cm"/>
      <inkml:brushProperty name="color" value="#F2395B"/>
    </inkml:brush>
  </inkml:definitions>
  <inkml:trace contextRef="#ctx0" brushRef="#br0">76683 17069 319,'0'-28'-1,"0"5"7,0 7 7,0 5 7,0 7 15,2 8 22,0 8 23,2 7 23,-1 7 1,-1 3-20,0 4-19,-1 5-20,-1 2-15,0 4-8,0 2-9,0 4-8,-1 2-10,-1 3-7,0 3-7,-1 4-9,-1 0-8,2-1-9,0-1-9,2-1-10,-1-4-1,0-8 5,-2-8 6,0-7 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53700 23150 512,'-5'-33'12,"-9"34"23,-10 35 23,-8 35 24,-8 18 2,-2 3-16,-3 3-17,-3 4-18,-6 2-10,-5 4-6,-7 3-4,-5 3-5,-3-1-5,4-2-4,3-3-5,3-3-5,6-7-4,9-9-2,10-10-2,10-8-3,11-18-9,17-25-19,15-25-18,16-25-18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77150 16810 495,'0'-15'6,"2"2"15,0 2 13,2 3 15,1 0 6,6 0 3,2 0 1,5 0 2,2 1-5,1 1-12,1 0-13,1 2-12,0 0-9,-1 2-9,-1 0-6,-1 2-8,0 0-11,0 2-13,-1 0-15,1 2-13,-2 0-5,-3 0 4,-3-1 3,-2 2 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77930 15950 403,'-15'1'16,"4"4"30,3 2 31,3 3 30,1 5 5,2 6-23,0 5-22,2 6-23,0 6-17,0 6-16,0 6-13,0 6-15,-1 1-10,0-4-10,-2-4-8,0-4-8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8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24850 25250 474,'29'15'113,"-3"-1"-16,-5-1-17,-3 0-16,-3-2-12,-1-1-10,-1-1-10,0 0-9,-3-1-9,-1 1-6,-2 2-8,-2 0-6,-2 1-12,-2 1-18,-2 1-18,-2 2-17,-2-2-6,0-1 5,-1-2 5,-2-2 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9"/>
    </inkml:context>
    <inkml:brush xml:id="br0">
      <inkml:brushProperty name="width" value="0.04672" units="cm"/>
      <inkml:brushProperty name="height" value="0.04672" units="cm"/>
      <inkml:brushProperty name="color" value="#F2395B"/>
    </inkml:brush>
  </inkml:definitions>
  <inkml:trace contextRef="#ctx0" brushRef="#br0">23975 26700 470,'-21'8'9,"5"2"17,4 0 18,6 1 17,4 0 7,4-1-5,4 0-5,4-2-4,2 0-7,1 2-9,1 0-8,2 2-9,0-1-10,1 1-12,1 0-12,1 0-11,0-2-10,-3 1-11,-1-2-10,-2 0-9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9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26250 26950 436,'9'14'114,"1"-1"-8,3-2-8,2-2-8,1-1-15,-1 1-24,1 1-24,0 2-25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3"/>
    </inkml:context>
    <inkml:brush xml:id="br0">
      <inkml:brushProperty name="width" value="0.02984" units="cm"/>
      <inkml:brushProperty name="height" value="0.02984" units="cm"/>
    </inkml:brush>
  </inkml:definitions>
  <inkml:trace contextRef="#ctx0" brushRef="#br0">59177 21350 737,'3'17'11,"-10"3"23,-10 3 23,-9 3 22,-1-3-14,9-9-49,8-8-49,10-9-50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36651 24052 452,'5'-15'58,"-2"1"-2,-6 1-2,-2 0-1,-4 2-7,-2 3-8,-2 1-11,-1 2-9,-2 2-6,-2 2-5,0 2-4,-1 2-5,0 2-2,3 2-3,1 1-3,3 3-2,0 1-1,2 0 1,1-1 0,0 1 2,2 1 1,2 2 3,3 1 4,1 3 2,1 0 3,0 1 3,0 0 3,0-1 3,0 2 2,0 3 3,0 3 1,0 3 2,0 1 1,2 1-1,0-1-2,2 0-1,-1 2-1,-1 1-1,0 2-2,-2 2-1,0 2-1,-2 1-3,0 0 0,-1 2-3,-2-2-1,2-2-2,-1-3-1,0-3-1,0-4 0,2-2 0,0-3 2,2-2 0,2-6-7,4-3-19,4-6-17,3-4-18,3-8-7,0-10 5,-1-9 4,1-11 5,-1-3 5,-1 4 6,-1 2 6,0 3 6,-2 3 4,-1 3 2,0 3 2,-2 3 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37850 24517 482,'9'-16'2,"1"-1"6,3-1 5,2-1 5,-1 6 11,-3 14 19,-3 14 17,-2 13 18,-3 9 0,0 4-18,-2 4-18,0 4-18,-3 1-13,0-2-7,-3-2-7,-2-2-7,0-2-9,0 0-10,2-1-11,1-2-10,0-3-7,0-7 1,0-7-2,0-7 0,0-6 1,0-6 4,0-6 4,0-6 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37950 25485 555,'1'-17'2,"4"0"5,2-1 4,3-1 5,2 1 5,0 1 8,0 2 7,-1 3 7,2 0 3,0 0-5,1 0-3,1 1-5,1 0-4,0 2-5,-1 2-6,1 2-6,-1 1-3,-1 1 1,-1-1-1,0 0 0,-2 0-8,1 2-15,0 0-17,0 2-15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5242" units="cm"/>
      <inkml:brushProperty name="height" value="0.05242" units="cm"/>
    </inkml:brush>
  </inkml:definitions>
  <inkml:trace contextRef="#ctx0" brushRef="#br0">39050 23969 419,'0'-28'7,"2"5"13,0 7 14,2 5 14,0 7 7,0 8 1,-1 8 0,1 7 2,0 8-4,0 7-8,0 7-8,0 6-8,-1 7-5,-2 7-5,-2 7-4,-2 7-4,-2 3-7,0-1-6,-1-1-8,-1-1-8,0-2-9,2 0-8,2-1-10,2-1-9,1-6-2,0-12 3,0-12 5,0-12 4,0-7 2,2-3-1,0-3 0,2-2-2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53700 23350 422,'25'-40'40,"0"23"3,0 22 3,0 22 3,-2 15-1,-3 9-4,-3 10-5,-2 10-5,-5 7-4,-2 6-6,-3 7-4,-3 6-4,-2-1-5,0-5-1,0-7-2,0-5-2,0-8-1,0-5 0,0-7 2,0-5 0,10-22-7,23-33-15,22-35-15,22-34-15,7-23-4,-6-8 3,-6-10 6,-6-9 3,-6-1 6,-2 10 6,-3 10 4,-3 9 7,-6 10 2,-5 14 1,-7 11 1,-5 14 0,-8 13 12,-5 16 22,-7 15 21,-5 17 22,-4 11 5,0 10-12,0 10-11,0 9-13,0 6-7,0 3-4,0 3-4,0 4-4,0 2-3,0 4-4,0 3-3,0 3-3,-2 3-6,-3 3-6,-3 3-6,-2 4-7,-3-1-5,1-3-1,-1-3-3,1-2-2,1-9 1,3-12 3,3-13 4,4-12 3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39589 24415 563,'-5'-23'9,"6"3"18,6 1 18,6 2 18,4 3 5,7 1-8,3 2-9,6 3-8,2 0-10,-1 2-10,-2 0-11,0 2-9,-2 1-12,-3 2-11,-3 2-10,-3 2-11,-3 1-9,-3 0-8,-3 0-7,-2 0-7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40378 23714 531,'-8'-14'2,"2"2"4,1 4 4,0 3 5,1 5 11,1 8 22,-1 7 19,0 9 21,0 4-1,0 3-24,0 1-23,0 2-24,0 1-17,1 1-12,-2-1-12,2 0-12,-1-2-7,2-3 1,0-5-1,2-3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5895" units="cm"/>
      <inkml:brushProperty name="height" value="0.05895" units="cm"/>
    </inkml:brush>
  </inkml:definitions>
  <inkml:trace contextRef="#ctx0" brushRef="#br0">40661 23563 373,'16'-22'5,"-1"6"12,1 5 12,0 5 11,0 2 2,3 2-7,1 0-6,3 2-7,-1 1-5,-1 4-1,-3 2-3,-1 3-3,-3 2-1,-1 0-2,-2 0-2,-2-1-1,-2 2 0,-2 0 3,-3 1 2,0 1 2,-3 2 4,-1 1 3,0 3 4,-1 2 4,-1 1 0,0 2 0,0 3-2,0 1-1,1 1-2,0 1-3,2-1-3,0 0-4,1 1-1,0-1 0,0 0-2,0 1 0,0-3-1,0-2-2,0-3-3,0-3-2,1 0 0,0 3-1,2 3-1,0 3 1,0 0-2,0-3-2,-2-3-1,0-3-3,-2-2-1,-2-1 1,-2-1 1,-2-1 1,-2-1-1,-3-2-5,-4-3-2,-1-1-5,-5-1-1,-1-2-3,-4-1-2,-3 0-2,-1-3-3,1-4-2,1-4-4,2-4-4,2-1-2,6 1-4,7 0-3,5 2-4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42600 24716 604,'8'-7'50,"0"2"-6,0 2-6,-1 2-7,1 1-5,0 0-4,0 0-6,0 0-4,1 0-1,5 2 7,4 0 6,3 2 6,3 0-2,1 0-6,1-1-7,1 1-7,-1 1-11,-3 0-17,-3 1-16,-2 2-17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299" units="cm"/>
      <inkml:brushProperty name="height" value="0.05299" units="cm"/>
    </inkml:brush>
  </inkml:definitions>
  <inkml:trace contextRef="#ctx0" brushRef="#br0">43213 23931 415,'-15'0'7,"4"-2"15,3 0 16,3-1 14,1 2 8,2 7 2,0 7 2,2 8 1,0 4-5,0 5-10,0 3-11,0 4-11,-1 5-9,-1 6-6,0 6-8,-1 5-5,-1 2-10,2-2-9,0-4-10,2-3-10,0-4-2,0-6 5,0-6 6,0-5 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536" units="cm"/>
      <inkml:brushProperty name="height" value="0.05536" units="cm"/>
    </inkml:brush>
  </inkml:definitions>
  <inkml:trace contextRef="#ctx0" brushRef="#br0">45178 23680 397,'-1'-15'10,"-1"2"22,0 3 20,-1 1 21,-3 3 4,-4 4-15,-4 4-13,-3 4-14,-3 3-11,1 1-6,-1 3-7,1 2-7,-1-1-6,1-1-5,-1-2-4,0-2-6,3 0-4,3 1-5,4 3-3,5 2-5,2 0 5,3-1 12,4-1 14,2 0 12,2 1 9,-2 5 3,-1 5 5,0 5 3,-2 4 2,-1 6-3,0 5-1,-1 4-1,-1 2-3,0-2-1,0-2-3,0-2-1,-1-2-2,-1-4-3,0-2-2,-1-3-3,-1-3-2,2-3-6,0-3-3,2-3-4,1-3-7,2-1-8,2-2-8,2-3-8,1-1-4,3-2 0,2-2 1,2-2 1,0-3 1,-1-4 1,-1-4 3,-1-4 1,-1-2 0,0 1-2,-2-1-3,-1 0-1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97" units="cm"/>
      <inkml:brushProperty name="height" value="0.0597" units="cm"/>
    </inkml:brush>
  </inkml:definitions>
  <inkml:trace contextRef="#ctx0" brushRef="#br0">46347 24074 368,'0'-11'15,"0"10"29,0 10 29,0 10 30,0 7 5,0 6-20,0 6-19,0 6-20,-2 5-14,0 4-9,-3 4-11,-2 4-9,0 0-6,0-1-2,2-3-3,1 0-3,0-6-9,2-5-18,0-6-16,2-5-16,0-6-6,0-3 9,0-5 9,0-3 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385" units="cm"/>
      <inkml:brushProperty name="height" value="0.05385" units="cm"/>
    </inkml:brush>
  </inkml:definitions>
  <inkml:trace contextRef="#ctx0" brushRef="#br0">46773 24215 408,'7'-8'0,"-2"1"0,-2-1 0,-2 0 0,-1-1 10,2 0 18,0-1 20,2-1 19,-2 1 6,-2 6-8,-4 4-6,-2 6-7,-4 5-7,-4 7-7,-3 7-7,-5 7-6,-2 4-6,-1 2-5,-1 3-4,-1 1-4,1-1-4,3-4-4,3-4-1,3-3-4,2-4-1,3-3 0,1-3-1,2-3 1,5-2-3,8-1-7,8-1-7,7 0-6,6-2 0,3-1 4,3 0 6,3-2 5,0 0 1,0 0-4,-1 0-3,-1-1-4,-2 1-3,-1-2-1,-3-1-3,-1 0 0,-4-2-3,-3-1 1,-4 0-2,-4-1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47800 23860 482,'2'-22'11,"6"5"21,4 3 22,5 4 21,5 2 5,7 0-13,5 1-14,6-1-12,2 1-9,-3 2-5,-4 2-5,-2 2-5,-3 1-11,-1 0-16,-3 0-17,-1 0-17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48780 23214 450,'-8'-14'4,"2"2"9,1 4 9,0 3 7,2 5 13,0 8 13,2 7 15,0 9 14,1 3-2,0 1-18,0-1-18,0 0-19,0 2-15,-2 3-16,0 3-14,-1 2-15,-1 0-6,0-5 1,0-6 2,0-3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2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55950 23300 515,'-49'0'3,"4"0"7,3 0 6,3 0 6,3 3 6,3 6 4,3 7 4,4 6 3,-1 7 1,-3 10-1,-3 10-1,-2 9-2,-3 9-4,1 9-3,-1 10-4,1 10-4,2 4-5,7 0-4,6 0-5,7 0-4,4-2-5,3-3-6,3-3-6,4-2-6,5-9-10,10-12-12,10-13-12,9-12-14,4-12 1,1-8 12,-1-10 12,1-9 13,-3-7 5,-2-3 1,-3-3-1,-3-2-1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643" units="cm"/>
      <inkml:brushProperty name="height" value="0.0643" units="cm"/>
    </inkml:brush>
  </inkml:definitions>
  <inkml:trace contextRef="#ctx0" brushRef="#br0">49800 22897 342,'3'-14'7,"6"2"16,5 4 16,7 3 15,2 1 2,1 2-11,-1 0-11,1 2-12,-1 0-7,1 0-5,-1 0-3,1 0-4,-3 1-3,-3 4 0,-5 2-1,-3 3 0,-2 3 0,-2 0 4,-1 1 3,0 1 3,-2 1 3,-1 1 0,0 2 2,-1 0 1,-3 1 0,0 1 0,-3 1 0,-2 1 0,0 2 0,0 2 4,2 4 2,1 3 2,0 2 0,2 1-3,0 0-3,2 2-2,0 1-3,0 4-2,0 3 0,0 2-2,0 1-1,2-2-2,0-2 0,2-2-2,-1-3-1,1-2-4,0-3-1,0-3-4,-1-3-1,0-4-3,-2-2-2,0-2-3,-4-4-2,-6-1-4,-6-3-4,-5-1-3,-6-3 0,-5-2 4,-5-4 4,-4-2 5,0-2-8,6 0-20,5 0-20,7 0-19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0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53100 24974 488,'67'-1'182,"-5"0"-42,-6-2-44,-6 0-44,-6 0-27,-6 2-11,-6 2-11,-5 2-13,-6 1-10,-3 2-12,-4 0-10,-4 1-12,-4 2-6,-3 1-4,-2 3-2,-4 2-4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0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52903 26000 473,'-18'0'11,"14"0"22,12 0 22,13 0 22,9 0 5,3 0-13,4 0-12,5 0-13,1 0-10,0 0-6,0 0-7,0 0-7,-1 0-12,-2 0-18,-2 0-18,-1 0-17,-5 0-6,-4 2 4,-5 0 6,-4 2 5,-5-1 1,-1 1-4,-2 0-3,-2 0-2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1"/>
    </inkml:context>
    <inkml:brush xml:id="br0">
      <inkml:brushProperty name="width" value="0.05471" units="cm"/>
      <inkml:brushProperty name="height" value="0.05471" units="cm"/>
    </inkml:brush>
  </inkml:definitions>
  <inkml:trace contextRef="#ctx0" brushRef="#br0">59195 23281 402,'-3'-13'5,"-4"3"13,-6 4 11,-3 4 12,-4 3 1,0 4-8,1 2-9,-1 4-8,1-1-6,1-1-1,1-2-2,1-2-2,0-1-2,2 2 1,1 0-2,1 1 0,1 2 0,2 2 2,2 2 1,3 1 2,0 3 1,3 1 3,2 3 2,3 2 3,-1 2 3,-1 5 3,0 3 5,-2 4 3,-1 4 0,-2 4-3,-2 4-5,-1 4-3,-2 1-4,2-1-3,1 0-2,0-1-4,0-4-2,0-2-1,-1-5-2,-1-4-2,0-4 0,2-2-2,2-3 0,2-3-2,1-2-2,0-3-5,0-1-5,0-2-5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60443 23645 424,'-1'-13'8,"-1"4"14,0 6 16,-1 5 15,-2 3 5,0 5-6,-1 4-5,-2 4-4,0 3-6,-1 5-2,-2 3-5,0 4-2,-2 4-4,-3 2-2,-3 4-3,-3 3-3,-2 3-2,1 4-5,-1 3-2,1 5-5,0-1-1,1-3 1,1-4 2,1-4 1,2-6-6,5-7-12,3-9-11,4-7-12,6-11-11,8-13-12,7-12-10,9-13-12,0-3 2,-5 4 15,-6 4 14,-6 7 15,-3 1 10,3 0 3,2 1 3,2-1 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92" units="cm"/>
      <inkml:brushProperty name="height" value="0.0592" units="cm"/>
    </inkml:brush>
  </inkml:definitions>
  <inkml:trace contextRef="#ctx0" brushRef="#br0">61100 24200 371,'8'-16'1,"2"-1"0,0-1 1,1-1 2,0 1 2,-1 2 6,0 4 5,-2 3 5,-1 4 10,-2 6 12,-2 6 13,-2 6 13,-1 4 1,0 3-12,0 3-12,0 3-11,0 2-8,0 1-4,0 0-4,0 2-4,1-1-4,2-1-3,2-3-2,2-1-5,1-3-6,1-3-10,1-3-12,2-3-10,0-6-5,1-10 1,1-10 1,2-9 2,0-7 1,1-5 3,1-3 3,1-4 3,-1-1 3,-1 2 2,-2 2 3,-2 1 1,-2 4 4,1 4 4,0 3 4,0 5 4,-2 6 14,-1 12 23,-2 11 22,-2 10 24,-2 6 4,-2 4-14,-2 3-15,-2 3-14,-2 3-12,0 4-9,-1 4-8,-2 4-9,1 1-6,-1-2-8,0-2-5,0-2-8,1-4-6,2-5-7,2-7-7,2-5-8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855" units="cm"/>
      <inkml:brushProperty name="height" value="0.05855" units="cm"/>
    </inkml:brush>
  </inkml:definitions>
  <inkml:trace contextRef="#ctx0" brushRef="#br0">62887 24644 375,'7'-8'7,"-1"2"15,0 1 14,-2 0 15,0 3 2,0 4-6,0 4-9,0 4-6,-1 3-4,0 5 2,-2 3 1,0 5 3,-2 2-2,-2 1-3,-2 0-4,-2 2-4,-1 1-3,1-1-4,-1 0-3,0 0-5,2-5-12,6-11-19,4-10-19,6-12-20,4-9-6,5-9 10,5-9 8,5-8 9,1-3 9,-3 6 8,-4 4 9,-1 6 7,-4 4 7,-1 5 3,-3 4 3,-1 6 3,-2 5 11,0 4 18,-2 6 19,-1 4 18,0 5 4,-2 3-13,-1 5-12,0 3-12,-2 2-8,-1-1-6,0-1-5,-1-1-4,-1-1-11,0-1-12,0-1-15,0-1-14,-2-2-15,0-1-18,-3-2-18,-2-3-17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3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64326 22987 480,'9'-9'5,"0"0"10,1-2 10,2 0 10,-1 0 7,-1 3 4,-1 1 4,0 2 3,-1 2 0,1 2-7,2 2-6,0 2-7,-1 3-6,-1 4-6,-2 3-6,-2 5-5,-4 3-6,-6 3-5,-6 3-4,-5 3-5,-4 1-3,1-2-2,-1 0-2,1-1-3,0-2 0,2-3 0,3-3 1,1-3 1,5-3 2,6-2 6,7-4 4,8-3 5,3-2-1,1-4-4,1-2-6,1-3-6,1-2-4,-1 2-7,1 1-5,-1 0-6,-1 2 0,-2 0 6,-4 2 5,-3 0 5,-2 1 3,0-2 0,-2 0-1,0-1-1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3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65050 23366 488,'29'0'162,"-3"0"-36,-5 0-39,-3 0-37,-1-1-21,1-1-6,3 0-5,1-1-5,1-1-9,-3 2-15,-1 0-12,-2 2-14,-2 0-10,-1 0-4,-1 0-4,0 0-5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4"/>
    </inkml:context>
    <inkml:brush xml:id="br0">
      <inkml:brushProperty name="width" value="0.06189" units="cm"/>
      <inkml:brushProperty name="height" value="0.06189" units="cm"/>
    </inkml:brush>
  </inkml:definitions>
  <inkml:trace contextRef="#ctx0" brushRef="#br0">65577 22783 355,'-6'-6'89,"2"4"-5,4 4-4,2 4-5,1 4-7,0 7-9,-2 6-10,0 5-9,-1 2-7,0-1-7,0-3-5,0-1-6,0-1-10,0 2-12,0 3-14,0 1-13,0 0-7,0-3-1,0-3-1,0-3-2,-1-2-4,0-3-10,-2-1-9,0-2-9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56450 23700 388,'-69'1'20,"13"4"4,12 3 4,13 3 4,6 4 1,0 7 0,0 6-2,0 7-1,1 5-1,4 7-3,3 6-3,3 7-2,1 4-2,1 3-2,-1 3-2,1 4-3,1-3-1,3-5-2,3-7-1,4-5-3,8-14-6,17-18-15,15-19-13,16-18-14,7-18-4,1-16 6,-1-15 7,1-15 6,-6-6 4,-8 7 4,-10 6 4,-9 7 3,-5 4 5,0 3 6,0 3 7,0 4 5,-5 4 7,-9 6 6,-10 7 5,-8 6 6,0 9 0,14 13-8,11 12-7,14 13-7,3 13-6,-2 17-2,-3 15-4,-3 16-2,-9 4-3,-11-6 0,-14-6-1,-11-6-2,-7-6 0,0-2 0,0-3-1,0-3 0,6-13-3,13-22-5,12-22-7,13-21-5,9-12 0,6 1 6,7-1 5,6 1 5,3 1 4,0 3 1,0 3 0,0 4 2,-4 2 1,-5 4 2,-7 3 2,-5 3 1,-3-1 1,4-2 0,3-3-2,3-3-1,-2-4 0,-6-3 0,-6-3 0,-6-2-1,-4-1 1,1 3 2,-1 3 3,1 4 1,-3 1 3,-2 0 4,-3 0 4,-3 0 3,-4 7 10,-3 17 14,-3 15 15,-2 16 15,-1 10 1,3 7-12,3 6-14,4 7-12,-1 5-9,-3 7-5,-3 6-5,-2 7-6,-1 5-3,3 7-1,3 6-1,4 7-3,1-4-2,0-12-6,0-13-5,0-12-6,-2-7-8,-3 1-13,-3-1-12,-2 1-12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2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66212 22625 394,'-12'-9'6,"8"-1"13,8-3 13,8-2 12,5 0 4,3 1-5,3 1-4,3 0-6,0 3-4,-1 3-5,-3 2-5,-1 4-4,-2 1-5,-1 2-6,-1 0-5,0 2-5,-3 1-2,-3 3 1,-3 4 2,-2 2 1,-3 2 1,-1-1 1,0 1 0,-1 0 0,-1-1 3,0-1 4,0-1 4,0-1 5,0 0 1,0 0 1,0 0 0,0-1 0,-1 3 1,-1 2-1,0 3 1,-1 3-1,-1 2 1,0 1-2,0 1 0,0 1-1,0 1-1,0 0-1,0 2-2,1 1-1,-1 1-2,2 1-2,0 1-2,2 0-2,0 1-1,0-1 1,0-1-1,0-2 1,0 0-2,0-1 0,0-1-2,0-1-1,0-2-1,0-1 1,0-3-1,0-1 0,-1-2 0,-1-1-2,0-1-2,-1-1-2,-3-1 0,-2-2 1,-3-3 3,-3-1 1,-3-1 1,-2 0 0,-1 0 0,-3 0 0,-2 0-2,-5 1-4,-3 2-4,-4 0-3,-3 0-4,-1-1-3,0 0-3,-2-2-4,4-1 1,6-2 4,7-3 5,7 0 4,3-4-4,2 0-10,1-3-11,1-2-12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3"/>
    </inkml:context>
    <inkml:brush xml:id="br0">
      <inkml:brushProperty name="width" value="0.04588" units="cm"/>
      <inkml:brushProperty name="height" value="0.04588" units="cm"/>
    </inkml:brush>
  </inkml:definitions>
  <inkml:trace contextRef="#ctx0" brushRef="#br0">69800 24281 479,'59'-8'160,"-6"2"-36,-8 1-35,-6 1-35,-5 0-21,0 2-7,-1 0-7,-1 2-8,1 0-6,1 2-8,2 0-7,2 2-7,-1-1-4,-5 1 1,-5 0-1,-5 0 0,-3-1-4,-1 0-7,-1-2-9,-1 0-7,-1-3-5,-4 0 0,-3-3 0,-2-2-2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3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70663 23173 441,'-15'-22'5,"4"3"8,3 3 11,3 3 8,1 5 9,2 6 7,0 7 7,2 8 7,0 4-1,0 3-8,0 3-10,0 3-9,0 3-6,0 2-5,0 4-6,0 3-4,0 3-6,0 2-9,0 4-7,0 2-9,-1 4-5,-1 2-4,0 3-5,-1 3-3,-1-1-5,2-6-5,0-6-5,2-6-5,0-6-1,2-8 4,0-6 3,2-6 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4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75242 22821 415,'-6'-21'7,"-10"5"13,-11 4 15,-10 6 12,-4 3 3,7 2-11,5 2-10,7 2-10,3 1-6,1 0-4,1 0-3,1 0-3,0-1-2,2-1-3,1 0-1,1-1-2,1 0 2,2 5 6,2 4 5,3 4 6,0 2 3,2 1 2,0 1 2,2 1 1,0 1 0,0 1 0,0 1-1,0 2-1,0-1-2,0 1 0,0-1-3,0 1-1,-1 2-1,-1 6-2,0 6-1,-1 6-1,-1 2-2,2-2-1,0-2-1,2-1-1,0-4-6,0-4-13,0-4-13,0-3-11,1-4-8,4-3-3,2-3-1,4-2-3,-1-4 4,1-1 8,-2-2 8,0-2 8,-2-2 3,1-2-6,0-2-5,0-2-4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5"/>
    </inkml:context>
    <inkml:brush xml:id="br0">
      <inkml:brushProperty name="width" value="0.06572" units="cm"/>
      <inkml:brushProperty name="height" value="0.06572" units="cm"/>
    </inkml:brush>
  </inkml:definitions>
  <inkml:trace contextRef="#ctx0" brushRef="#br0">76672 22838 334,'-14'-7'6,"1"2"11,2 2 11,2 2 12,1 3 3,-2 6-4,0 4-5,-1 5-3,0 3-4,1 1-3,0 1-2,2 1-3,0 1-3,0 1-1,1 1-1,-1 1-3,1-1-1,2-3 0,2-3-1,2-3 0,2-2-2,4-1-1,2-1-2,4 0-2,2-6-3,3-8-7,3-10-5,3-8-6,0-5-3,-3-1-3,-3-1-1,-3 0-2,-2-2 2,0 1 5,-2-1 6,0 1 5,-1 0 3,-1 1 3,1 1 2,0 1 2,0 2 0,0 3 0,0 3-1,-1 3-1,2 2 6,2 2 15,2 2 14,1 2 14,2 5 4,0 8-9,-1 8-8,1 7-8,-3 4-6,-2-3-5,-6-1-6,-3-3-5,-3 0-5,-2 1-6,-2 1-5,-1 2-6,-3-2-3,0-2 0,-2-1 0,1-2 1,3-5-2,9-7-2,11-6-3,10-7-2,3-4 2,-3 2 7,-3 1 6,-3 1 7,-2 0 0,-1 2-5,-1 0-4,0 2-6,-3-1-1,-3-2 0,-2-2 1,-4-1 0,0-3 1,0 0 0,2-1 0,0-1 0,1-1 2,0 1 3,0-1 4,0 0 4,0 1 2,0-1 1,-1 0 1,2 1 2,-2-1 1,1 0 0,0 1 0,0-1 1,-1 1 2,0 0 3,-2 2 5,0 1 4,-1 0 1,2 1-2,0-1-1,2 0-1,-1 1 4,-1 0 13,0 2 11,-1 1 12,-1 2 6,0 6 2,0 4 1,0 6 2,-1 3-4,-1 5-9,0 3-9,-1 5-8,-1 0-8,2-3-3,0-3-5,2-3-3,0 0-4,0 3 0,0 3-1,0 3-2,-1 3-1,0 1-2,-2 2-4,0 3-1,-1 2-4,0 6-6,0 4-5,1 6-5,-2 3-8,-1 1-6,0 3-9,-1 2-8,-1-1-3,2-3 0,1-3 1,1-2-1,-1-6 5,2-8 9,-1-8 7,0-7 9,0-6 4,0-3 1,0-3 0,0-2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6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79766 23414 517,'-12'-1'11,"8"0"20,8-2 21,8 0 22,5 0 4,5 0-13,3 2-11,5 0-13,0 1-10,0 0-8,-1 0-8,-1 0-7,-1 0-11,1-2-10,-1 0-12,1-2-10,-2 1-9,-1 1-6,-3 0-6,-1 2-5,-3-1 0,-3 0 6,-3-2 7,-2 0 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6"/>
    </inkml:context>
    <inkml:brush xml:id="br0">
      <inkml:brushProperty name="width" value="0.0633" units="cm"/>
      <inkml:brushProperty name="height" value="0.0633" units="cm"/>
    </inkml:brush>
  </inkml:definitions>
  <inkml:trace contextRef="#ctx0" brushRef="#br0">80604 22263 347,'-7'-15'2,"2"2"6,2 2 4,2 3 5,2 1 5,2 2 1,2 2 4,2 2 3,2 1-1,5 0-2,4 0-4,3 0-3,3 0-4,1 2-4,1 0-4,1 2-5,-1 1-3,-3 1-2,-3 3-2,-3 2-1,-2 0-1,-2-1 2,-3 0 1,-1-2 1,-1 0 3,-2 2 3,-1 0 5,0 1 3,-2 2 3,-1 0 2,0 1 3,-1 1 2,-2 2 1,-1 1 1,0 3 0,-1 2 0,-1 0-2,0 2-1,0 1-2,0 1-2,1 0-2,0-1-1,2-1-1,0-1-1,1 0-2,0 1-1,0 1-1,0 1-1,0 0-1,0 1 1,0-1 0,0 1 1,1-1-2,0 0-2,2 1-5,0-1-2,0 0-3,0-3-2,-2-1 0,0-3-3,-2-1 0,-2-1 1,-2-1 0,-2 0 0,-4-2-2,-5-1-7,-7-1-6,-5 0-6,-7-1-5,-8 3-3,-8 1-4,-8 3-3,2-1 2,10-4 5,11-5 7,11-3 7,6-1 0,1 0-6,1 1-5,1 2-6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9"/>
    </inkml:context>
    <inkml:brush xml:id="br0">
      <inkml:brushProperty name="width" value="0.0411" units="cm"/>
      <inkml:brushProperty name="height" value="0.0411" units="cm"/>
    </inkml:brush>
  </inkml:definitions>
  <inkml:trace contextRef="#ctx0" brushRef="#br0">30050 31031 535,'3'-13'3,"7"3"8,8 4 7,6 4 8,3 2 2,1 2 0,-1 0-1,1 2 0,-2 1-2,0 3-2,-1 4-4,-1 2-1,-2 2-3,-4-1-3,-5 1-2,-3 0-2,-3 0-3,-2 1-2,-3 1-3,0 1-2,-5 1-1,-4 3-1,-6 1-1,-3 3-1,-5 0 0,-2 1-1,-1-1-1,-2 1-1,0-4-1,5-7-1,3-7-1,4-6 0,3-7-2,1-2 0,0-5-2,2-4 0,1-3-1,2-3 1,2-3 1,2-3 0,1-1 3,0 3 3,0 1 5,0 3 3,1 2 4,0 3 5,2 2 5,0 4 4,1 5 5,0 8 9,0 8 7,0 8 7,-1 4 1,-1 2-7,0 3-7,-1 1-7,-2 2-6,-1 1-1,0 1-3,-1 0-2,-1 2-3,0 3-4,0 1-4,0 2-2,1-2-5,0-4-6,2-5-4,0-5-6,4-10-10,4-14-14,5-15-15,6-15-15,0-7 0,-1 1 13,-3 1 13,-1 2 14,-2 1 9,-2 5 5,-3 3 3,0 5 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9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31200 31059 487,'22'-30'-10,"-1"5"7,-3 3 7,-1 5 7,-2 3 5,-2 4 2,-3 4 2,-1 4 3,-1 5 1,-2 4-1,-1 5 1,0 6-1,-2 3-1,0 2 1,-2 4-1,0 3-1,-2 3-1,0 1-4,-2 2-4,0 2-3,-2 0-4,0-1-4,-1-3-4,-2-2-4,1-3-5,1-3-5,0-5-5,2-3-5,1-8-5,2-10-7,2-11-5,2-11-6,1-6 1,2 1 9,0-1 10,1 1 9,1 1 7,0 3 6,0 3 6,0 3 5,0 2 5,1 2 5,2 3 6,0 1 4,1 1 3,1 2-1,1 1 0,2 0 0,-1 2-1,-1 1-2,-1 0-1,0 2-3,-2 0-3,1 0-5,0 0-6,0 0-6,-1 0-3,-1 0-4,0 0-1,-2 0-4,-1-2-4,-1-2-7,0-4-7,-2-2-7,0-3 0,-2-3 8,0-3 6,-2-3 8,0-2 5,0-1 3,0-1 2,0-1 3,1 0 5,0 1 4,2 1 6,0 1 6,0 2 2,0 5 2,-2 3 2,0 4 0,-1 7 9,2 8 15,0 9 15,2 10 15,-1 5 0,-1 4-14,0 4-15,-1 5-14,-2 1-10,-1 2-5,0 0-7,-1 2-5,-1 7-8,0 15-10,0 14-12,0 16-10,1 0-8,0-14-6,2-14-5,0-13-6,1-12 3,0-10 9,0-9 10,0-10 10,1-7 4,0 1-3,2-2-3,0 0-3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0"/>
    </inkml:context>
    <inkml:brush xml:id="br0">
      <inkml:brushProperty name="width" value="0.04939" units="cm"/>
      <inkml:brushProperty name="height" value="0.04939" units="cm"/>
    </inkml:brush>
  </inkml:definitions>
  <inkml:trace contextRef="#ctx0" brushRef="#br0">34166 31081 445,'-12'-13'7,"8"3"14,8 4 14,8 4 15,5 3 2,3 4-8,3 2-8,3 3-8,2 2-4,2 0-3,3 0-2,1-1-1,1 0-3,1 0-1,-1-2-2,0 0-2,-1-1-1,-3 1 0,-3 1-1,-3 2-1,-3 0-1,-3 1 0,-3 1-2,-3 2-1,-3-1 0,-2-1-1,-4-1 1,-2-1 0,-5 0 1,-2 0 0,-5-1 1,-4 1 1,-2-1 1,-1 0-1,-1-2 0,-1-1 1,-2 1 0,0 0 0,0 1 1,-2 2 0,-2 1-1,-1 3-4,-3 3-3,-1 3-2,0 1-8,1 1-10,3-1-10,1 1-10,4-2-7,3-1-1,4-3-2,5-1-2,2-5-1,4-6 1,2-8 0,4-6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57550 23200 438,'1'-47'3,"4"6"6,3 7 5,3 6 7,4 4 5,7 4 8,6 3 6,7 3 7,4 6 1,3 9-4,3 10-5,4 10-3,-1 8-5,-3 10-2,-3 10-3,-2 9-2,-5 6-3,-2 3-3,-3 3-2,-3 4-1,-9 5-5,-11 10-3,-14 10-4,-11 9-3,-14 7-7,-11 7-5,-14 6-8,-11 7-5,-7 0-8,0-2-7,0-3-8,0-3-6,6-15 0,13-24 11,12-26 9,13-24 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0"/>
    </inkml:context>
    <inkml:brush xml:id="br0">
      <inkml:brushProperty name="width" value="0.0564" units="cm"/>
      <inkml:brushProperty name="height" value="0.0564" units="cm"/>
    </inkml:brush>
  </inkml:definitions>
  <inkml:trace contextRef="#ctx0" brushRef="#br0">36781 30359 390,'-13'-8'0,"3"0"0,4 0 0,4 0 0,4 2 7,6 2 15,4 4 15,5 3 15,4 0 2,3 1-12,3 0-11,3 0-12,1 1-7,1 0-2,-1 1-3,1 2-3,-3-1-2,-2-1-2,-3-1-2,-3 0-3,-3 1 2,-4 2 1,-4 3 3,-5 3 2,-2 2 5,-4 0 4,-2-1 5,-3 1 5,-2 0 2,0-1 0,0 1 0,0 0 0,0 0-1,1 3-2,-1 1-1,0 3-2,0 1-1,2 1-2,1 1-1,0 1-2,1 2-2,1 5-3,-1 2-2,0 6-3,0 6-6,2 9-6,0 11-6,2 10-8,-1 3-7,0 0-8,-2-1-8,0-1-8,0-7-1,0-9 7,2-12 6,0-10 6,1-9 2,0-4-3,0-4-3,0-6-3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46150 31450 677,'14'0'122,"-1"2"-30,-2 0-29,-2 2-29,-1 0-22,-1 2-14,1 0-13,0 1-12,-1 1-7,-2 0 1,-3 0 3,0 0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517" units="cm"/>
      <inkml:brushProperty name="height" value="0.03517" units="cm"/>
    </inkml:brush>
  </inkml:definitions>
  <inkml:trace contextRef="#ctx0" brushRef="#br0">45359 32300 625,'-15'7'5,"4"-1"11,3 0 11,3-1 10,2-1 7,3 3 4,4 2 2,2 2 4,3 0-7,2 1-16,2 0-15,1 0-18,2-1-13,0-1-12,-1 0-13,1-2-12,-1-1-6,-1-2 1,-1-3 1,0 0 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47150 32350 560,'8'7'6,"0"-2"12,-1-3 13,1 0 12,0-1 6,2 1 0,0 3 1,1 2 0,0 1-4,-1 0-8,0 0-8,-2 0-8,-1 0-15,0 1-19,-2 1-22,0 2-19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2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53182 30741 427,'-9'-16'6,"-2"2"12,-2 1 13,-1 1 12,-3 2 1,-2 4-8,-1 4-9,-3 4-9,1 3-6,1 0-2,3 1-4,1 2-4,3 0 0,1-1-1,2 1 0,2 0-1,2 1 2,1 1 1,0 3 3,2 2 1,0 1 1,2-1 3,0 1 3,2 0 1,0 0 2,2 3 1,0 1 1,2 3 2,-1 1-1,-1 1 0,0 1-3,-1 1 0,-1 1-2,0 0-1,0 2-2,0 1-1,0 1-1,0 3 0,0 1 1,0 2 0,0 1-4,2 0-8,0 1-8,1-1-7,1-3-7,0-6-4,0-5-5,0-7-5,1-4-5,2-4-5,1-5-5,3-2-5,0-5-1,0 0 4,-2-3 5,0-2 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2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54581 30716 424,'0'-12'11,"0"8"21,0 8 22,0 8 21,0 6 4,0 7-12,0 5-14,0 6-12,0 4-9,0 2-4,0 2-4,0 2-3,-1 3-4,0 2-2,-2 4-4,0 2-2,-1 1-3,0 1-5,0 0-5,1 0-5,-1-3-1,2-3 0,0-4 2,2-4 0,0-5-5,0-7-10,0-7-10,0-7-11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4622" units="cm"/>
      <inkml:brushProperty name="height" value="0.04622" units="cm"/>
    </inkml:brush>
  </inkml:definitions>
  <inkml:trace contextRef="#ctx0" brushRef="#br0">55195 31182 475,'-1'-19'14,"0"9"25,-2 8 26,0 10 26,-3 5 4,-2 5-19,-3 3-18,-3 5-18,-4 1-15,-3 1-10,-5-1-9,-3 0-9,-2 0-6,3-3-2,2-1-2,1-3-2,3-2-1,3-2-1,3-4-2,3-3-1,2-1 2,4 2 5,2 0 4,4 1 5,5 0 2,10 0 2,8-2 1,9-1 0,4 0 0,2 0-1,1 0-2,0 0-1,1 0-3,-1-1-4,-2 1-4,0 0-5,-2-1-5,-3-2-7,-3-3-6,-3 0-7,-4-2-3,-3 0 4,-4 0 1,-4 0 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56266 31091 564,'-7'-8'0,"2"0"0,2 0 0,2 0 0,2 1 8,2 1 14,2 0 16,2 2 14,3-1 7,7 0-5,5-1-2,7-1-5,5-1-6,4 0-11,6 0-10,5 0-10,-1 1-8,-2 1-4,-5 0-5,-4 2-4,-4 0-6,-3 2-7,-5 0-6,-3 2-7,-6 1-4,-3 2-1,-6 2-3,-4 2-1,-5 0 0,0-1 3,-3-1 3,-2 0 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4456" units="cm"/>
      <inkml:brushProperty name="height" value="0.04456" units="cm"/>
    </inkml:brush>
  </inkml:definitions>
  <inkml:trace contextRef="#ctx0" brushRef="#br0">57180 30389 493,'-8'-14'4,"0"1"5,0 2 8,0 2 6,2 6 9,1 8 12,2 9 11,2 10 12,1 4-2,0 4-12,0 3-13,0 3-13,0 1-7,0 2-2,0 0-3,0 2-1,0 0-11,0 0-17,0 0-18,0 0-19,-1-5-11,0-8-6,-2-9-6,0-8-5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4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58871 30040 369,'-5'-8'8,"6"-2"16,5 0 16,7-1 16,5 0 2,3 2-12,5 2-12,3 3-11,1 1-8,-3 3-6,-3 4-4,-3 2-5,-3 2-4,-1 2 0,-2 0-1,-2 1-1,-3 2 1,-1 0 4,-2 1 2,-2 1 4,-2 0 2,-1-1 3,0 0 3,-1-2 2,-2 0 2,-1 1 0,0 2 1,-1 0 2,-1 1-1,2-1-1,0 1 0,2 0-1,-1 0-1,0 3 1,-2 1-2,0 3 0,0 1-1,0 1-2,2 1-1,0 1-3,1 0-1,-2 2-2,0 1 0,-1 1-1,-1 0 0,2 1-1,0-1 0,2 0-1,0 1-1,0-1-1,0 0-1,0 1-2,0-1-2,0 0 0,0 0-2,0 1-1,-1-2-1,0-2 0,-2-1 0,0-3 0,-1-1 0,0-1 1,0-1 0,0 0 1,-3-3-1,-5-1-3,-7-3-4,-5-1-2,-5-3-5,-1-4-4,-2-4-5,-3-4-6,-1-3-1,0 0 2,-2-1 1,0-2 2,2 1-1,7 1-5,7 0-4,7 2-5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58350 24050 530,'28'-24'7,"6"4"15,7 3 15,6 3 14,1 6 6,-3 9-4,-3 10-4,-2 10-4,-6 8-5,-6 10-7,-6 10-7,-6 9-6,-12 7-5,-15 7-6,-15 6-4,-16 7-5,-7 0-3,4-2-4,3-3-3,3-3-3,6-7-2,9-9 0,10-10 0,10-8-1,11-12 1,17-12 2,15-13 2,16-12 3,10-10 0,7-6-3,6-6-3,7-6-2,-4-1-5,-12 7-7,-13 6-9,-12 7-6,-9 4-4,-2 3 4,-3 3 2,-3 4 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62075 30325 333,'49'20'167,"16"14"-1,16 15 1,16 15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9"/>
    </inkml:context>
    <inkml:brush xml:id="br0">
      <inkml:brushProperty name="width" value="0.05354" units="cm"/>
      <inkml:brushProperty name="height" value="0.05354" units="cm"/>
    </inkml:brush>
  </inkml:definitions>
  <inkml:trace contextRef="#ctx0" brushRef="#br0">66355 29978 410,'-23'-8'0,"2"1"0,3-1 0,1 0 0,0 0 5,-1 0 11,-3 0 9,-1 1 10,-1 0 2,3 2-8,1 2-7,3 2-7,-1 1-4,0 2-3,-1 0-2,-1 2-3,0 0 0,1 2-1,0 0 1,2 1-1,2 1 1,1 0 1,2 0 1,2 0 0,2 0 2,1 1 1,0 2 1,2 0 2,0 0 2,2 1 1,0 0 0,2 0 2,0 0 1,0 3 0,0 2-1,0 1 0,0 3 0,0 1-1,0 3-1,0 1 0,0 2-1,0-1-1,0 0 1,0 1-1,0 0-1,0 2 0,0 3-1,0 1-1,0 0 0,0-1-3,0-3-1,0-2-1,0-1-1,2-1 1,0-1 1,2-1 1,0-2-6,2-3-11,0-3-12,1-2-11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9"/>
    </inkml:context>
    <inkml:brush xml:id="br0">
      <inkml:brushProperty name="width" value="0.04762" units="cm"/>
      <inkml:brushProperty name="height" value="0.04762" units="cm"/>
    </inkml:brush>
  </inkml:definitions>
  <inkml:trace contextRef="#ctx0" brushRef="#br0">61897 31556 462,'-2'-22'5,"0"3"13,-3 3 11,-2 3 11,-2 3 7,-2 4-1,-2 4-1,-1 4 1,-2 4-3,1 2-5,-1 3-4,0 3-6,-1 3-3,-3 1-3,-3 3-3,-3 2-2,-2 1-4,-3 2-2,-1 3-4,-2 1-3,-1 2-3,1 1-6,1 1-5,2 0-4,1 0-7,3-3-8,3-3-9,3-3-8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0"/>
    </inkml:context>
    <inkml:brush xml:id="br0">
      <inkml:brushProperty name="width" value="0.04926" units="cm"/>
      <inkml:brushProperty name="height" value="0.04926" units="cm"/>
    </inkml:brush>
  </inkml:definitions>
  <inkml:trace contextRef="#ctx0" brushRef="#br0">67917 30111 446,'-1'-13'9,"-1"8"18,0 7 19,-1 6 17,-3 9 6,-4 9-9,-4 10-8,-3 10-8,-3 4-6,1-2-6,-1-2-4,1-2-5,-2 0-4,0 0-3,-1 2-4,0 0-3,-2 1-4,1 0-3,-1 0-5,1 0-3,1-3-2,5-6 1,3-5-1,4-7 1,6-10-11,8-14-22,8-15-22,7-15-22,3-5-3,-4 5 16,-5 5 16,-3 5 15,-2 2 9,0 1 3,-1-1 3,1 0 4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5396" units="cm"/>
      <inkml:brushProperty name="height" value="0.05396" units="cm"/>
    </inkml:brush>
  </inkml:definitions>
  <inkml:trace contextRef="#ctx0" brushRef="#br0">68300 30339 407,'7'-30'2,"-1"2"2,0 1 3,-1 3 2,-1 4 7,1 9 10,2 7 9,0 8 10,1 5 1,0 5-7,0 4-6,-1 3-8,1 4-3,-2 1 1,-1 2 2,0 3 1,-1-1 0,0-2-2,0-1-1,0-3-3,-1-1-1,1-3-4,0-1-2,0-2-3,3-4-6,4-3-6,5-4-7,5-4-8,3-6-6,-1-8-7,1-7-7,-1-9-6,0-4-1,-1-2 5,-1-3 5,-1-1 4,-1 0 6,-2 2 4,-3 2 6,-1 2 5,-2 2 3,-1 3 0,0 3 0,-2 3-1,-1 3 4,-2 2 9,-2 4 7,-2 3 8,-1 4 8,2 6 6,0 6 7,2 6 7,-1 5-1,-1 5-6,0 5-8,-1 4-6,-2 4-6,-1 1-1,0 0-2,-1 2-3,-2 0-2,0 0-4,-1 1-3,-2-1-4,1-2-6,1-2-7,0-3-7,2-3-7,0-3-6,2-2-3,0-1-4,2-2-4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70557 30900 423,'6'31'150,"-1"-1"-33,-2-2-30,-2 1-33,-1-1-17,-2 2-6,0 3-4,-1 1-6,-2 0-3,0-1-3,-2-3-4,0-1-2,3-8-13,8-13-19,8-13-20,7-12-20,4-8-5,-1-3 9,-1-3 11,-1-2 9,-1-1 9,-1 5 8,0 3 9,-2 5 7,-2 3 4,-1 2 0,-2 4-1,-2 3-1,-1 4 7,1 6 18,2 6 16,0 6 16,0 2 5,-1 1-8,0 0-7,-2-1-9,-1 1-5,-1 0-5,0 0-3,-1-1-4,-3 1-12,-3 1-20,-2 2-20,-3 0-20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72187 29216 535,'9'-7'10,"1"2"18,3 2 18,2 2 20,1 2 3,-1 2-11,1 2-11,0 2-11,-2 2-8,-3 3-4,-3 3-6,-2 3-4,-5 3-4,-4 1-3,-5 3-4,-6 1-2,-2 1-5,-1 1-3,-1-1-5,-1 1-3,1-3-2,2-3 0,4-5 0,3-3-1,3-3 4,6-1 7,4-1 7,6 0 6,3-4 3,5-2-1,3-6-1,5-2-1,1-4-4,-1 0-7,-1-1-9,-1-1-7,-2 0-5,-3 2-1,-3 2-2,-2 3-2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72900 29663 548,'1'-15'57,"4"2"-2,2 2-1,4 3-4,1 1-2,3 2-7,1 2-6,3 2-5,2 1-5,1 0-5,3 0-4,1 0-4,0 0-5,-1 0-6,-2 0-4,-3 0-6,-1 0-8,-1 0-10,-1 0-10,0 0-10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2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73461 29146 458,'-8'-8'3,"2"2"8,1 1 8,0 0 7,2 4 11,0 6 14,2 6 15,1 6 13,0 4-1,0 5-15,0 3-17,0 4-15,-2 4-13,-1 2-7,-2 4-8,-1 2-9,-2 1-9,2-4-10,1-2-11,1-3-11,0-5-9,0-6-8,0-5-8,0-6-8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2"/>
    </inkml:context>
    <inkml:brush xml:id="br0">
      <inkml:brushProperty name="width" value="0.0688" units="cm"/>
      <inkml:brushProperty name="height" value="0.0688" units="cm"/>
    </inkml:brush>
  </inkml:definitions>
  <inkml:trace contextRef="#ctx0" brushRef="#br0">74483 28863 319,'10'-22'5,"5"6"9,5 5 9,5 5 10,3 2 0,1 2-7,1 0-9,1 2-8,-2 0-4,-3 2-2,-5 0-1,-3 2-2,-4 1 3,-3 1 7,-3 3 7,-2 2 7,-3 1 3,-2 0 1,-2-1 1,-2 1 1,-1 0-1,0 2-1,0 0 0,0 1 0,1 2-3,0 3-2,2 3-3,0 3-3,1 2-2,-2 3 0,0 1-2,-1 3 0,-1 1-1,2 4-2,0 2 0,2 4-2,0 1-1,0 2 0,0 0 0,0 2-1,0-2 0,0-4-1,0-4-1,0-4 0,0-3-2,0-1-1,0-3-3,0-1-2,-1-3-3,-2-2-3,-2-1-5,-2-2-3,-4-5-6,-5-3-8,-7-6-8,-5-4-8,-3-3-2,3 0 3,2 0 2,1 0 4,2 0-1,1 0-5,1 0-5,1 0-4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0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32250 27750 557,'-22'-94'3,"6"13"6,7 12 7,6 13 6,1 18 6,-3 26 7,-3 24 6,-2 26 6,-9 21 0,-12 19-6,-13 19-6,-12 19-6,-10 9-6,-6 0-3,-6 0-4,-6 0-4,-2 1-3,3 4-3,3 3-3,4 3-3,1-4-3,0-8-5,0-10-5,0-9-5,6-10-4,13-9-6,12-10-5,13-8-6,13-22-4,17-30-2,15-32-3,16-30-3,5-14 2,-2 7 7,-3 6 8,-3 7 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3"/>
    </inkml:context>
    <inkml:brush xml:id="br0">
      <inkml:brushProperty name="width" value="0.06463" units="cm"/>
      <inkml:brushProperty name="height" value="0.06463" units="cm"/>
    </inkml:brush>
  </inkml:definitions>
  <inkml:trace contextRef="#ctx0" brushRef="#br0">61721 29907 340,'-15'-1'0,"4"-1"0,3 0 0,3-1 0,0-4 1,-2-4 4,-2-5 2,-2-5 4,-1-1 2,-1 5 1,-1 3 3,-1 4 1,-2 3 1,0 1 1,-1 0-1,-1 2 0,0 0 0,1 2 0,1 0 0,1 2 0,3 1 7,6 4 13,6 2 14,6 3 13,6 4 1,7 4-14,7 3-13,7 5-14,1 0-8,-3-1-4,-5-3-4,-3-1-5,-2-2-2,1-1-3,1-1-1,1-1-3,0 0 0,-1 2-1,-1 0 0,-1 1 0,-2-1 0,-1-1-1,-2-2 1,-2-3-1,-1 0 0,1 0 1,1 0 0,1-1 0,1-1-2,0-2-4,-1-4-5,1-2-5,-4-2 3,-8 2 6,-8 0 9,-8 2 6,-4 1 4,1 3-2,-1 4-1,0 2-2,-1 3-3,-5 3-3,-3 3-6,-5 3-3,-2 3-6,-2 3-6,-3 2-8,0 4-6,0 0-1,7-3 6,5-4 6,7-2 6,3-3-3,0-5-10,2-3-10,1-4-10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22:28"/>
    </inkml:context>
    <inkml:brush xml:id="br0">
      <inkml:brushProperty name="width" value="0.0611" units="cm"/>
      <inkml:brushProperty name="height" value="0.0611" units="cm"/>
      <inkml:brushProperty name="color" value="#FED406"/>
    </inkml:brush>
  </inkml:definitions>
  <inkml:trace contextRef="#ctx0" brushRef="#br0">60583 27759 360,'-6'-16'5,"4"2"12,4 1 11,4 1 12,2 1 1,0 2-8,-1 2-8,1 3-8,1-1-3,2-2 2,1-2 2,3-2 1,2 0 2,1 1 2,3 0 0,2 2 2,1 1-1,2 1-3,3 0-2,1 2-3,3 0-2,5 0-2,3 0-2,4 0-1,3-1-2,4-2-1,2-1 0,4-3-1,-1 0 0,1 0 0,-2 2 0,0 1 0,-4 0 1,-2 2-2,-6 1 0,-2 1-1,-5 1 0,-4 3 0,-4 4 1,-3 2 0,-2 2 0,-1 2-4,1 0-3,-1 1-2,0 0-2,-1-2-1,-1-2 0,-1-2 0,-5-3-3,-8-4-5,-10-4-5,-8-4-5,-7-1-1,-3 0 1,-5 2 2,-3 1 1,-4 1 2,-2 2 0,-4 2 2,-3 2 0,-2 2 2,-2 0 2,-2 2 1,-2 0 3,0 2 0,2 2 2,2 1 2,2 3 0,2 1 2,2 0 3,2-1 1,1 1 2,4-1 3,2 0 2,3-2 3,3-1 2,8 0 7,12-2 11,13-1 11,14 0 10,5-2 2,1-1-9,-1 0-8,0-1-8,4-1-5,7 0-3,6 0-1,8 0-2,3-1-1,0-1-3,0 0-2,-1-1-2,1-1-2,0 0-1,0 0-2,0 0-1,-1 1-1,-1 0 0,0 2-2,-2 0 0,-1 1 0,-4-2-2,-2 0 0,-3-1-1,-4-1 0,-4 2 0,-4 0 0,-3 2 2,-4 0-1,-1 0 1,-3 0-1,-1 0 1,-1 0-1,0 2-3,-1 0-4,1 2-2,0-1-4,-1 1-4,1 0-5,0 0-4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22:33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80308 42500 431,'-35'1'0,"7"2"0,9 2 0,7 2 0,4 0 0,0-1 0,1-1 0,-1 0 0,2-2 8,4 0 16,4-2 17,4 0 16,3-1 5,3 2-6,3 0-7,4 1-6,-1 1-7,1-2-6,-2 0-8,-1-2-6,1 0-5,3 0-1,3 0-1,3 0-3,3 0 0,3 0 0,2 0 1,4 0 0,3 0-1,2 0 2,4 0-1,3 0 0,1 1 1,1 0-1,1 2 0,2 0-1,-2 2-1,-2 2-4,-4 1-1,-2 3-4,-4 0 0,-2-1-1,-3 0 1,-3-2 1,-3-1-1,0-2-1,-1-3 0,-1 0-2,-1-2 0,1 0 0,-1 0 0,1 0 0,-1-2 2,0 0 0,1-3 3,-1-2 2,0-1 0,-3 1 1,-1-1 0,-3 0 1,-1 1-1,-1 2-3,-1 2-1,0 2-2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0"/>
    </inkml:context>
    <inkml:brush xml:id="br0">
      <inkml:brushProperty name="width" value="0.03822" units="cm"/>
      <inkml:brushProperty name="height" value="0.03822" units="cm"/>
      <inkml:brushProperty name="color" value="#6ADCAB"/>
    </inkml:brush>
  </inkml:definitions>
  <inkml:trace contextRef="#ctx0" brushRef="#br0">84946 36126 575,'0'-15'29,"0"1"3,0 1 5,0 0 4,0 2-1,0 1-5,0 1-5,0 1-5,0 2-1,2 4 2,0 4 2,2 4 2,-2 1-4,-4-1-10,-4-1-10,-4 0-11,-1-3-4,1-2-1,1-4 1,1-2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84650 36070 551,'1'-16'17,"4"2"6,2 1 4,3 1 6,1 0 0,0 1-2,-2-1-4,-1 0-3,0 1-3,0 3-1,0 1-3,0 2-2,0 1-2,-1 0-1,1 0-1,0 1-2,-1 1-2,-1 5-2,0 6-2,-2 4-1,0 3-1,-2-1 1,0 1 2,-2-1 1,-1 0 0,-4-1-1,-2-1-1,-3 0-2,-1-5-3,0-8-4,2-8-5,1-8-5,2-3 0,4 1 4,4 1 3,4 1 5,2 2 3,-1 3 2,1 2 3,0 4 2,0 2 3,1 0 1,2 2 1,0 0 3,0 2 0,-1 2 0,0 2-1,-2 2 0,-1 2-2,-2 1-1,-3 3-3,0 2-1,-4-1-3,0-1 0,-3-3-2,-2-1-1,-2-1 0,-2-2-3,-1-1 0,-3 0-1,1-3-3,3-4-3,2-4-2,4-4-5,3-2-10,2 1-21,3-1-20,4 1-20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84731 20797 635,'14'-8'20,"-1"2"1,-3 1 0,-1 0 1,-2 3-1,-2 4-4,-2 4-3,-2 4-4,-2 1-2,0-1 1,-2 0 0,0-2 0,-2-2-2,0-1-2,-1-2-3,-1-1-3,-1-4-2,2-1 1,1-2 0,1-1 1,0-2-1,2 0 1,0 1-1,2-1 1,1 0 0,2 0-1,2 0 1,1 1-1,2 0 3,0 2 5,0 2 5,-1 2 5,0 2 2,-2 4-2,-2 2 0,-2 3-2,-2 1-2,0 0-3,-2-2-2,0-1-3,-2 0-2,-2-2-4,-1-1-1,-3 0-3,0-3-2,3-2 0,1-4 0,2-2 0,2-2 0,0 0 1,2 1 1,0-1 0,2 0 2,2 2-1,2 1 0,2 0 1,1 2 2,-1 0 5,1 2 5,0 1 4,-1 1 3,-1 1-2,-1 3-1,0 2 0,-2 2-2,0 2-2,-2 1-1,0 3-1,-3-1-2,-2-1-2,-3-2-1,-3-2-1,-2-3-1,0-3-1,1-2 1,-1-3-1,2-4-1,3-2-2,2-3-1,4-3-1,2-1-1,2 4 1,2 3 2,1 3 1,2 1 1,0 0-1,0 0 1,-1 0-1,1 1 3,0 2 6,0 2 6,-1 2 7,0 1 1,0 2-4,-2 0-3,0 1-4,-3 1-3,-3 0 0,-2 0-3,-3 0 0,-3-2-3,-2-1 0,-1-2-2,-3-2 0,3-2-3,5-4 0,6-2-2,6-3-2,3 0 3,-1 4 7,1 4 7,0 4 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1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84746 21000 813,'0'22'7,"0"-3"-2,0-3-3,0-3-2,0-1-1,0 0 1,0 0-1,0-1 2,0 1-1,0 0-1,0 0 0,0-1-1,0 1 0,0 0-1,0 0-1,0-1-1,0 1-1,0 0 0,0 0 0,0-1-1,0 1 1,0 0 0,0 0 2,0-1 0,0 2 1,0 0 1,0 1-1,0 1 1,0 0-1,0-1 0,0 0 0,0-2 0,0 0-1,0 0 0,0-1 0,0 1 0,0-1 0,0-1 1,0 0-1,0-2 0,0 0 1,0 2 0,0 0 1,0 1 0,0 0 0,0 0 1,0-2 0,0 0 0,0-2 1,0 1 0,0 0 0,0 0 0,0 0 1,0 1-1,0 2 1,0 0 0,0 0-1,0-1 1,0 0 0,0-2-1,0 0 0,0 0 0,0 0-2,0-1 1,1 1-1,0 0-1,2 0 1,0 0-1,0 0 0,0-1 0,-2 1 1,0 0 0,-1 0 0,0 2 0,0 0-1,0 1-1,0 1 1,0 0-1,0-1 0,0 1 0,0 0 0,0 0 1,0-1 0,0 1 0,0 0 1,0 0 0,0-1 0,0 1 1,0 0-1,0 2 2,0 0-1,0 1 1,0-1 0,0-1 0,0-2 1,0-2-1,0-1 1,0 0-1,0 0 0,0-1 1,0 1-1,0 0 1,0 0-1,0 0 0,-1 0 1,0 1 0,-2 2 1,0 0 2,0 1-1,0 1 1,2 1 1,0 2 0,1-1 0,0 1 0,0 0-1,0-1 1,0 0-1,0-1 0,0 0 0,0-2 1,0 0-2,0 2-1,0 0-1,0 1-2,0-1 0,0-1 0,0-2 0,0-2 0,0-1 0,0 1 0,0 2 0,0 0 1,0 1-1,-2 0 0,0-1 0,-1 1 0,-1 0 0,2 0 0,0-1-1,2 1 1,0 0-1,0 0 0,0-1 1,0 1 0,0 0-1,0 1 0,0 2-1,0 0 0,-1 0 0,0-1 0,-2-1 1,0 0 0,0-1 0,0 1 0,2 1 2,0 2-1,1-1 1,0 1 1,0 0 0,0-1 1,0 1-1,0 1 1,0 2 0,0 0 0,0 0 0,0 1 0,0-1-1,0 1 1,0 0-1,0 1 2,0 1-1,0 1 1,0 1 0,-2-1 0,0 1-1,-1-1 1,-1-1-1,2-1 1,0-3 1,2-1 0,0-1 1,0 0-1,0-1 0,0 1-1,0 0 0,0-1 0,0 1-2,0 0 1,0 0-2,0 1 0,0 1 0,0 1 0,0 0 0,0-1-1,0-1 1,0 0 0,0-2 0,0-1 1,0-1 1,0-1 0,0 1 2,0 0 0,0 1 1,0 1 1,0 0 0,0-1-1,0 0-1,0-2 0,0 0-2,0 1 0,0 2-1,0 0 0,0 1-1,0 1 1,0 1 0,0 1 0,0 0 0,0-1-3,0 0-1,0-2-2,0 0 0,0 1 1,0 1 1,0 1 2,0 0 0,0-1 0,0 0 1,0-2 0,0 0 0,0-1 1,0 1 1,0 0 0,0-1 1,0 3 1,0 0 0,0 1 0,0 0 1,0-1-1,0-1 0,0-1 0,0 0 0,0 0-1,0-1-1,0 1 0,0-1-1,0-1 1,0-1 0,0 0 0,0-1 0,0-1 1,0 1 0,0 0 0,0 0 0,0 1 0,0 1 0,0 2 0,0-1 0,0 1-1,0 0 1,0-1-1,0 1 0,0 0 1,0-1-1,0 1 0,0 0 0,0-1-1,0 1-1,0 0-1,0 0 0,0 1 1,0 1-1,0 1 1,0 1 1,0 1 0,0 1 1,0 1 1,0 1 0,2-1 1,0 1 1,2-1 0,-1 1 1,-1-1-1,0 1-1,-2-1 0,0 0 0,0-3-1,0-1 1,0-2-1,1-2 0,0 1 0,2 0-1,0-1 1,0 0-1,0-1 1,-2 0-1,0-2 1,-1 1-1,0 1 0,0 3 1,0 2-1,0 0 1,0 1 2,0-1 2,0 1 1,0-1 0,0 1-1,0 0-2,0-1-1,0 0-1,0-1 0,0 0 0,0-2-1,0 0 0,2 1-1,0 1 0,2 1-2,-1 0 0,-1-1 0,0-1 0,-2 0-1,0-2 1,0 1-1,0 0 1,0-1 0,1 1 1,0 0-1,2-1 0,0 1 1,0-2-1,0-1-1,-2-2-1,0-2-1,-1-4-5,0-4-10,0-6-11,0-4-9,0-3-5,0-1 3,0-2 3,0 0 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2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84446 20800 725,'-8'7'-32,"2"-1"17,1 0 18,0-2 17,1 2 8,-2 2 1,0 3 1,-1 4-1,-1 0-1,0 1-4,1-1-4,-1 1-3,0 0-2,-2 1 0,0 1 0,-1 2 1,-1 0-2,1 0-4,-1 2-4,0 2-4,1-2-1,1 0-3,1-1 0,1 0-1,0-3-2,2-1-1,1-3-2,0-1-1,3-6-6,4-10-14,4-10-11,4-9-13,1-3-3,-1 5 8,-1 4 5,0 6 8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2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84900 20950 590,'8'22'112,"1"-3"-25,2-3-25,0-3-26,0-1-15,-1-1-2,-1 1-4,0 0-3,-2-1-2,1-1 2,0-1-1,0 0 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85655 20350 576,'0'24'137,"0"1"-32,0 1-31,0 1-33,-2 0-17,0 2-6,-3 1-5,-2 1-4,-1 1-6,-1 0-8,-2 2-6,0 1-7,1-1-6,1-2-4,2-2-3,2-1-4,3-5-5,2-7-2,4-7-4,2-6-4,2-6 1,0 0 7,-1-3 7,1-2 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1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31800 28050 565,'0'-49'2,"0"4"2,0 3 4,0 3 2,4 6 6,10 9 7,10 10 7,9 10 9,2 11 0,-2 17-3,-3 15-5,-3 16-5,-4 15-2,-3 16-2,-3 15-1,-2 17-1,-3 0-3,1-11-1,-1-14-3,1-11-2,1-12-3,3-9-4,3-10-5,4-8-3,10-22-8,19-30-10,19-32-9,19-30-11,2-20-3,-11-6 3,-14-6 4,-11-6 4,-9-1 4,-3 7 4,-3 6 4,-2 7 3,-6 10 5,-6 16 3,-6 15 5,-6 17 4,-6 21 12,-2 28 21,-3 28 20,-3 29 21,-2 13 2,0 1-14,0-1-15,0 1-15,0-1-11,0 1-5,0-1-6,0 1-6,0-1-7,0 1-8,0-1-7,0 1-8,-2-4-3,-3-6-2,-3-6-1,-2-6 0,-3-9-2,1-8-2,-1-10-2,1-9-1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86328 20661 512,'-1'-13'8,"0"8"16,-2 7 15,0 6 15,-2 4 4,0 3-10,-1 2-10,-1 1-9,-1 3-6,2 1-1,1 3-2,0 1-3,1 0-1,1-3-1,-1-3-1,0-3-2,0-1-1,2-1 0,0 1 1,2-1-1,3-2-6,6-6-9,5-6-10,7-6-11,1-4-4,-2-4 3,-1-2 3,-3-3 3,-1-2 2,-1-1 1,-1-1 0,0 0 2,-3-1 2,-1 2 5,-2 3 3,-2 1 4,-2 2 3,0 1 2,-2 1 2,0 1 2,-3 1 0,0 2-1,-3 2-1,-2 3-2,-2 0-1,-1 2-1,-3 0-2,-1 2-2,-2 0-9,2 2-16,1 0-17,1 2-17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87000 20298 653,'16'-7'124,"-1"2"-30,1 2-30,-1 3-30,1 0-18,-1 0-5,1 0-7,-1 0-7,0 0-5,-1 0-7,-1 0-7,0 0-6,-2-1-9,-1-1-10,-1 0-11,0-1-10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6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87487 19861 506,'0'-13'9,"0"8"16,0 7 16,0 6 16,0 4 3,0 3-7,0 2-9,0 1-8,-1 2-5,0-1-5,-2 1-3,0-1-4,0 0-3,0-1-2,1 0-3,2-2-1,0-1-3,0 1-1,0 0-2,0-1-3,1 0-1,2-3-5,2-1-3,2-2-4,-1-1-4,-3 2-8,-2 0-5,-3 1-8,-4 0 0,-2-1 4,-3 0 4,-3-2 4,-2-1 2,0-2-2,1-3-1,-1 0-2,1-2-1,1 0-1,1 0-2,1 0-1,1-1 2,0 0 5,2-2 5,1 0 5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6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87750 19743 694,'30'-28'48,"-2"5"-6,-1 7-6,-3 5-6,-2 5-1,-1 1 1,-3 2 2,-1 2 1,-2 2-9,-1 2-23,-1 2-21,0 1-21,-2 2-13,-1-2-2,-1-1-2,0 0-2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36"/>
    </inkml:context>
    <inkml:brush xml:id="br0">
      <inkml:brushProperty name="width" value="0.06623" units="cm"/>
      <inkml:brushProperty name="height" value="0.06623" units="cm"/>
      <inkml:brushProperty name="color" value="#FED406"/>
    </inkml:brush>
  </inkml:definitions>
  <inkml:trace contextRef="#ctx0" brushRef="#br0">61173 27900 332,'-7'-22'0,"1"5"0,0 3 0,2 4 0,0 2-2,0 1-2,0-1-2,0 0-4,0 0 1,0-2 4,0 0 4,1-1 4,-1 0 3,2 1 2,0 0 3,2 2 3,-2 1 4,0 0 3,-3 2 6,-2 1 3,0 1 2,0 3-2,2 4-2,1 2-1,2 1 2,5-2 7,6-2 8,4-2 7,5-1-1,5 2-7,5 0-9,5 2-7,1-1-6,-2-1-2,-1 0-3,-3-1-2,1-2-2,5-1 0,3 0-2,4-1 0,3-2-1,2-2-3,2-2-2,2-1-2,1-2-2,2 2 0,0 1-2,2 1-1,-2 1 0,-3 2 0,-2 2 0,-4 2 0,-3 2 0,-3 4 1,-5 2-1,-4 3 2,-2 1-1,-1 0-1,-1-2-1,-1-1 0,0-1-1,-1-2 1,1-2 0,-1-2 0,1-1 0,1 0 0,1 0-1,1 0 0,-1 0-1,-1 0 1,-3 0 0,-1 0 0,-5-2-6,-7-6-13,-6-4-13,-8-5-14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36"/>
    </inkml:context>
    <inkml:brush xml:id="br0">
      <inkml:brushProperty name="width" value="0.06768" units="cm"/>
      <inkml:brushProperty name="height" value="0.06768" units="cm"/>
      <inkml:brushProperty name="color" value="#FED406"/>
    </inkml:brush>
  </inkml:definitions>
  <inkml:trace contextRef="#ctx0" brushRef="#br0">79640 42293 325,'-8'-7'0,"2"1"0,0 0 0,2 2 0,1 0 8,2 0 19,2 0 18,2 0 17,3 0 5,6 1-10,4-1-8,5 0-11,4 0-5,3 0-5,3 0-3,2 0-5,5 0-1,5 1-2,4-1-1,6 0 0,1 0-2,1 2-1,0 0-1,0 2-2,0 0 0,-1 2 0,1 0 0,0 2 1,-2 0-1,-2 3-1,-4 2-2,-2 2-1,-2 1-1,0 1 0,0 1 0,0 1 0,0 0-2,0-2-1,0-3-1,1-1-3,-2-2-1,-1-2 0,0-3-2,-1 0-1,-2-3 0,-2 0 0,-2-2 0,-1 0 0,-3-1 0,-3 2 1,-3 0 0,-3 2 0,-5-2-9,-7-4-18,-6-4-18,-8-3-19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2"/>
    </inkml:context>
    <inkml:brush xml:id="br0">
      <inkml:brushProperty name="width" value="0.07371" units="cm"/>
      <inkml:brushProperty name="height" value="0.07371" units="cm"/>
      <inkml:brushProperty name="color" value="#FED406"/>
    </inkml:brush>
  </inkml:definitions>
  <inkml:trace contextRef="#ctx0" brushRef="#br0">65696 7515 298,'-22'0'3,"4"-2"6,5 0 7,3-2 5,4 2 8,4 2 9,4 4 8,4 2 8,3 1 0,1-2-10,3-2-9,2-2-11,1-2-5,3-2-4,2-2-2,1-2-3,5 0-2,5 1 0,6 0 1,6 2-1,1 1 1,-3 2 0,-5 2 0,-4 2 0,-2 2 0,-1 3 0,-2 4 0,1 2-1,-2 1 0,0 1-1,1 0 0,-1-1 0,1-1-1,1-2 0,1-4 0,1-3 1,1-2-1,0 0 0,2-2-1,1 0-1,0-2-1,-2 0 0,0-2-1,-1 0 0,-1 0 0,-1 0-1,-1 2 1,-1 0 0,-1 1 1,-1 0-2,-1 0 1,-1 0 0,0-1-1,1-2 1,1-2 0,1-1 0,2-3-1,2-2 1,4-2-1,3-1 0,3-2-1,4 1 1,4-1 1,4 1-1,0 0 1,-2 4-1,-4 3-1,-2 3 0,-4 2-1,-2 2 0,-3 2 0,-3 2 1,-4 1-1,-3 1-1,-5 2 1,-3 0 0,0 1 0,3 2 0,5 0 1,3 1 0,1 0 1,-1-3 0,-3-1-1,-1-2 0,-1-2 1,1 0-1,1-2 1,1 0-1,1-1 0,2 2 0,3 0 0,1 2-1,2-1 1,0-1-1,2 0 1,1-1-1,-1-1 1,0 0-2,-1 0-2,-1 0 0,0-1 0,0-1 0,2 0 1,1-1 0,1-1 2,2 2-1,2 0 1,2 2 1,2 0 0,0 0 0,2 0 0,0 0 1,1 0 0,0 0 0,0 0-1,0 0 0,-2 0 0,-4 2 1,-4 0-1,-4 2 0,-3-1 0,-1-1 0,-3 0 0,-1-1 0,-3-1 0,0 2 0,-1 0-1,0 1 1,-2 1 0,1-2-1,-1 0 0,1-2 1,-1 0-1,1 0 0,-1 0 0,1 0 1,-1 1-1,1 0 1,-1 2 0,1 0-1,0 0 1,1 0 0,1-2-1,1 0 0,-1-1 0,0 0 0,-1 0 0,0 0-1,-1-1 0,4-2 0,3-2 0,3-2 0,1 0 1,-2 1-1,0 0 1,-1 2 1,-1 0 0,-1 2 1,-1 0 0,-1 2 1,-1 1-1,-1 2 1,-1 2-1,-1 2 0,-2 0 0,-1 1 0,-3 0 0,-1 0 1,-1 0 0,1-1 1,2 1 0,0 0 1,2-1 0,5-2 0,3-3 0,4 0-1,4-3 0,3 0 0,2-2-2,4 0-1,1-2 0,0 0-2,0-1 1,0-2-2,0 2 1,2 1 0,1 2 1,0 2 0,-1 1 0,-2 0 0,-3 0-1,-4 0 1,0 0 0,1 2-1,0 0 1,2 2 0,0-1 0,0-1 1,0 0 0,0-2 1,2 0 0,2-2 1,4 0 1,2-1 1,1-1 0,0 0-1,-2 0 1,0 0 0,-1 1-1,0 0-1,0 2 1,0 0-2,-3 2 1,-5 0-1,-4 2 1,-5 0-1,-4 0 0,-1 0 0,-3-2 0,-1 0-1,-1-1 0,3 0 1,1 0 0,3 0 1,1-1 0,2 0 1,2-2-1,3 0 1,0-1-1,0 0 0,0 0 1,0 0-1,1 0 0,1 1 0,0-1-1,2 0 1,-2 0-1,-2 2 0,-3 0 0,-3 2-1,-1 0 1,2 0-1,3 0-1,1 0 1,0 0-1,-2 0 0,-1 0 1,-3 0-1,0-1 1,3 0 0,1-2 1,2 0-1,2-1 0,0 0 1,2 0-1,1 1 0,0-1 0,0 2 0,0 0 0,0 2 0,-1 0 0,-2 0 0,-1 0 0,-3 0 0,-2 0 0,-2 0 0,-1 0 2,-3 0-1,0 0 1,-1 0-1,0 0 0,1 0-1,-1 0 0,1 0 0,-1 0-1,1 0-1,0 0 1,1 0 0,0 0 0,2 0 1,2-1-1,1 0 0,2-2 0,2 0-2,2-1 1,-1 0-1,0 0 0,0 0-1,1 0 0,0-2 0,2 0 0,1-1 0,1-1 1,2 0-1,2 1 1,2-1 0,1 0 0,0 0-1,0 0 0,0 1-1,-1-1-1,-3 2 0,0 1-2,-3 0 0,-2 1-2,-2 0-1,-2 0-1,-2 1-2,-2-1-2,-3 2-2,-3 0-3,-3 2-2,-4-4-6,-5-6-10,-5-7-9,-4-7-11,-4-1-3,-2 5 3,-2 5 4,-2 5 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7"/>
    </inkml:context>
    <inkml:brush xml:id="br0">
      <inkml:brushProperty name="width" value="0.02752" units="cm"/>
      <inkml:brushProperty name="height" value="0.02752" units="cm"/>
      <inkml:brushProperty name="color" value="#FED406"/>
    </inkml:brush>
  </inkml:definitions>
  <inkml:trace contextRef="#ctx0" brushRef="#br0">72827 30477 799,'-6'-6'12,"2"2"26,4 4 25,2 2 25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7"/>
    </inkml:context>
    <inkml:brush xml:id="br0">
      <inkml:brushProperty name="width" value="0.02732" units="cm"/>
      <inkml:brushProperty name="height" value="0.02732" units="cm"/>
      <inkml:brushProperty name="color" value="#FED406"/>
    </inkml:brush>
  </inkml:definitions>
  <inkml:trace contextRef="#ctx0" brushRef="#br0">72950 30281 805,'1'-14'89,"2"5"-27,2 3-27,1 4-26,1 3-22,-2 2-14,-3 2-15,0 1-14,-3 2-2,0-2 9,-2-1 9,0 0 10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8"/>
    </inkml:context>
    <inkml:brush xml:id="br0">
      <inkml:brushProperty name="width" value="0.02663" units="cm"/>
      <inkml:brushProperty name="height" value="0.02663" units="cm"/>
      <inkml:brushProperty name="color" value="#FED406"/>
    </inkml:brush>
  </inkml:definitions>
  <inkml:trace contextRef="#ctx0" brushRef="#br0">72827 30281 826,'1'-14'-37,"2"5"21,2 3 19,2 4 21,-1 3 6,-1 4-7,-2 2-7,-2 3-7,-2 1-3,-2-1-1,-2 0-1,-1-2 0,-3 0-2,0 0-3,-1-1-2,-1 1-4,0-1-1,1-2-1,1-3-1,0 0 0,3-4 0,1 0 1,2-3 3,2-2 1,2-1 0,2 1-1,2-1-1,1 0-1,2 1 1,0 0 3,0 2 3,-1 1 3,1 0 6,0 2 6,0 0 8,-1 2 8,0 1 0,0 2-3,-2 2-5,0 2-4,-2 0-4,-1 1-2,0 0-3,-2 0-3,-1-1-3,-2-1-7,-2-1-4,-1 0-7,-2-3-2,2-2 0,1-4 1,1-2-1,0-2 1,2 1 3,0-1 1,2 0 2,1 0 3,2 1 0,2-1 2,1 0 2,1 2 4,0 2 8,-2 4 7,0 2 8,-2 3 0,1 0-4,0 1-6,0 2-5,-1-1-6,-2 1-3,-2 0-6,-2 0-4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1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33550 28450 462,'23'-46'-30,"-3"10"16,-3 10 15,-2 9 16,-1 9 10,3 9 5,3 10 4,4 10 5,-3 8-1,-5 10-3,-7 10-4,-5 9-4,-4 4-4,0 1-2,0-1-3,0 1-3,-2-1-1,-3 1-3,-3-1-2,-2 1-2,-3-4-2,1-6-2,-1-6-1,1-6-1,4-15-6,9-21-10,10-22-10,10-22-10,8-15-3,10-5 4,10-7 2,9-5 4,1 0 3,-6 10 6,-6 10 4,-6 9 6,-6 7 5,-2 7 7,-3 6 6,-3 7 8,-1 8 5,4 14 6,3 11 6,3 14 6,-4 8 0,-8 7-5,-10 6-5,-9 7-6,-4 0-5,4-2-4,3-3-6,3-3-4,-1-2-2,-2 0 2,-3 0 1,-3 0 2,-2 0-6,0 0-15,0 0-12,0 0-14,0 0-14,0 0-14,0 0-12,0 0-15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73175 30375 333,'49'20'167,"16"14"-1,16 14 1,15 16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9"/>
    </inkml:context>
    <inkml:brush xml:id="br0">
      <inkml:brushProperty name="width" value="0.02845" units="cm"/>
      <inkml:brushProperty name="height" value="0.02845" units="cm"/>
      <inkml:brushProperty name="color" value="#FED406"/>
    </inkml:brush>
  </inkml:definitions>
  <inkml:trace contextRef="#ctx0" brushRef="#br0">72859 30268 773,'-8'-8'0,"0"-2"0,0 0 0,0-1 0,2-1 3,2 0 6,4 1 7,3-1 6,1 1 1,3 0-5,2 2-5,2 1-4,0 0-2,-1 2-1,-1 1 1,0 1-1,-1 1 1,-1 3 3,1 4 3,0 2 2,-1 2 0,-2 0-4,-3 0-3,0 0-5,-2-1-2,0 1 1,0 0-1,0 0 0,-1 0-1,-1-1 0,0 1-1,-1 0-1,-2 0-1,0 2 0,-1 0 0,-2 1-1,1 0 0,-1-1 1,0 0 0,0-2 1,0-1-1,1 0-2,-1-2-1,0 0-3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09"/>
    </inkml:context>
    <inkml:brush xml:id="br0">
      <inkml:brushProperty name="width" value="0.05032" units="cm"/>
      <inkml:brushProperty name="height" value="0.05032" units="cm"/>
      <inkml:brushProperty name="color" value="#FED406"/>
    </inkml:brush>
  </inkml:definitions>
  <inkml:trace contextRef="#ctx0" brushRef="#br0">64623 22211 437,'-22'-6'0,"3"1"1,3 2 1,3 2 1,5 0 8,6 0 18,7-2 16,8 0 17,3-1 3,3-1-7,2-2-10,1 0-9,2 1-6,-1 1-5,0 2-5,1 2-4,0 1-3,1 2-2,1 0 0,1 2-1,-1 0-2,-2 3-1,-1 2-3,-3 1-1,1 1-2,-1-3-2,2-1-3,2-2-2,-2-2-3,-2 0-4,-1-2-4,-2 0-4,0-1-4,3 0-4,3 0-5,3 0-3,0-1-1,-1 0-1,-3-2 1,-1 0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7"/>
    </inkml:context>
    <inkml:brush xml:id="br0">
      <inkml:brushProperty name="width" value="0.02568" units="cm"/>
      <inkml:brushProperty name="height" value="0.02568" units="cm"/>
      <inkml:brushProperty name="color" value="#FED406"/>
    </inkml:brush>
  </inkml:definitions>
  <inkml:trace contextRef="#ctx0" brushRef="#br0">76887 2531 856,'-6'-8'1,"6"2"1,4 1 3,6 1 1,2 0 4,3 2 9,1 0 7,3 2 8,0 0-4,-3 2-20,-1 0-17,-2 2-18,-2-1-11,-1-1-5,-1 0-3,0-2-4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76485 2781 431,'1'-13'8,"1"3"19,3 4 17,2 4 17,0 5 6,0 7-5,-2 8-6,0 6-6,-3 2-6,-2 0-7,-4-1-8,-2-1-7,-2-1-5,2-1-3,1-1-3,0-1-3,2-1-2,1-1-3,0 0-1,2-2-2,1-1-1,3-1-3,4-1-2,2 0-2,2-3-2,1-1 0,2-2-1,0-2-1,0-1-1,-1 0 2,-1-1-1,0 2 2,-2-1 1,-1 3 6,-1 2 5,0 2 5,-3 1 3,-3 1-2,-2 1 0,-3 2 0,-4-1-1,-2-1-1,-4-1-1,-2-1-1,-2 0-2,-1 0-3,-1-1-2,-1 1-4,-1-1 0,-1 0 1,-1-2 0,-1-1 1,0 0-1,1-2-3,1-1-3,1 0-3,1-2-2,1-1-4,1 0-2,1-1-2,1-3-5,2-2-5,2-4-5,3-2-6,1-2 1,2 1 5,2-1 6,2 0 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3482" units="cm"/>
      <inkml:brushProperty name="height" value="0.03482" units="cm"/>
      <inkml:brushProperty name="color" value="#FED406"/>
    </inkml:brush>
  </inkml:definitions>
  <inkml:trace contextRef="#ctx0" brushRef="#br0">77250 2559 631,'1'-15'4,"4"2"7,2 3 6,3 1 8,2 1 7,0 1 4,-1-1 5,1 0 5,1 1-1,1 0-7,3 2-7,2 1-8,0 0-8,1 2-11,-1 0-9,1 2-10,-2 0-7,0 0-5,-1 0-3,0 0-5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78975 4425 333,'49'20'167,"16"14"-1,16 14 1,15 16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0"/>
    </inkml:context>
    <inkml:brush xml:id="br0">
      <inkml:brushProperty name="width" value="0.04258" units="cm"/>
      <inkml:brushProperty name="height" value="0.04258" units="cm"/>
      <inkml:brushProperty name="color" value="#FED406"/>
    </inkml:brush>
  </inkml:definitions>
  <inkml:trace contextRef="#ctx0" brushRef="#br0">80437 3862 516,'-36'-8'0,"8"2"0,6 1 0,7 1 0,5 0 10,4 0 18,4 0 20,4 0 19,4 1 2,2 0-13,3 2-13,3 0-13,5 1-9,5-2-3,6 0-3,7-1-3,2-1-1,0 2 1,0 0 0,0 2 0,-1 0-1,-2 0-5,-2 0-3,-1 0-6,-4 0-4,-2 0-7,-3 0-6,-3 0-6,-2 0-10,-3 0-10,-1 0-11,-2 0-12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1"/>
    </inkml:context>
    <inkml:brush xml:id="br0">
      <inkml:brushProperty name="width" value="0.05426" units="cm"/>
      <inkml:brushProperty name="height" value="0.05426" units="cm"/>
      <inkml:brushProperty name="color" value="#FED406"/>
    </inkml:brush>
  </inkml:definitions>
  <inkml:trace contextRef="#ctx0" brushRef="#br0">82538 1936 405,'0'-15'0,"0"2"0,0 3 0,0 1 0,-2 4 11,0 6 23,-3 6 22,-2 6 22,-1 4 4,-2 3-15,0 3-16,-1 3-14,-2 3-11,0 2-4,-1 4-4,-1 3-4,1 2-4,1 2-2,2 2-2,2 2-3,2-1-2,1-2-4,0-4-3,2-2-3,0-3-2,2-1-2,0-3-1,2-2-2,1-2 0,2-5 0,2-3 0,2-4 0,1-4-1,3-3-2,2-2-1,2-4-2,1-2-1,4-2 1,4-2 1,2-2 1,1-3 1,0-5 2,1-5 2,-1-5 1,-1-2 2,-1 1 1,-3 1 1,-1 1 0,-3 1 1,-3 1 2,-3 1 2,-2 1 1,-4 2 3,-1 3 4,-2 3 3,-2 2 3,-2 4 3,-4 1 3,-2 2 2,-3 2 4,-3 1 0,0 0-1,-1 0 0,-1 0-1,0 1-1,1 3 2,1 4 1,0 2 1,1 3-1,1 0-4,-1 1-3,0 1-3,2 1-3,3-1-1,2 1-3,4 0-1,2-1-4,4-1-5,2-1-7,3-1-5,3-2-4,0-2-2,1-4-1,1-2-3,1-4 1,1-2 1,1-4 1,2-2 2,-3-2 3,-1-1 3,-4-1 3,-3-1 4,-1-1 3,-2 2 3,-1 1 2,0 1 4,-2 3 9,-2 4 17,-2 5 18,-2 6 17,-2 4 3,0 5-11,-1 5-12,-2 5-12,1 3-7,1 1-3,0 1-3,2 1-3,0 0-2,0 0-2,0 1-2,0-1-2,0 2 0,-2 2-2,0 4 1,-1 3-1,0 1-3,2 2-6,2 0-5,2 2-5,1-2-3,0-2-1,0-4-1,0-2 0,0-4-1,0-6 0,0-3 0,0-6 0,-2-4 0,-6-1 1,-4-2 1,-5-2 1,-3-3 1,-1-3 4,-1-2 4,-1-4 3,0-3 2,1-5 1,1-5 2,1-5 1,2-4 0,2-3-1,4-3-1,3-3 0,3-2 0,4-2 2,4-2 0,4-2 2,6-1-3,9 0-4,9 0-6,9 0-4,4 0-5,2 2-3,0 0-4,2 1-4,-4 4 0,-6 8 2,-7 6 4,-7 7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1"/>
    </inkml:context>
    <inkml:brush xml:id="br0">
      <inkml:brushProperty name="width" value="0.04433" units="cm"/>
      <inkml:brushProperty name="height" value="0.04433" units="cm"/>
      <inkml:brushProperty name="color" value="#FED406"/>
    </inkml:brush>
  </inkml:definitions>
  <inkml:trace contextRef="#ctx0" brushRef="#br0">84900 2378 496,'-8'-21'3,"0"5"6,0 5 6,0 4 6,1 3 3,-1 1 1,0-1 0,0 0 2,0 0-2,-2 2-2,0 0-3,-1 2-1,-2 1-2,-2 4 1,-1 2 1,-3 3 0,0 4 0,-1 2-1,1 3-2,-1 3-2,1 2-1,-1 3 0,0 1-1,1 2 0,0 2-1,3 1 0,1 1 1,2 0 1,2 0-2,1-1-3,0-3-2,2-2-3,2-1-1,2-3-2,4-1 1,3-3-2,2-2-1,5-3-3,4-2-2,3-4-2,5-2-5,3-1-9,4 0-8,5-2-8,0-1-3,0-4 2,-1-2 3,-1-3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6.xml"/><Relationship Id="rId1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17" Type="http://schemas.openxmlformats.org/officeDocument/2006/relationships/customXml" Target="../ink/ink8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customXml" Target="../ink/ink4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83.xml"/><Relationship Id="rId3" Type="http://schemas.openxmlformats.org/officeDocument/2006/relationships/image" Target="../media/image1574.png"/><Relationship Id="rId7" Type="http://schemas.openxmlformats.org/officeDocument/2006/relationships/image" Target="../media/image15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customXml" Target="../ink/ink1582.xml"/><Relationship Id="rId11" Type="http://schemas.openxmlformats.org/officeDocument/2006/relationships/image" Target="../media/image1578.png"/><Relationship Id="rId5" Type="http://schemas.openxmlformats.org/officeDocument/2006/relationships/image" Target="../media/image1575.png"/><Relationship Id="rId10" Type="http://schemas.openxmlformats.org/officeDocument/2006/relationships/customXml" Target="../ink/ink1584.xml"/><Relationship Id="rId4" Type="http://schemas.openxmlformats.org/officeDocument/2006/relationships/customXml" Target="../ink/ink1581.xml"/><Relationship Id="rId9" Type="http://schemas.openxmlformats.org/officeDocument/2006/relationships/image" Target="../media/image1577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31.png"/><Relationship Id="rId299" Type="http://schemas.openxmlformats.org/officeDocument/2006/relationships/customXml" Target="../ink/ink1733.xml"/><Relationship Id="rId21" Type="http://schemas.openxmlformats.org/officeDocument/2006/relationships/image" Target="../media/image1583.png"/><Relationship Id="rId63" Type="http://schemas.openxmlformats.org/officeDocument/2006/relationships/image" Target="../media/image1604.png"/><Relationship Id="rId159" Type="http://schemas.openxmlformats.org/officeDocument/2006/relationships/image" Target="../media/image1652.png"/><Relationship Id="rId170" Type="http://schemas.openxmlformats.org/officeDocument/2006/relationships/customXml" Target="../ink/ink1668.xml"/><Relationship Id="rId226" Type="http://schemas.openxmlformats.org/officeDocument/2006/relationships/image" Target="../media/image1685.png"/><Relationship Id="rId268" Type="http://schemas.openxmlformats.org/officeDocument/2006/relationships/image" Target="../media/image1706.png"/><Relationship Id="rId32" Type="http://schemas.openxmlformats.org/officeDocument/2006/relationships/customXml" Target="../ink/ink1599.xml"/><Relationship Id="rId74" Type="http://schemas.openxmlformats.org/officeDocument/2006/relationships/customXml" Target="../ink/ink1620.xml"/><Relationship Id="rId128" Type="http://schemas.openxmlformats.org/officeDocument/2006/relationships/customXml" Target="../ink/ink1647.xml"/><Relationship Id="rId5" Type="http://schemas.openxmlformats.org/officeDocument/2006/relationships/image" Target="../media/image1575.png"/><Relationship Id="rId181" Type="http://schemas.openxmlformats.org/officeDocument/2006/relationships/customXml" Target="../ink/ink1674.xml"/><Relationship Id="rId237" Type="http://schemas.openxmlformats.org/officeDocument/2006/relationships/customXml" Target="../ink/ink1702.xml"/><Relationship Id="rId279" Type="http://schemas.openxmlformats.org/officeDocument/2006/relationships/customXml" Target="../ink/ink1723.xml"/><Relationship Id="rId43" Type="http://schemas.openxmlformats.org/officeDocument/2006/relationships/image" Target="../media/image1594.png"/><Relationship Id="rId139" Type="http://schemas.openxmlformats.org/officeDocument/2006/relationships/image" Target="../media/image1642.png"/><Relationship Id="rId290" Type="http://schemas.openxmlformats.org/officeDocument/2006/relationships/image" Target="../media/image1717.png"/><Relationship Id="rId85" Type="http://schemas.openxmlformats.org/officeDocument/2006/relationships/image" Target="../media/image1615.png"/><Relationship Id="rId150" Type="http://schemas.openxmlformats.org/officeDocument/2006/relationships/customXml" Target="../ink/ink1658.xml"/><Relationship Id="rId192" Type="http://schemas.openxmlformats.org/officeDocument/2006/relationships/image" Target="../media/image1668.png"/><Relationship Id="rId206" Type="http://schemas.openxmlformats.org/officeDocument/2006/relationships/image" Target="../media/image1675.png"/><Relationship Id="rId248" Type="http://schemas.openxmlformats.org/officeDocument/2006/relationships/image" Target="../media/image1696.png"/><Relationship Id="rId12" Type="http://schemas.openxmlformats.org/officeDocument/2006/relationships/customXml" Target="../ink/ink1589.xml"/><Relationship Id="rId108" Type="http://schemas.openxmlformats.org/officeDocument/2006/relationships/customXml" Target="../ink/ink1637.xml"/><Relationship Id="rId54" Type="http://schemas.openxmlformats.org/officeDocument/2006/relationships/customXml" Target="../ink/ink1610.xml"/><Relationship Id="rId96" Type="http://schemas.openxmlformats.org/officeDocument/2006/relationships/customXml" Target="../ink/ink1631.xml"/><Relationship Id="rId161" Type="http://schemas.openxmlformats.org/officeDocument/2006/relationships/image" Target="../media/image1653.png"/><Relationship Id="rId217" Type="http://schemas.openxmlformats.org/officeDocument/2006/relationships/customXml" Target="../ink/ink1692.xml"/><Relationship Id="rId6" Type="http://schemas.openxmlformats.org/officeDocument/2006/relationships/customXml" Target="../ink/ink1586.xml"/><Relationship Id="rId238" Type="http://schemas.openxmlformats.org/officeDocument/2006/relationships/image" Target="../media/image1691.png"/><Relationship Id="rId259" Type="http://schemas.openxmlformats.org/officeDocument/2006/relationships/customXml" Target="../ink/ink1713.xml"/><Relationship Id="rId23" Type="http://schemas.openxmlformats.org/officeDocument/2006/relationships/image" Target="../media/image1584.png"/><Relationship Id="rId119" Type="http://schemas.openxmlformats.org/officeDocument/2006/relationships/image" Target="../media/image1632.png"/><Relationship Id="rId270" Type="http://schemas.openxmlformats.org/officeDocument/2006/relationships/image" Target="../media/image1707.png"/><Relationship Id="rId291" Type="http://schemas.openxmlformats.org/officeDocument/2006/relationships/customXml" Target="../ink/ink1729.xml"/><Relationship Id="rId44" Type="http://schemas.openxmlformats.org/officeDocument/2006/relationships/customXml" Target="../ink/ink1605.xml"/><Relationship Id="rId65" Type="http://schemas.openxmlformats.org/officeDocument/2006/relationships/image" Target="../media/image1605.png"/><Relationship Id="rId86" Type="http://schemas.openxmlformats.org/officeDocument/2006/relationships/customXml" Target="../ink/ink1626.xml"/><Relationship Id="rId130" Type="http://schemas.openxmlformats.org/officeDocument/2006/relationships/customXml" Target="../ink/ink1648.xml"/><Relationship Id="rId151" Type="http://schemas.openxmlformats.org/officeDocument/2006/relationships/image" Target="../media/image1648.png"/><Relationship Id="rId172" Type="http://schemas.openxmlformats.org/officeDocument/2006/relationships/image" Target="../media/image1658.png"/><Relationship Id="rId193" Type="http://schemas.openxmlformats.org/officeDocument/2006/relationships/customXml" Target="../ink/ink1680.xml"/><Relationship Id="rId207" Type="http://schemas.openxmlformats.org/officeDocument/2006/relationships/customXml" Target="../ink/ink1687.xml"/><Relationship Id="rId228" Type="http://schemas.openxmlformats.org/officeDocument/2006/relationships/image" Target="../media/image1686.png"/><Relationship Id="rId249" Type="http://schemas.openxmlformats.org/officeDocument/2006/relationships/customXml" Target="../ink/ink1708.xml"/><Relationship Id="rId13" Type="http://schemas.openxmlformats.org/officeDocument/2006/relationships/image" Target="../media/image1579.png"/><Relationship Id="rId109" Type="http://schemas.openxmlformats.org/officeDocument/2006/relationships/image" Target="../media/image1627.png"/><Relationship Id="rId260" Type="http://schemas.openxmlformats.org/officeDocument/2006/relationships/image" Target="../media/image1702.png"/><Relationship Id="rId281" Type="http://schemas.openxmlformats.org/officeDocument/2006/relationships/customXml" Target="../ink/ink1724.xml"/><Relationship Id="rId34" Type="http://schemas.openxmlformats.org/officeDocument/2006/relationships/customXml" Target="../ink/ink1600.xml"/><Relationship Id="rId55" Type="http://schemas.openxmlformats.org/officeDocument/2006/relationships/image" Target="../media/image1600.png"/><Relationship Id="rId76" Type="http://schemas.openxmlformats.org/officeDocument/2006/relationships/customXml" Target="../ink/ink1621.xml"/><Relationship Id="rId97" Type="http://schemas.openxmlformats.org/officeDocument/2006/relationships/image" Target="../media/image1621.png"/><Relationship Id="rId120" Type="http://schemas.openxmlformats.org/officeDocument/2006/relationships/customXml" Target="../ink/ink1643.xml"/><Relationship Id="rId141" Type="http://schemas.openxmlformats.org/officeDocument/2006/relationships/image" Target="../media/image1643.png"/><Relationship Id="rId7" Type="http://schemas.openxmlformats.org/officeDocument/2006/relationships/image" Target="../media/image1576.png"/><Relationship Id="rId162" Type="http://schemas.openxmlformats.org/officeDocument/2006/relationships/customXml" Target="../ink/ink1664.xml"/><Relationship Id="rId183" Type="http://schemas.openxmlformats.org/officeDocument/2006/relationships/customXml" Target="../ink/ink1675.xml"/><Relationship Id="rId218" Type="http://schemas.openxmlformats.org/officeDocument/2006/relationships/image" Target="../media/image1681.png"/><Relationship Id="rId239" Type="http://schemas.openxmlformats.org/officeDocument/2006/relationships/customXml" Target="../ink/ink1703.xml"/><Relationship Id="rId250" Type="http://schemas.openxmlformats.org/officeDocument/2006/relationships/image" Target="../media/image1697.png"/><Relationship Id="rId271" Type="http://schemas.openxmlformats.org/officeDocument/2006/relationships/customXml" Target="../ink/ink1719.xml"/><Relationship Id="rId292" Type="http://schemas.openxmlformats.org/officeDocument/2006/relationships/image" Target="../media/image1718.png"/><Relationship Id="rId24" Type="http://schemas.openxmlformats.org/officeDocument/2006/relationships/customXml" Target="../ink/ink1595.xml"/><Relationship Id="rId45" Type="http://schemas.openxmlformats.org/officeDocument/2006/relationships/image" Target="../media/image1595.png"/><Relationship Id="rId66" Type="http://schemas.openxmlformats.org/officeDocument/2006/relationships/customXml" Target="../ink/ink1616.xml"/><Relationship Id="rId87" Type="http://schemas.openxmlformats.org/officeDocument/2006/relationships/image" Target="../media/image1616.png"/><Relationship Id="rId110" Type="http://schemas.openxmlformats.org/officeDocument/2006/relationships/customXml" Target="../ink/ink1638.xml"/><Relationship Id="rId131" Type="http://schemas.openxmlformats.org/officeDocument/2006/relationships/image" Target="../media/image1638.png"/><Relationship Id="rId152" Type="http://schemas.openxmlformats.org/officeDocument/2006/relationships/customXml" Target="../ink/ink1659.xml"/><Relationship Id="rId173" Type="http://schemas.openxmlformats.org/officeDocument/2006/relationships/customXml" Target="../ink/ink1670.xml"/><Relationship Id="rId194" Type="http://schemas.openxmlformats.org/officeDocument/2006/relationships/image" Target="../media/image1669.png"/><Relationship Id="rId208" Type="http://schemas.openxmlformats.org/officeDocument/2006/relationships/image" Target="../media/image1676.png"/><Relationship Id="rId229" Type="http://schemas.openxmlformats.org/officeDocument/2006/relationships/customXml" Target="../ink/ink1698.xml"/><Relationship Id="rId240" Type="http://schemas.openxmlformats.org/officeDocument/2006/relationships/image" Target="../media/image1692.png"/><Relationship Id="rId261" Type="http://schemas.openxmlformats.org/officeDocument/2006/relationships/customXml" Target="../ink/ink1714.xml"/><Relationship Id="rId14" Type="http://schemas.openxmlformats.org/officeDocument/2006/relationships/customXml" Target="../ink/ink1590.xml"/><Relationship Id="rId35" Type="http://schemas.openxmlformats.org/officeDocument/2006/relationships/image" Target="../media/image1590.png"/><Relationship Id="rId56" Type="http://schemas.openxmlformats.org/officeDocument/2006/relationships/customXml" Target="../ink/ink1611.xml"/><Relationship Id="rId77" Type="http://schemas.openxmlformats.org/officeDocument/2006/relationships/image" Target="../media/image1611.png"/><Relationship Id="rId100" Type="http://schemas.openxmlformats.org/officeDocument/2006/relationships/customXml" Target="../ink/ink1633.xml"/><Relationship Id="rId282" Type="http://schemas.openxmlformats.org/officeDocument/2006/relationships/image" Target="../media/image1713.png"/><Relationship Id="rId8" Type="http://schemas.openxmlformats.org/officeDocument/2006/relationships/customXml" Target="../ink/ink1587.xml"/><Relationship Id="rId98" Type="http://schemas.openxmlformats.org/officeDocument/2006/relationships/customXml" Target="../ink/ink1632.xml"/><Relationship Id="rId121" Type="http://schemas.openxmlformats.org/officeDocument/2006/relationships/image" Target="../media/image1633.png"/><Relationship Id="rId142" Type="http://schemas.openxmlformats.org/officeDocument/2006/relationships/customXml" Target="../ink/ink1654.xml"/><Relationship Id="rId163" Type="http://schemas.openxmlformats.org/officeDocument/2006/relationships/image" Target="../media/image1654.png"/><Relationship Id="rId184" Type="http://schemas.openxmlformats.org/officeDocument/2006/relationships/image" Target="../media/image1664.png"/><Relationship Id="rId219" Type="http://schemas.openxmlformats.org/officeDocument/2006/relationships/customXml" Target="../ink/ink1693.xml"/><Relationship Id="rId230" Type="http://schemas.openxmlformats.org/officeDocument/2006/relationships/image" Target="../media/image1687.png"/><Relationship Id="rId251" Type="http://schemas.openxmlformats.org/officeDocument/2006/relationships/customXml" Target="../ink/ink1709.xml"/><Relationship Id="rId25" Type="http://schemas.openxmlformats.org/officeDocument/2006/relationships/image" Target="../media/image1585.png"/><Relationship Id="rId46" Type="http://schemas.openxmlformats.org/officeDocument/2006/relationships/customXml" Target="../ink/ink1606.xml"/><Relationship Id="rId67" Type="http://schemas.openxmlformats.org/officeDocument/2006/relationships/image" Target="../media/image1606.png"/><Relationship Id="rId272" Type="http://schemas.openxmlformats.org/officeDocument/2006/relationships/image" Target="../media/image1708.png"/><Relationship Id="rId293" Type="http://schemas.openxmlformats.org/officeDocument/2006/relationships/customXml" Target="../ink/ink1730.xml"/><Relationship Id="rId88" Type="http://schemas.openxmlformats.org/officeDocument/2006/relationships/customXml" Target="../ink/ink1627.xml"/><Relationship Id="rId111" Type="http://schemas.openxmlformats.org/officeDocument/2006/relationships/image" Target="../media/image1628.png"/><Relationship Id="rId132" Type="http://schemas.openxmlformats.org/officeDocument/2006/relationships/customXml" Target="../ink/ink1649.xml"/><Relationship Id="rId153" Type="http://schemas.openxmlformats.org/officeDocument/2006/relationships/image" Target="../media/image1649.png"/><Relationship Id="rId174" Type="http://schemas.openxmlformats.org/officeDocument/2006/relationships/image" Target="../media/image1659.png"/><Relationship Id="rId195" Type="http://schemas.openxmlformats.org/officeDocument/2006/relationships/customXml" Target="../ink/ink1681.xml"/><Relationship Id="rId209" Type="http://schemas.openxmlformats.org/officeDocument/2006/relationships/customXml" Target="../ink/ink1688.xml"/><Relationship Id="rId220" Type="http://schemas.openxmlformats.org/officeDocument/2006/relationships/image" Target="../media/image1682.png"/><Relationship Id="rId241" Type="http://schemas.openxmlformats.org/officeDocument/2006/relationships/customXml" Target="../ink/ink1704.xml"/><Relationship Id="rId15" Type="http://schemas.openxmlformats.org/officeDocument/2006/relationships/image" Target="../media/image1580.png"/><Relationship Id="rId36" Type="http://schemas.openxmlformats.org/officeDocument/2006/relationships/customXml" Target="../ink/ink1601.xml"/><Relationship Id="rId57" Type="http://schemas.openxmlformats.org/officeDocument/2006/relationships/image" Target="../media/image1601.png"/><Relationship Id="rId262" Type="http://schemas.openxmlformats.org/officeDocument/2006/relationships/image" Target="../media/image1703.png"/><Relationship Id="rId283" Type="http://schemas.openxmlformats.org/officeDocument/2006/relationships/customXml" Target="../ink/ink1725.xml"/><Relationship Id="rId78" Type="http://schemas.openxmlformats.org/officeDocument/2006/relationships/customXml" Target="../ink/ink1622.xml"/><Relationship Id="rId99" Type="http://schemas.openxmlformats.org/officeDocument/2006/relationships/image" Target="../media/image1622.png"/><Relationship Id="rId101" Type="http://schemas.openxmlformats.org/officeDocument/2006/relationships/image" Target="../media/image1623.png"/><Relationship Id="rId122" Type="http://schemas.openxmlformats.org/officeDocument/2006/relationships/customXml" Target="../ink/ink1644.xml"/><Relationship Id="rId143" Type="http://schemas.openxmlformats.org/officeDocument/2006/relationships/image" Target="../media/image1644.png"/><Relationship Id="rId164" Type="http://schemas.openxmlformats.org/officeDocument/2006/relationships/customXml" Target="../ink/ink1665.xml"/><Relationship Id="rId185" Type="http://schemas.openxmlformats.org/officeDocument/2006/relationships/customXml" Target="../ink/ink1676.xml"/><Relationship Id="rId9" Type="http://schemas.openxmlformats.org/officeDocument/2006/relationships/image" Target="../media/image1577.png"/><Relationship Id="rId210" Type="http://schemas.openxmlformats.org/officeDocument/2006/relationships/image" Target="../media/image1677.png"/><Relationship Id="rId26" Type="http://schemas.openxmlformats.org/officeDocument/2006/relationships/customXml" Target="../ink/ink1596.xml"/><Relationship Id="rId231" Type="http://schemas.openxmlformats.org/officeDocument/2006/relationships/customXml" Target="../ink/ink1699.xml"/><Relationship Id="rId252" Type="http://schemas.openxmlformats.org/officeDocument/2006/relationships/image" Target="../media/image1698.png"/><Relationship Id="rId273" Type="http://schemas.openxmlformats.org/officeDocument/2006/relationships/customXml" Target="../ink/ink1720.xml"/><Relationship Id="rId294" Type="http://schemas.openxmlformats.org/officeDocument/2006/relationships/image" Target="../media/image1719.png"/><Relationship Id="rId47" Type="http://schemas.openxmlformats.org/officeDocument/2006/relationships/image" Target="../media/image1596.png"/><Relationship Id="rId68" Type="http://schemas.openxmlformats.org/officeDocument/2006/relationships/customXml" Target="../ink/ink1617.xml"/><Relationship Id="rId89" Type="http://schemas.openxmlformats.org/officeDocument/2006/relationships/image" Target="../media/image1617.png"/><Relationship Id="rId112" Type="http://schemas.openxmlformats.org/officeDocument/2006/relationships/customXml" Target="../ink/ink1639.xml"/><Relationship Id="rId133" Type="http://schemas.openxmlformats.org/officeDocument/2006/relationships/image" Target="../media/image1639.png"/><Relationship Id="rId154" Type="http://schemas.openxmlformats.org/officeDocument/2006/relationships/customXml" Target="../ink/ink1660.xml"/><Relationship Id="rId175" Type="http://schemas.openxmlformats.org/officeDocument/2006/relationships/customXml" Target="../ink/ink1671.xml"/><Relationship Id="rId196" Type="http://schemas.openxmlformats.org/officeDocument/2006/relationships/image" Target="../media/image1670.png"/><Relationship Id="rId200" Type="http://schemas.openxmlformats.org/officeDocument/2006/relationships/image" Target="../media/image1672.png"/><Relationship Id="rId16" Type="http://schemas.openxmlformats.org/officeDocument/2006/relationships/customXml" Target="../ink/ink1591.xml"/><Relationship Id="rId221" Type="http://schemas.openxmlformats.org/officeDocument/2006/relationships/customXml" Target="../ink/ink1694.xml"/><Relationship Id="rId242" Type="http://schemas.openxmlformats.org/officeDocument/2006/relationships/image" Target="../media/image1693.png"/><Relationship Id="rId263" Type="http://schemas.openxmlformats.org/officeDocument/2006/relationships/customXml" Target="../ink/ink1715.xml"/><Relationship Id="rId284" Type="http://schemas.openxmlformats.org/officeDocument/2006/relationships/image" Target="../media/image1714.png"/><Relationship Id="rId37" Type="http://schemas.openxmlformats.org/officeDocument/2006/relationships/image" Target="../media/image1591.png"/><Relationship Id="rId58" Type="http://schemas.openxmlformats.org/officeDocument/2006/relationships/customXml" Target="../ink/ink1612.xml"/><Relationship Id="rId79" Type="http://schemas.openxmlformats.org/officeDocument/2006/relationships/image" Target="../media/image1612.png"/><Relationship Id="rId102" Type="http://schemas.openxmlformats.org/officeDocument/2006/relationships/customXml" Target="../ink/ink1634.xml"/><Relationship Id="rId123" Type="http://schemas.openxmlformats.org/officeDocument/2006/relationships/image" Target="../media/image1634.png"/><Relationship Id="rId144" Type="http://schemas.openxmlformats.org/officeDocument/2006/relationships/customXml" Target="../ink/ink1655.xml"/><Relationship Id="rId90" Type="http://schemas.openxmlformats.org/officeDocument/2006/relationships/customXml" Target="../ink/ink1628.xml"/><Relationship Id="rId165" Type="http://schemas.openxmlformats.org/officeDocument/2006/relationships/image" Target="../media/image1655.png"/><Relationship Id="rId186" Type="http://schemas.openxmlformats.org/officeDocument/2006/relationships/image" Target="../media/image1665.png"/><Relationship Id="rId211" Type="http://schemas.openxmlformats.org/officeDocument/2006/relationships/customXml" Target="../ink/ink1689.xml"/><Relationship Id="rId232" Type="http://schemas.openxmlformats.org/officeDocument/2006/relationships/image" Target="../media/image1688.png"/><Relationship Id="rId253" Type="http://schemas.openxmlformats.org/officeDocument/2006/relationships/customXml" Target="../ink/ink1710.xml"/><Relationship Id="rId274" Type="http://schemas.openxmlformats.org/officeDocument/2006/relationships/image" Target="../media/image1709.png"/><Relationship Id="rId295" Type="http://schemas.openxmlformats.org/officeDocument/2006/relationships/customXml" Target="../ink/ink1731.xml"/><Relationship Id="rId27" Type="http://schemas.openxmlformats.org/officeDocument/2006/relationships/image" Target="../media/image1586.png"/><Relationship Id="rId48" Type="http://schemas.openxmlformats.org/officeDocument/2006/relationships/customXml" Target="../ink/ink1607.xml"/><Relationship Id="rId69" Type="http://schemas.openxmlformats.org/officeDocument/2006/relationships/image" Target="../media/image1607.png"/><Relationship Id="rId113" Type="http://schemas.openxmlformats.org/officeDocument/2006/relationships/image" Target="../media/image1629.png"/><Relationship Id="rId134" Type="http://schemas.openxmlformats.org/officeDocument/2006/relationships/customXml" Target="../ink/ink1650.xml"/><Relationship Id="rId80" Type="http://schemas.openxmlformats.org/officeDocument/2006/relationships/customXml" Target="../ink/ink1623.xml"/><Relationship Id="rId155" Type="http://schemas.openxmlformats.org/officeDocument/2006/relationships/image" Target="../media/image1650.png"/><Relationship Id="rId176" Type="http://schemas.openxmlformats.org/officeDocument/2006/relationships/image" Target="../media/image1660.png"/><Relationship Id="rId197" Type="http://schemas.openxmlformats.org/officeDocument/2006/relationships/customXml" Target="../ink/ink1682.xml"/><Relationship Id="rId201" Type="http://schemas.openxmlformats.org/officeDocument/2006/relationships/customXml" Target="../ink/ink1684.xml"/><Relationship Id="rId222" Type="http://schemas.openxmlformats.org/officeDocument/2006/relationships/image" Target="../media/image1683.png"/><Relationship Id="rId243" Type="http://schemas.openxmlformats.org/officeDocument/2006/relationships/customXml" Target="../ink/ink1705.xml"/><Relationship Id="rId264" Type="http://schemas.openxmlformats.org/officeDocument/2006/relationships/image" Target="../media/image1704.png"/><Relationship Id="rId285" Type="http://schemas.openxmlformats.org/officeDocument/2006/relationships/customXml" Target="../ink/ink1726.xml"/><Relationship Id="rId17" Type="http://schemas.openxmlformats.org/officeDocument/2006/relationships/image" Target="../media/image1581.png"/><Relationship Id="rId38" Type="http://schemas.openxmlformats.org/officeDocument/2006/relationships/customXml" Target="../ink/ink1602.xml"/><Relationship Id="rId59" Type="http://schemas.openxmlformats.org/officeDocument/2006/relationships/image" Target="../media/image1602.png"/><Relationship Id="rId103" Type="http://schemas.openxmlformats.org/officeDocument/2006/relationships/image" Target="../media/image1624.png"/><Relationship Id="rId124" Type="http://schemas.openxmlformats.org/officeDocument/2006/relationships/customXml" Target="../ink/ink1645.xml"/><Relationship Id="rId70" Type="http://schemas.openxmlformats.org/officeDocument/2006/relationships/customXml" Target="../ink/ink1618.xml"/><Relationship Id="rId91" Type="http://schemas.openxmlformats.org/officeDocument/2006/relationships/image" Target="../media/image1618.png"/><Relationship Id="rId145" Type="http://schemas.openxmlformats.org/officeDocument/2006/relationships/image" Target="../media/image1645.png"/><Relationship Id="rId166" Type="http://schemas.openxmlformats.org/officeDocument/2006/relationships/customXml" Target="../ink/ink1666.xml"/><Relationship Id="rId187" Type="http://schemas.openxmlformats.org/officeDocument/2006/relationships/customXml" Target="../ink/ink1677.xml"/><Relationship Id="rId1" Type="http://schemas.openxmlformats.org/officeDocument/2006/relationships/tags" Target="../tags/tag64.xml"/><Relationship Id="rId212" Type="http://schemas.openxmlformats.org/officeDocument/2006/relationships/image" Target="../media/image1678.png"/><Relationship Id="rId233" Type="http://schemas.openxmlformats.org/officeDocument/2006/relationships/customXml" Target="../ink/ink1700.xml"/><Relationship Id="rId254" Type="http://schemas.openxmlformats.org/officeDocument/2006/relationships/image" Target="../media/image1699.png"/><Relationship Id="rId28" Type="http://schemas.openxmlformats.org/officeDocument/2006/relationships/customXml" Target="../ink/ink1597.xml"/><Relationship Id="rId49" Type="http://schemas.openxmlformats.org/officeDocument/2006/relationships/image" Target="../media/image1597.png"/><Relationship Id="rId114" Type="http://schemas.openxmlformats.org/officeDocument/2006/relationships/customXml" Target="../ink/ink1640.xml"/><Relationship Id="rId275" Type="http://schemas.openxmlformats.org/officeDocument/2006/relationships/customXml" Target="../ink/ink1721.xml"/><Relationship Id="rId296" Type="http://schemas.openxmlformats.org/officeDocument/2006/relationships/image" Target="../media/image1720.png"/><Relationship Id="rId300" Type="http://schemas.openxmlformats.org/officeDocument/2006/relationships/image" Target="../media/image1722.png"/><Relationship Id="rId60" Type="http://schemas.openxmlformats.org/officeDocument/2006/relationships/customXml" Target="../ink/ink1613.xml"/><Relationship Id="rId81" Type="http://schemas.openxmlformats.org/officeDocument/2006/relationships/image" Target="../media/image1613.png"/><Relationship Id="rId135" Type="http://schemas.openxmlformats.org/officeDocument/2006/relationships/image" Target="../media/image1640.png"/><Relationship Id="rId156" Type="http://schemas.openxmlformats.org/officeDocument/2006/relationships/customXml" Target="../ink/ink1661.xml"/><Relationship Id="rId177" Type="http://schemas.openxmlformats.org/officeDocument/2006/relationships/customXml" Target="../ink/ink1672.xml"/><Relationship Id="rId198" Type="http://schemas.openxmlformats.org/officeDocument/2006/relationships/image" Target="../media/image1671.png"/><Relationship Id="rId202" Type="http://schemas.openxmlformats.org/officeDocument/2006/relationships/image" Target="../media/image1673.png"/><Relationship Id="rId223" Type="http://schemas.openxmlformats.org/officeDocument/2006/relationships/customXml" Target="../ink/ink1695.xml"/><Relationship Id="rId244" Type="http://schemas.openxmlformats.org/officeDocument/2006/relationships/image" Target="../media/image1694.png"/><Relationship Id="rId18" Type="http://schemas.openxmlformats.org/officeDocument/2006/relationships/customXml" Target="../ink/ink1592.xml"/><Relationship Id="rId39" Type="http://schemas.openxmlformats.org/officeDocument/2006/relationships/image" Target="../media/image1592.png"/><Relationship Id="rId265" Type="http://schemas.openxmlformats.org/officeDocument/2006/relationships/customXml" Target="../ink/ink1716.xml"/><Relationship Id="rId286" Type="http://schemas.openxmlformats.org/officeDocument/2006/relationships/image" Target="../media/image1715.png"/><Relationship Id="rId50" Type="http://schemas.openxmlformats.org/officeDocument/2006/relationships/customXml" Target="../ink/ink1608.xml"/><Relationship Id="rId104" Type="http://schemas.openxmlformats.org/officeDocument/2006/relationships/customXml" Target="../ink/ink1635.xml"/><Relationship Id="rId125" Type="http://schemas.openxmlformats.org/officeDocument/2006/relationships/image" Target="../media/image1635.png"/><Relationship Id="rId146" Type="http://schemas.openxmlformats.org/officeDocument/2006/relationships/customXml" Target="../ink/ink1656.xml"/><Relationship Id="rId167" Type="http://schemas.openxmlformats.org/officeDocument/2006/relationships/image" Target="../media/image1656.png"/><Relationship Id="rId188" Type="http://schemas.openxmlformats.org/officeDocument/2006/relationships/image" Target="../media/image1666.png"/><Relationship Id="rId71" Type="http://schemas.openxmlformats.org/officeDocument/2006/relationships/image" Target="../media/image1608.png"/><Relationship Id="rId92" Type="http://schemas.openxmlformats.org/officeDocument/2006/relationships/customXml" Target="../ink/ink1629.xml"/><Relationship Id="rId213" Type="http://schemas.openxmlformats.org/officeDocument/2006/relationships/customXml" Target="../ink/ink1690.xml"/><Relationship Id="rId234" Type="http://schemas.openxmlformats.org/officeDocument/2006/relationships/image" Target="../media/image1689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587.png"/><Relationship Id="rId255" Type="http://schemas.openxmlformats.org/officeDocument/2006/relationships/customXml" Target="../ink/ink1711.xml"/><Relationship Id="rId276" Type="http://schemas.openxmlformats.org/officeDocument/2006/relationships/image" Target="../media/image1710.png"/><Relationship Id="rId297" Type="http://schemas.openxmlformats.org/officeDocument/2006/relationships/customXml" Target="../ink/ink1732.xml"/><Relationship Id="rId40" Type="http://schemas.openxmlformats.org/officeDocument/2006/relationships/customXml" Target="../ink/ink1603.xml"/><Relationship Id="rId115" Type="http://schemas.openxmlformats.org/officeDocument/2006/relationships/image" Target="../media/image1630.png"/><Relationship Id="rId136" Type="http://schemas.openxmlformats.org/officeDocument/2006/relationships/customXml" Target="../ink/ink1651.xml"/><Relationship Id="rId157" Type="http://schemas.openxmlformats.org/officeDocument/2006/relationships/image" Target="../media/image1651.png"/><Relationship Id="rId178" Type="http://schemas.openxmlformats.org/officeDocument/2006/relationships/image" Target="../media/image1661.png"/><Relationship Id="rId301" Type="http://schemas.openxmlformats.org/officeDocument/2006/relationships/customXml" Target="../ink/ink1734.xml"/><Relationship Id="rId61" Type="http://schemas.openxmlformats.org/officeDocument/2006/relationships/image" Target="../media/image1603.png"/><Relationship Id="rId82" Type="http://schemas.openxmlformats.org/officeDocument/2006/relationships/customXml" Target="../ink/ink1624.xml"/><Relationship Id="rId199" Type="http://schemas.openxmlformats.org/officeDocument/2006/relationships/customXml" Target="../ink/ink1683.xml"/><Relationship Id="rId203" Type="http://schemas.openxmlformats.org/officeDocument/2006/relationships/customXml" Target="../ink/ink1685.xml"/><Relationship Id="rId19" Type="http://schemas.openxmlformats.org/officeDocument/2006/relationships/image" Target="../media/image1582.png"/><Relationship Id="rId224" Type="http://schemas.openxmlformats.org/officeDocument/2006/relationships/image" Target="../media/image1684.png"/><Relationship Id="rId245" Type="http://schemas.openxmlformats.org/officeDocument/2006/relationships/customXml" Target="../ink/ink1706.xml"/><Relationship Id="rId266" Type="http://schemas.openxmlformats.org/officeDocument/2006/relationships/image" Target="../media/image1705.png"/><Relationship Id="rId287" Type="http://schemas.openxmlformats.org/officeDocument/2006/relationships/customXml" Target="../ink/ink1727.xml"/><Relationship Id="rId30" Type="http://schemas.openxmlformats.org/officeDocument/2006/relationships/customXml" Target="../ink/ink1598.xml"/><Relationship Id="rId105" Type="http://schemas.openxmlformats.org/officeDocument/2006/relationships/image" Target="../media/image1625.png"/><Relationship Id="rId126" Type="http://schemas.openxmlformats.org/officeDocument/2006/relationships/customXml" Target="../ink/ink1646.xml"/><Relationship Id="rId147" Type="http://schemas.openxmlformats.org/officeDocument/2006/relationships/image" Target="../media/image1646.png"/><Relationship Id="rId168" Type="http://schemas.openxmlformats.org/officeDocument/2006/relationships/customXml" Target="../ink/ink1667.xml"/><Relationship Id="rId51" Type="http://schemas.openxmlformats.org/officeDocument/2006/relationships/image" Target="../media/image1598.png"/><Relationship Id="rId72" Type="http://schemas.openxmlformats.org/officeDocument/2006/relationships/customXml" Target="../ink/ink1619.xml"/><Relationship Id="rId93" Type="http://schemas.openxmlformats.org/officeDocument/2006/relationships/image" Target="../media/image1619.png"/><Relationship Id="rId189" Type="http://schemas.openxmlformats.org/officeDocument/2006/relationships/customXml" Target="../ink/ink1678.xml"/><Relationship Id="rId3" Type="http://schemas.openxmlformats.org/officeDocument/2006/relationships/image" Target="../media/image1574.png"/><Relationship Id="rId214" Type="http://schemas.openxmlformats.org/officeDocument/2006/relationships/image" Target="../media/image1679.png"/><Relationship Id="rId235" Type="http://schemas.openxmlformats.org/officeDocument/2006/relationships/customXml" Target="../ink/ink1701.xml"/><Relationship Id="rId256" Type="http://schemas.openxmlformats.org/officeDocument/2006/relationships/image" Target="../media/image1700.png"/><Relationship Id="rId277" Type="http://schemas.openxmlformats.org/officeDocument/2006/relationships/customXml" Target="../ink/ink1722.xml"/><Relationship Id="rId298" Type="http://schemas.openxmlformats.org/officeDocument/2006/relationships/image" Target="../media/image1721.png"/><Relationship Id="rId116" Type="http://schemas.openxmlformats.org/officeDocument/2006/relationships/customXml" Target="../ink/ink1641.xml"/><Relationship Id="rId137" Type="http://schemas.openxmlformats.org/officeDocument/2006/relationships/image" Target="../media/image1641.png"/><Relationship Id="rId158" Type="http://schemas.openxmlformats.org/officeDocument/2006/relationships/customXml" Target="../ink/ink1662.xml"/><Relationship Id="rId302" Type="http://schemas.openxmlformats.org/officeDocument/2006/relationships/image" Target="../media/image1723.png"/><Relationship Id="rId20" Type="http://schemas.openxmlformats.org/officeDocument/2006/relationships/customXml" Target="../ink/ink1593.xml"/><Relationship Id="rId41" Type="http://schemas.openxmlformats.org/officeDocument/2006/relationships/image" Target="../media/image1593.png"/><Relationship Id="rId62" Type="http://schemas.openxmlformats.org/officeDocument/2006/relationships/customXml" Target="../ink/ink1614.xml"/><Relationship Id="rId83" Type="http://schemas.openxmlformats.org/officeDocument/2006/relationships/image" Target="../media/image1614.png"/><Relationship Id="rId179" Type="http://schemas.openxmlformats.org/officeDocument/2006/relationships/customXml" Target="../ink/ink1673.xml"/><Relationship Id="rId190" Type="http://schemas.openxmlformats.org/officeDocument/2006/relationships/image" Target="../media/image1667.png"/><Relationship Id="rId204" Type="http://schemas.openxmlformats.org/officeDocument/2006/relationships/image" Target="../media/image1674.png"/><Relationship Id="rId225" Type="http://schemas.openxmlformats.org/officeDocument/2006/relationships/customXml" Target="../ink/ink1696.xml"/><Relationship Id="rId246" Type="http://schemas.openxmlformats.org/officeDocument/2006/relationships/image" Target="../media/image1695.png"/><Relationship Id="rId267" Type="http://schemas.openxmlformats.org/officeDocument/2006/relationships/customXml" Target="../ink/ink1717.xml"/><Relationship Id="rId288" Type="http://schemas.openxmlformats.org/officeDocument/2006/relationships/image" Target="../media/image1716.png"/><Relationship Id="rId106" Type="http://schemas.openxmlformats.org/officeDocument/2006/relationships/customXml" Target="../ink/ink1636.xml"/><Relationship Id="rId127" Type="http://schemas.openxmlformats.org/officeDocument/2006/relationships/image" Target="../media/image1636.png"/><Relationship Id="rId10" Type="http://schemas.openxmlformats.org/officeDocument/2006/relationships/customXml" Target="../ink/ink1588.xml"/><Relationship Id="rId31" Type="http://schemas.openxmlformats.org/officeDocument/2006/relationships/image" Target="../media/image1588.png"/><Relationship Id="rId52" Type="http://schemas.openxmlformats.org/officeDocument/2006/relationships/customXml" Target="../ink/ink1609.xml"/><Relationship Id="rId73" Type="http://schemas.openxmlformats.org/officeDocument/2006/relationships/image" Target="../media/image1609.png"/><Relationship Id="rId94" Type="http://schemas.openxmlformats.org/officeDocument/2006/relationships/customXml" Target="../ink/ink1630.xml"/><Relationship Id="rId148" Type="http://schemas.openxmlformats.org/officeDocument/2006/relationships/customXml" Target="../ink/ink1657.xml"/><Relationship Id="rId169" Type="http://schemas.openxmlformats.org/officeDocument/2006/relationships/image" Target="../media/image1657.png"/><Relationship Id="rId4" Type="http://schemas.openxmlformats.org/officeDocument/2006/relationships/customXml" Target="../ink/ink1585.xml"/><Relationship Id="rId180" Type="http://schemas.openxmlformats.org/officeDocument/2006/relationships/image" Target="../media/image1662.png"/><Relationship Id="rId215" Type="http://schemas.openxmlformats.org/officeDocument/2006/relationships/customXml" Target="../ink/ink1691.xml"/><Relationship Id="rId236" Type="http://schemas.openxmlformats.org/officeDocument/2006/relationships/image" Target="../media/image1690.png"/><Relationship Id="rId257" Type="http://schemas.openxmlformats.org/officeDocument/2006/relationships/customXml" Target="../ink/ink1712.xml"/><Relationship Id="rId278" Type="http://schemas.openxmlformats.org/officeDocument/2006/relationships/image" Target="../media/image1711.png"/><Relationship Id="rId42" Type="http://schemas.openxmlformats.org/officeDocument/2006/relationships/customXml" Target="../ink/ink1604.xml"/><Relationship Id="rId84" Type="http://schemas.openxmlformats.org/officeDocument/2006/relationships/customXml" Target="../ink/ink1625.xml"/><Relationship Id="rId138" Type="http://schemas.openxmlformats.org/officeDocument/2006/relationships/customXml" Target="../ink/ink1652.xml"/><Relationship Id="rId191" Type="http://schemas.openxmlformats.org/officeDocument/2006/relationships/customXml" Target="../ink/ink1679.xml"/><Relationship Id="rId205" Type="http://schemas.openxmlformats.org/officeDocument/2006/relationships/customXml" Target="../ink/ink1686.xml"/><Relationship Id="rId247" Type="http://schemas.openxmlformats.org/officeDocument/2006/relationships/customXml" Target="../ink/ink1707.xml"/><Relationship Id="rId107" Type="http://schemas.openxmlformats.org/officeDocument/2006/relationships/image" Target="../media/image1626.png"/><Relationship Id="rId289" Type="http://schemas.openxmlformats.org/officeDocument/2006/relationships/customXml" Target="../ink/ink1728.xml"/><Relationship Id="rId11" Type="http://schemas.openxmlformats.org/officeDocument/2006/relationships/image" Target="../media/image1578.png"/><Relationship Id="rId53" Type="http://schemas.openxmlformats.org/officeDocument/2006/relationships/image" Target="../media/image1599.png"/><Relationship Id="rId149" Type="http://schemas.openxmlformats.org/officeDocument/2006/relationships/image" Target="../media/image1647.png"/><Relationship Id="rId95" Type="http://schemas.openxmlformats.org/officeDocument/2006/relationships/image" Target="../media/image1620.png"/><Relationship Id="rId160" Type="http://schemas.openxmlformats.org/officeDocument/2006/relationships/customXml" Target="../ink/ink1663.xml"/><Relationship Id="rId216" Type="http://schemas.openxmlformats.org/officeDocument/2006/relationships/image" Target="../media/image1680.png"/><Relationship Id="rId258" Type="http://schemas.openxmlformats.org/officeDocument/2006/relationships/image" Target="../media/image1701.png"/><Relationship Id="rId22" Type="http://schemas.openxmlformats.org/officeDocument/2006/relationships/customXml" Target="../ink/ink1594.xml"/><Relationship Id="rId64" Type="http://schemas.openxmlformats.org/officeDocument/2006/relationships/customXml" Target="../ink/ink1615.xml"/><Relationship Id="rId118" Type="http://schemas.openxmlformats.org/officeDocument/2006/relationships/customXml" Target="../ink/ink1642.xml"/><Relationship Id="rId171" Type="http://schemas.openxmlformats.org/officeDocument/2006/relationships/customXml" Target="../ink/ink1669.xml"/><Relationship Id="rId227" Type="http://schemas.openxmlformats.org/officeDocument/2006/relationships/customXml" Target="../ink/ink1697.xml"/><Relationship Id="rId269" Type="http://schemas.openxmlformats.org/officeDocument/2006/relationships/customXml" Target="../ink/ink1718.xml"/><Relationship Id="rId33" Type="http://schemas.openxmlformats.org/officeDocument/2006/relationships/image" Target="../media/image1589.png"/><Relationship Id="rId129" Type="http://schemas.openxmlformats.org/officeDocument/2006/relationships/image" Target="../media/image1637.png"/><Relationship Id="rId280" Type="http://schemas.openxmlformats.org/officeDocument/2006/relationships/image" Target="../media/image1712.png"/><Relationship Id="rId75" Type="http://schemas.openxmlformats.org/officeDocument/2006/relationships/image" Target="../media/image1610.png"/><Relationship Id="rId140" Type="http://schemas.openxmlformats.org/officeDocument/2006/relationships/customXml" Target="../ink/ink1653.xml"/><Relationship Id="rId182" Type="http://schemas.openxmlformats.org/officeDocument/2006/relationships/image" Target="../media/image1663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80.png"/><Relationship Id="rId21" Type="http://schemas.openxmlformats.org/officeDocument/2006/relationships/image" Target="../media/image1733.png"/><Relationship Id="rId324" Type="http://schemas.openxmlformats.org/officeDocument/2006/relationships/customXml" Target="../ink/ink1895.xml"/><Relationship Id="rId531" Type="http://schemas.openxmlformats.org/officeDocument/2006/relationships/image" Target="../media/image1987.png"/><Relationship Id="rId170" Type="http://schemas.openxmlformats.org/officeDocument/2006/relationships/customXml" Target="../ink/ink1818.xml"/><Relationship Id="rId268" Type="http://schemas.openxmlformats.org/officeDocument/2006/relationships/customXml" Target="../ink/ink1867.xml"/><Relationship Id="rId475" Type="http://schemas.openxmlformats.org/officeDocument/2006/relationships/image" Target="../media/image1959.png"/><Relationship Id="rId32" Type="http://schemas.openxmlformats.org/officeDocument/2006/relationships/customXml" Target="../ink/ink1749.xml"/><Relationship Id="rId128" Type="http://schemas.openxmlformats.org/officeDocument/2006/relationships/customXml" Target="../ink/ink1797.xml"/><Relationship Id="rId335" Type="http://schemas.openxmlformats.org/officeDocument/2006/relationships/image" Target="../media/image1889.png"/><Relationship Id="rId542" Type="http://schemas.openxmlformats.org/officeDocument/2006/relationships/customXml" Target="../ink/ink2004.xml"/><Relationship Id="rId181" Type="http://schemas.openxmlformats.org/officeDocument/2006/relationships/image" Target="../media/image1812.png"/><Relationship Id="rId402" Type="http://schemas.openxmlformats.org/officeDocument/2006/relationships/customXml" Target="../ink/ink1934.xml"/><Relationship Id="rId279" Type="http://schemas.openxmlformats.org/officeDocument/2006/relationships/image" Target="../media/image1861.png"/><Relationship Id="rId486" Type="http://schemas.openxmlformats.org/officeDocument/2006/relationships/customXml" Target="../ink/ink1976.xml"/><Relationship Id="rId43" Type="http://schemas.openxmlformats.org/officeDocument/2006/relationships/image" Target="../media/image1744.png"/><Relationship Id="rId139" Type="http://schemas.openxmlformats.org/officeDocument/2006/relationships/image" Target="../media/image1791.png"/><Relationship Id="rId346" Type="http://schemas.openxmlformats.org/officeDocument/2006/relationships/customXml" Target="../ink/ink1906.xml"/><Relationship Id="rId553" Type="http://schemas.openxmlformats.org/officeDocument/2006/relationships/image" Target="../media/image1998.png"/><Relationship Id="rId192" Type="http://schemas.openxmlformats.org/officeDocument/2006/relationships/customXml" Target="../ink/ink1829.xml"/><Relationship Id="rId206" Type="http://schemas.openxmlformats.org/officeDocument/2006/relationships/customXml" Target="../ink/ink1836.xml"/><Relationship Id="rId413" Type="http://schemas.openxmlformats.org/officeDocument/2006/relationships/image" Target="../media/image1928.png"/><Relationship Id="rId497" Type="http://schemas.openxmlformats.org/officeDocument/2006/relationships/image" Target="../media/image1970.png"/><Relationship Id="rId357" Type="http://schemas.openxmlformats.org/officeDocument/2006/relationships/image" Target="../media/image1900.png"/><Relationship Id="rId54" Type="http://schemas.openxmlformats.org/officeDocument/2006/relationships/customXml" Target="../ink/ink1760.xml"/><Relationship Id="rId217" Type="http://schemas.openxmlformats.org/officeDocument/2006/relationships/image" Target="../media/image1830.png"/><Relationship Id="rId564" Type="http://schemas.openxmlformats.org/officeDocument/2006/relationships/customXml" Target="../ink/ink2015.xml"/><Relationship Id="rId424" Type="http://schemas.openxmlformats.org/officeDocument/2006/relationships/customXml" Target="../ink/ink1945.xml"/><Relationship Id="rId270" Type="http://schemas.openxmlformats.org/officeDocument/2006/relationships/customXml" Target="../ink/ink1868.xml"/><Relationship Id="rId65" Type="http://schemas.openxmlformats.org/officeDocument/2006/relationships/image" Target="../media/image1755.png"/><Relationship Id="rId130" Type="http://schemas.openxmlformats.org/officeDocument/2006/relationships/customXml" Target="../ink/ink1798.xml"/><Relationship Id="rId368" Type="http://schemas.openxmlformats.org/officeDocument/2006/relationships/customXml" Target="../ink/ink1917.xml"/><Relationship Id="rId575" Type="http://schemas.openxmlformats.org/officeDocument/2006/relationships/image" Target="../media/image2009.png"/><Relationship Id="rId228" Type="http://schemas.openxmlformats.org/officeDocument/2006/relationships/customXml" Target="../ink/ink1847.xml"/><Relationship Id="rId435" Type="http://schemas.openxmlformats.org/officeDocument/2006/relationships/image" Target="../media/image1939.png"/><Relationship Id="rId281" Type="http://schemas.openxmlformats.org/officeDocument/2006/relationships/image" Target="../media/image1862.png"/><Relationship Id="rId502" Type="http://schemas.openxmlformats.org/officeDocument/2006/relationships/customXml" Target="../ink/ink1984.xml"/><Relationship Id="rId76" Type="http://schemas.openxmlformats.org/officeDocument/2006/relationships/customXml" Target="../ink/ink1771.xml"/><Relationship Id="rId141" Type="http://schemas.openxmlformats.org/officeDocument/2006/relationships/image" Target="../media/image1792.png"/><Relationship Id="rId379" Type="http://schemas.openxmlformats.org/officeDocument/2006/relationships/image" Target="../media/image1911.png"/><Relationship Id="rId586" Type="http://schemas.openxmlformats.org/officeDocument/2006/relationships/customXml" Target="../ink/ink2026.xml"/><Relationship Id="rId7" Type="http://schemas.openxmlformats.org/officeDocument/2006/relationships/image" Target="../media/image1726.png"/><Relationship Id="rId239" Type="http://schemas.openxmlformats.org/officeDocument/2006/relationships/image" Target="../media/image1841.png"/><Relationship Id="rId446" Type="http://schemas.openxmlformats.org/officeDocument/2006/relationships/customXml" Target="../ink/ink1956.xml"/><Relationship Id="rId292" Type="http://schemas.openxmlformats.org/officeDocument/2006/relationships/customXml" Target="../ink/ink1879.xml"/><Relationship Id="rId306" Type="http://schemas.openxmlformats.org/officeDocument/2006/relationships/customXml" Target="../ink/ink1886.xml"/><Relationship Id="rId87" Type="http://schemas.openxmlformats.org/officeDocument/2006/relationships/image" Target="../media/image1766.png"/><Relationship Id="rId513" Type="http://schemas.openxmlformats.org/officeDocument/2006/relationships/image" Target="../media/image1978.png"/><Relationship Id="rId152" Type="http://schemas.openxmlformats.org/officeDocument/2006/relationships/customXml" Target="../ink/ink1809.xml"/><Relationship Id="rId194" Type="http://schemas.openxmlformats.org/officeDocument/2006/relationships/customXml" Target="../ink/ink1830.xml"/><Relationship Id="rId208" Type="http://schemas.openxmlformats.org/officeDocument/2006/relationships/customXml" Target="../ink/ink1837.xml"/><Relationship Id="rId415" Type="http://schemas.openxmlformats.org/officeDocument/2006/relationships/image" Target="../media/image1929.png"/><Relationship Id="rId457" Type="http://schemas.openxmlformats.org/officeDocument/2006/relationships/image" Target="../media/image1950.png"/><Relationship Id="rId261" Type="http://schemas.openxmlformats.org/officeDocument/2006/relationships/image" Target="../media/image1852.png"/><Relationship Id="rId499" Type="http://schemas.openxmlformats.org/officeDocument/2006/relationships/image" Target="../media/image1971.png"/><Relationship Id="rId14" Type="http://schemas.openxmlformats.org/officeDocument/2006/relationships/customXml" Target="../ink/ink1740.xml"/><Relationship Id="rId56" Type="http://schemas.openxmlformats.org/officeDocument/2006/relationships/customXml" Target="../ink/ink1761.xml"/><Relationship Id="rId317" Type="http://schemas.openxmlformats.org/officeDocument/2006/relationships/image" Target="../media/image1880.png"/><Relationship Id="rId359" Type="http://schemas.openxmlformats.org/officeDocument/2006/relationships/image" Target="../media/image1901.png"/><Relationship Id="rId524" Type="http://schemas.openxmlformats.org/officeDocument/2006/relationships/customXml" Target="../ink/ink1995.xml"/><Relationship Id="rId566" Type="http://schemas.openxmlformats.org/officeDocument/2006/relationships/customXml" Target="../ink/ink2016.xml"/><Relationship Id="rId98" Type="http://schemas.openxmlformats.org/officeDocument/2006/relationships/customXml" Target="../ink/ink1782.xml"/><Relationship Id="rId121" Type="http://schemas.openxmlformats.org/officeDocument/2006/relationships/image" Target="../media/image1782.png"/><Relationship Id="rId163" Type="http://schemas.openxmlformats.org/officeDocument/2006/relationships/image" Target="../media/image1803.png"/><Relationship Id="rId219" Type="http://schemas.openxmlformats.org/officeDocument/2006/relationships/image" Target="../media/image1831.png"/><Relationship Id="rId370" Type="http://schemas.openxmlformats.org/officeDocument/2006/relationships/customXml" Target="../ink/ink1918.xml"/><Relationship Id="rId426" Type="http://schemas.openxmlformats.org/officeDocument/2006/relationships/customXml" Target="../ink/ink1946.xml"/><Relationship Id="rId230" Type="http://schemas.openxmlformats.org/officeDocument/2006/relationships/customXml" Target="../ink/ink1848.xml"/><Relationship Id="rId468" Type="http://schemas.openxmlformats.org/officeDocument/2006/relationships/customXml" Target="../ink/ink1967.xml"/><Relationship Id="rId25" Type="http://schemas.openxmlformats.org/officeDocument/2006/relationships/image" Target="../media/image1735.png"/><Relationship Id="rId67" Type="http://schemas.openxmlformats.org/officeDocument/2006/relationships/image" Target="../media/image1756.png"/><Relationship Id="rId272" Type="http://schemas.openxmlformats.org/officeDocument/2006/relationships/customXml" Target="../ink/ink1869.xml"/><Relationship Id="rId328" Type="http://schemas.openxmlformats.org/officeDocument/2006/relationships/customXml" Target="../ink/ink1897.xml"/><Relationship Id="rId535" Type="http://schemas.openxmlformats.org/officeDocument/2006/relationships/image" Target="../media/image1989.png"/><Relationship Id="rId577" Type="http://schemas.openxmlformats.org/officeDocument/2006/relationships/image" Target="../media/image2010.png"/><Relationship Id="rId132" Type="http://schemas.openxmlformats.org/officeDocument/2006/relationships/customXml" Target="../ink/ink1799.xml"/><Relationship Id="rId174" Type="http://schemas.openxmlformats.org/officeDocument/2006/relationships/customXml" Target="../ink/ink1820.xml"/><Relationship Id="rId381" Type="http://schemas.openxmlformats.org/officeDocument/2006/relationships/image" Target="../media/image1912.png"/><Relationship Id="rId241" Type="http://schemas.openxmlformats.org/officeDocument/2006/relationships/image" Target="../media/image1842.png"/><Relationship Id="rId437" Type="http://schemas.openxmlformats.org/officeDocument/2006/relationships/image" Target="../media/image1940.png"/><Relationship Id="rId479" Type="http://schemas.openxmlformats.org/officeDocument/2006/relationships/image" Target="../media/image1961.png"/><Relationship Id="rId36" Type="http://schemas.openxmlformats.org/officeDocument/2006/relationships/customXml" Target="../ink/ink1751.xml"/><Relationship Id="rId283" Type="http://schemas.openxmlformats.org/officeDocument/2006/relationships/image" Target="../media/image1863.png"/><Relationship Id="rId339" Type="http://schemas.openxmlformats.org/officeDocument/2006/relationships/image" Target="../media/image1891.png"/><Relationship Id="rId490" Type="http://schemas.openxmlformats.org/officeDocument/2006/relationships/customXml" Target="../ink/ink1978.xml"/><Relationship Id="rId504" Type="http://schemas.openxmlformats.org/officeDocument/2006/relationships/customXml" Target="../ink/ink1985.xml"/><Relationship Id="rId546" Type="http://schemas.openxmlformats.org/officeDocument/2006/relationships/customXml" Target="../ink/ink2006.xml"/><Relationship Id="rId78" Type="http://schemas.openxmlformats.org/officeDocument/2006/relationships/customXml" Target="../ink/ink1772.xml"/><Relationship Id="rId101" Type="http://schemas.openxmlformats.org/officeDocument/2006/relationships/image" Target="../media/image1772.png"/><Relationship Id="rId143" Type="http://schemas.openxmlformats.org/officeDocument/2006/relationships/image" Target="../media/image1793.png"/><Relationship Id="rId185" Type="http://schemas.openxmlformats.org/officeDocument/2006/relationships/image" Target="../media/image1814.png"/><Relationship Id="rId350" Type="http://schemas.openxmlformats.org/officeDocument/2006/relationships/customXml" Target="../ink/ink1908.xml"/><Relationship Id="rId406" Type="http://schemas.openxmlformats.org/officeDocument/2006/relationships/customXml" Target="../ink/ink1936.xml"/><Relationship Id="rId588" Type="http://schemas.openxmlformats.org/officeDocument/2006/relationships/customXml" Target="../ink/ink2027.xml"/><Relationship Id="rId9" Type="http://schemas.openxmlformats.org/officeDocument/2006/relationships/image" Target="../media/image1727.png"/><Relationship Id="rId210" Type="http://schemas.openxmlformats.org/officeDocument/2006/relationships/customXml" Target="../ink/ink1838.xml"/><Relationship Id="rId392" Type="http://schemas.openxmlformats.org/officeDocument/2006/relationships/customXml" Target="../ink/ink1929.xml"/><Relationship Id="rId448" Type="http://schemas.openxmlformats.org/officeDocument/2006/relationships/customXml" Target="../ink/ink1957.xml"/><Relationship Id="rId252" Type="http://schemas.openxmlformats.org/officeDocument/2006/relationships/customXml" Target="../ink/ink1859.xml"/><Relationship Id="rId294" Type="http://schemas.openxmlformats.org/officeDocument/2006/relationships/customXml" Target="../ink/ink1880.xml"/><Relationship Id="rId308" Type="http://schemas.openxmlformats.org/officeDocument/2006/relationships/customXml" Target="../ink/ink1887.xml"/><Relationship Id="rId515" Type="http://schemas.openxmlformats.org/officeDocument/2006/relationships/image" Target="../media/image1979.png"/><Relationship Id="rId47" Type="http://schemas.openxmlformats.org/officeDocument/2006/relationships/image" Target="../media/image1746.png"/><Relationship Id="rId89" Type="http://schemas.openxmlformats.org/officeDocument/2006/relationships/image" Target="../media/image1639.png"/><Relationship Id="rId112" Type="http://schemas.openxmlformats.org/officeDocument/2006/relationships/customXml" Target="../ink/ink1789.xml"/><Relationship Id="rId154" Type="http://schemas.openxmlformats.org/officeDocument/2006/relationships/customXml" Target="../ink/ink1810.xml"/><Relationship Id="rId361" Type="http://schemas.openxmlformats.org/officeDocument/2006/relationships/image" Target="../media/image1902.png"/><Relationship Id="rId557" Type="http://schemas.openxmlformats.org/officeDocument/2006/relationships/image" Target="../media/image2000.png"/><Relationship Id="rId196" Type="http://schemas.openxmlformats.org/officeDocument/2006/relationships/customXml" Target="../ink/ink1831.xml"/><Relationship Id="rId417" Type="http://schemas.openxmlformats.org/officeDocument/2006/relationships/image" Target="../media/image1930.png"/><Relationship Id="rId459" Type="http://schemas.openxmlformats.org/officeDocument/2006/relationships/image" Target="../media/image1951.png"/><Relationship Id="rId16" Type="http://schemas.openxmlformats.org/officeDocument/2006/relationships/customXml" Target="../ink/ink1741.xml"/><Relationship Id="rId221" Type="http://schemas.openxmlformats.org/officeDocument/2006/relationships/image" Target="../media/image1832.png"/><Relationship Id="rId263" Type="http://schemas.openxmlformats.org/officeDocument/2006/relationships/image" Target="../media/image1853.png"/><Relationship Id="rId319" Type="http://schemas.openxmlformats.org/officeDocument/2006/relationships/image" Target="../media/image1881.png"/><Relationship Id="rId470" Type="http://schemas.openxmlformats.org/officeDocument/2006/relationships/customXml" Target="../ink/ink1968.xml"/><Relationship Id="rId526" Type="http://schemas.openxmlformats.org/officeDocument/2006/relationships/customXml" Target="../ink/ink1996.xml"/><Relationship Id="rId58" Type="http://schemas.openxmlformats.org/officeDocument/2006/relationships/customXml" Target="../ink/ink1762.xml"/><Relationship Id="rId123" Type="http://schemas.openxmlformats.org/officeDocument/2006/relationships/image" Target="../media/image1783.png"/><Relationship Id="rId330" Type="http://schemas.openxmlformats.org/officeDocument/2006/relationships/customXml" Target="../ink/ink1898.xml"/><Relationship Id="rId568" Type="http://schemas.openxmlformats.org/officeDocument/2006/relationships/customXml" Target="../ink/ink2017.xml"/><Relationship Id="rId165" Type="http://schemas.openxmlformats.org/officeDocument/2006/relationships/image" Target="../media/image1804.png"/><Relationship Id="rId372" Type="http://schemas.openxmlformats.org/officeDocument/2006/relationships/customXml" Target="../ink/ink1919.xml"/><Relationship Id="rId428" Type="http://schemas.openxmlformats.org/officeDocument/2006/relationships/customXml" Target="../ink/ink1947.xml"/><Relationship Id="rId232" Type="http://schemas.openxmlformats.org/officeDocument/2006/relationships/customXml" Target="../ink/ink1849.xml"/><Relationship Id="rId274" Type="http://schemas.openxmlformats.org/officeDocument/2006/relationships/customXml" Target="../ink/ink1870.xml"/><Relationship Id="rId481" Type="http://schemas.openxmlformats.org/officeDocument/2006/relationships/image" Target="../media/image1962.png"/><Relationship Id="rId27" Type="http://schemas.openxmlformats.org/officeDocument/2006/relationships/image" Target="../media/image1736.png"/><Relationship Id="rId69" Type="http://schemas.openxmlformats.org/officeDocument/2006/relationships/image" Target="../media/image1757.png"/><Relationship Id="rId134" Type="http://schemas.openxmlformats.org/officeDocument/2006/relationships/customXml" Target="../ink/ink1800.xml"/><Relationship Id="rId537" Type="http://schemas.openxmlformats.org/officeDocument/2006/relationships/image" Target="../media/image1990.png"/><Relationship Id="rId579" Type="http://schemas.openxmlformats.org/officeDocument/2006/relationships/image" Target="../media/image2011.png"/><Relationship Id="rId80" Type="http://schemas.openxmlformats.org/officeDocument/2006/relationships/customXml" Target="../ink/ink1773.xml"/><Relationship Id="rId176" Type="http://schemas.openxmlformats.org/officeDocument/2006/relationships/customXml" Target="../ink/ink1821.xml"/><Relationship Id="rId341" Type="http://schemas.openxmlformats.org/officeDocument/2006/relationships/image" Target="../media/image1892.png"/><Relationship Id="rId383" Type="http://schemas.openxmlformats.org/officeDocument/2006/relationships/image" Target="../media/image1913.png"/><Relationship Id="rId439" Type="http://schemas.openxmlformats.org/officeDocument/2006/relationships/image" Target="../media/image1941.png"/><Relationship Id="rId590" Type="http://schemas.openxmlformats.org/officeDocument/2006/relationships/customXml" Target="../ink/ink2028.xml"/><Relationship Id="rId201" Type="http://schemas.openxmlformats.org/officeDocument/2006/relationships/image" Target="../media/image1822.png"/><Relationship Id="rId243" Type="http://schemas.openxmlformats.org/officeDocument/2006/relationships/image" Target="../media/image1843.png"/><Relationship Id="rId285" Type="http://schemas.openxmlformats.org/officeDocument/2006/relationships/image" Target="../media/image1864.png"/><Relationship Id="rId450" Type="http://schemas.openxmlformats.org/officeDocument/2006/relationships/customXml" Target="../ink/ink1958.xml"/><Relationship Id="rId506" Type="http://schemas.openxmlformats.org/officeDocument/2006/relationships/customXml" Target="../ink/ink1986.xml"/><Relationship Id="rId38" Type="http://schemas.openxmlformats.org/officeDocument/2006/relationships/customXml" Target="../ink/ink1752.xml"/><Relationship Id="rId103" Type="http://schemas.openxmlformats.org/officeDocument/2006/relationships/image" Target="../media/image1773.png"/><Relationship Id="rId310" Type="http://schemas.openxmlformats.org/officeDocument/2006/relationships/customXml" Target="../ink/ink1888.xml"/><Relationship Id="rId492" Type="http://schemas.openxmlformats.org/officeDocument/2006/relationships/customXml" Target="../ink/ink1979.xml"/><Relationship Id="rId548" Type="http://schemas.openxmlformats.org/officeDocument/2006/relationships/customXml" Target="../ink/ink2007.xml"/><Relationship Id="rId91" Type="http://schemas.openxmlformats.org/officeDocument/2006/relationships/image" Target="../media/image1767.png"/><Relationship Id="rId145" Type="http://schemas.openxmlformats.org/officeDocument/2006/relationships/image" Target="../media/image1794.png"/><Relationship Id="rId187" Type="http://schemas.openxmlformats.org/officeDocument/2006/relationships/image" Target="../media/image1815.png"/><Relationship Id="rId352" Type="http://schemas.openxmlformats.org/officeDocument/2006/relationships/customXml" Target="../ink/ink1909.xml"/><Relationship Id="rId394" Type="http://schemas.openxmlformats.org/officeDocument/2006/relationships/customXml" Target="../ink/ink1930.xml"/><Relationship Id="rId408" Type="http://schemas.openxmlformats.org/officeDocument/2006/relationships/customXml" Target="../ink/ink1937.xml"/><Relationship Id="rId212" Type="http://schemas.openxmlformats.org/officeDocument/2006/relationships/customXml" Target="../ink/ink1839.xml"/><Relationship Id="rId254" Type="http://schemas.openxmlformats.org/officeDocument/2006/relationships/customXml" Target="../ink/ink1860.xml"/><Relationship Id="rId49" Type="http://schemas.openxmlformats.org/officeDocument/2006/relationships/image" Target="../media/image1747.png"/><Relationship Id="rId114" Type="http://schemas.openxmlformats.org/officeDocument/2006/relationships/customXml" Target="../ink/ink1790.xml"/><Relationship Id="rId296" Type="http://schemas.openxmlformats.org/officeDocument/2006/relationships/customXml" Target="../ink/ink1881.xml"/><Relationship Id="rId461" Type="http://schemas.openxmlformats.org/officeDocument/2006/relationships/image" Target="../media/image1952.png"/><Relationship Id="rId517" Type="http://schemas.openxmlformats.org/officeDocument/2006/relationships/image" Target="../media/image1980.png"/><Relationship Id="rId559" Type="http://schemas.openxmlformats.org/officeDocument/2006/relationships/image" Target="../media/image2001.png"/><Relationship Id="rId60" Type="http://schemas.openxmlformats.org/officeDocument/2006/relationships/customXml" Target="../ink/ink1763.xml"/><Relationship Id="rId156" Type="http://schemas.openxmlformats.org/officeDocument/2006/relationships/customXml" Target="../ink/ink1811.xml"/><Relationship Id="rId198" Type="http://schemas.openxmlformats.org/officeDocument/2006/relationships/customXml" Target="../ink/ink1832.xml"/><Relationship Id="rId321" Type="http://schemas.openxmlformats.org/officeDocument/2006/relationships/image" Target="../media/image1882.png"/><Relationship Id="rId363" Type="http://schemas.openxmlformats.org/officeDocument/2006/relationships/image" Target="../media/image1903.png"/><Relationship Id="rId419" Type="http://schemas.openxmlformats.org/officeDocument/2006/relationships/image" Target="../media/image1931.png"/><Relationship Id="rId570" Type="http://schemas.openxmlformats.org/officeDocument/2006/relationships/customXml" Target="../ink/ink2018.xml"/><Relationship Id="rId223" Type="http://schemas.openxmlformats.org/officeDocument/2006/relationships/image" Target="../media/image1833.png"/><Relationship Id="rId430" Type="http://schemas.openxmlformats.org/officeDocument/2006/relationships/customXml" Target="../ink/ink1948.xml"/><Relationship Id="rId18" Type="http://schemas.openxmlformats.org/officeDocument/2006/relationships/customXml" Target="../ink/ink1742.xml"/><Relationship Id="rId265" Type="http://schemas.openxmlformats.org/officeDocument/2006/relationships/image" Target="../media/image1854.png"/><Relationship Id="rId472" Type="http://schemas.openxmlformats.org/officeDocument/2006/relationships/customXml" Target="../ink/ink1969.xml"/><Relationship Id="rId528" Type="http://schemas.openxmlformats.org/officeDocument/2006/relationships/customXml" Target="../ink/ink1997.xml"/><Relationship Id="rId125" Type="http://schemas.openxmlformats.org/officeDocument/2006/relationships/image" Target="../media/image1784.png"/><Relationship Id="rId167" Type="http://schemas.openxmlformats.org/officeDocument/2006/relationships/image" Target="../media/image1805.png"/><Relationship Id="rId332" Type="http://schemas.openxmlformats.org/officeDocument/2006/relationships/customXml" Target="../ink/ink1899.xml"/><Relationship Id="rId374" Type="http://schemas.openxmlformats.org/officeDocument/2006/relationships/customXml" Target="../ink/ink1920.xml"/><Relationship Id="rId581" Type="http://schemas.openxmlformats.org/officeDocument/2006/relationships/image" Target="../media/image2012.png"/><Relationship Id="rId71" Type="http://schemas.openxmlformats.org/officeDocument/2006/relationships/image" Target="../media/image1758.png"/><Relationship Id="rId234" Type="http://schemas.openxmlformats.org/officeDocument/2006/relationships/customXml" Target="../ink/ink1850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737.png"/><Relationship Id="rId276" Type="http://schemas.openxmlformats.org/officeDocument/2006/relationships/customXml" Target="../ink/ink1871.xml"/><Relationship Id="rId441" Type="http://schemas.openxmlformats.org/officeDocument/2006/relationships/image" Target="../media/image1942.png"/><Relationship Id="rId483" Type="http://schemas.openxmlformats.org/officeDocument/2006/relationships/image" Target="../media/image1963.png"/><Relationship Id="rId539" Type="http://schemas.openxmlformats.org/officeDocument/2006/relationships/image" Target="../media/image1991.png"/><Relationship Id="rId40" Type="http://schemas.openxmlformats.org/officeDocument/2006/relationships/customXml" Target="../ink/ink1753.xml"/><Relationship Id="rId136" Type="http://schemas.openxmlformats.org/officeDocument/2006/relationships/customXml" Target="../ink/ink1801.xml"/><Relationship Id="rId178" Type="http://schemas.openxmlformats.org/officeDocument/2006/relationships/customXml" Target="../ink/ink1822.xml"/><Relationship Id="rId301" Type="http://schemas.openxmlformats.org/officeDocument/2006/relationships/image" Target="../media/image1872.png"/><Relationship Id="rId343" Type="http://schemas.openxmlformats.org/officeDocument/2006/relationships/image" Target="../media/image1893.png"/><Relationship Id="rId550" Type="http://schemas.openxmlformats.org/officeDocument/2006/relationships/customXml" Target="../ink/ink2008.xml"/><Relationship Id="rId82" Type="http://schemas.openxmlformats.org/officeDocument/2006/relationships/customXml" Target="../ink/ink1774.xml"/><Relationship Id="rId203" Type="http://schemas.openxmlformats.org/officeDocument/2006/relationships/image" Target="../media/image1823.png"/><Relationship Id="rId385" Type="http://schemas.openxmlformats.org/officeDocument/2006/relationships/image" Target="../media/image1914.png"/><Relationship Id="rId592" Type="http://schemas.openxmlformats.org/officeDocument/2006/relationships/customXml" Target="../ink/ink2029.xml"/><Relationship Id="rId245" Type="http://schemas.openxmlformats.org/officeDocument/2006/relationships/image" Target="../media/image1844.png"/><Relationship Id="rId287" Type="http://schemas.openxmlformats.org/officeDocument/2006/relationships/image" Target="../media/image1865.png"/><Relationship Id="rId410" Type="http://schemas.openxmlformats.org/officeDocument/2006/relationships/customXml" Target="../ink/ink1938.xml"/><Relationship Id="rId452" Type="http://schemas.openxmlformats.org/officeDocument/2006/relationships/customXml" Target="../ink/ink1959.xml"/><Relationship Id="rId494" Type="http://schemas.openxmlformats.org/officeDocument/2006/relationships/customXml" Target="../ink/ink1980.xml"/><Relationship Id="rId508" Type="http://schemas.openxmlformats.org/officeDocument/2006/relationships/customXml" Target="../ink/ink1987.xml"/><Relationship Id="rId105" Type="http://schemas.openxmlformats.org/officeDocument/2006/relationships/image" Target="../media/image1774.png"/><Relationship Id="rId147" Type="http://schemas.openxmlformats.org/officeDocument/2006/relationships/image" Target="../media/image1795.png"/><Relationship Id="rId312" Type="http://schemas.openxmlformats.org/officeDocument/2006/relationships/customXml" Target="../ink/ink1889.xml"/><Relationship Id="rId354" Type="http://schemas.openxmlformats.org/officeDocument/2006/relationships/customXml" Target="../ink/ink1910.xml"/><Relationship Id="rId51" Type="http://schemas.openxmlformats.org/officeDocument/2006/relationships/image" Target="../media/image1748.png"/><Relationship Id="rId93" Type="http://schemas.openxmlformats.org/officeDocument/2006/relationships/image" Target="../media/image1768.png"/><Relationship Id="rId189" Type="http://schemas.openxmlformats.org/officeDocument/2006/relationships/image" Target="../media/image1816.png"/><Relationship Id="rId396" Type="http://schemas.openxmlformats.org/officeDocument/2006/relationships/customXml" Target="../ink/ink1931.xml"/><Relationship Id="rId561" Type="http://schemas.openxmlformats.org/officeDocument/2006/relationships/image" Target="../media/image2002.png"/><Relationship Id="rId214" Type="http://schemas.openxmlformats.org/officeDocument/2006/relationships/customXml" Target="../ink/ink1840.xml"/><Relationship Id="rId256" Type="http://schemas.openxmlformats.org/officeDocument/2006/relationships/customXml" Target="../ink/ink1861.xml"/><Relationship Id="rId298" Type="http://schemas.openxmlformats.org/officeDocument/2006/relationships/customXml" Target="../ink/ink1882.xml"/><Relationship Id="rId421" Type="http://schemas.openxmlformats.org/officeDocument/2006/relationships/image" Target="../media/image1932.png"/><Relationship Id="rId463" Type="http://schemas.openxmlformats.org/officeDocument/2006/relationships/image" Target="../media/image1953.png"/><Relationship Id="rId519" Type="http://schemas.openxmlformats.org/officeDocument/2006/relationships/image" Target="../media/image1981.png"/><Relationship Id="rId116" Type="http://schemas.openxmlformats.org/officeDocument/2006/relationships/customXml" Target="../ink/ink1791.xml"/><Relationship Id="rId158" Type="http://schemas.openxmlformats.org/officeDocument/2006/relationships/customXml" Target="../ink/ink1812.xml"/><Relationship Id="rId323" Type="http://schemas.openxmlformats.org/officeDocument/2006/relationships/image" Target="../media/image1883.png"/><Relationship Id="rId530" Type="http://schemas.openxmlformats.org/officeDocument/2006/relationships/customXml" Target="../ink/ink1998.xml"/><Relationship Id="rId20" Type="http://schemas.openxmlformats.org/officeDocument/2006/relationships/customXml" Target="../ink/ink1743.xml"/><Relationship Id="rId62" Type="http://schemas.openxmlformats.org/officeDocument/2006/relationships/customXml" Target="../ink/ink1764.xml"/><Relationship Id="rId365" Type="http://schemas.openxmlformats.org/officeDocument/2006/relationships/image" Target="../media/image1904.png"/><Relationship Id="rId572" Type="http://schemas.openxmlformats.org/officeDocument/2006/relationships/customXml" Target="../ink/ink2019.xml"/><Relationship Id="rId225" Type="http://schemas.openxmlformats.org/officeDocument/2006/relationships/image" Target="../media/image1834.png"/><Relationship Id="rId267" Type="http://schemas.openxmlformats.org/officeDocument/2006/relationships/image" Target="../media/image1855.png"/><Relationship Id="rId432" Type="http://schemas.openxmlformats.org/officeDocument/2006/relationships/customXml" Target="../ink/ink1949.xml"/><Relationship Id="rId474" Type="http://schemas.openxmlformats.org/officeDocument/2006/relationships/customXml" Target="../ink/ink1970.xml"/><Relationship Id="rId127" Type="http://schemas.openxmlformats.org/officeDocument/2006/relationships/image" Target="../media/image1785.png"/><Relationship Id="rId31" Type="http://schemas.openxmlformats.org/officeDocument/2006/relationships/image" Target="../media/image1738.png"/><Relationship Id="rId73" Type="http://schemas.openxmlformats.org/officeDocument/2006/relationships/image" Target="../media/image1759.png"/><Relationship Id="rId169" Type="http://schemas.openxmlformats.org/officeDocument/2006/relationships/image" Target="../media/image1806.png"/><Relationship Id="rId334" Type="http://schemas.openxmlformats.org/officeDocument/2006/relationships/customXml" Target="../ink/ink1900.xml"/><Relationship Id="rId376" Type="http://schemas.openxmlformats.org/officeDocument/2006/relationships/customXml" Target="../ink/ink1921.xml"/><Relationship Id="rId541" Type="http://schemas.openxmlformats.org/officeDocument/2006/relationships/image" Target="../media/image1992.png"/><Relationship Id="rId583" Type="http://schemas.openxmlformats.org/officeDocument/2006/relationships/image" Target="../media/image2013.png"/><Relationship Id="rId4" Type="http://schemas.openxmlformats.org/officeDocument/2006/relationships/customXml" Target="../ink/ink1735.xml"/><Relationship Id="rId180" Type="http://schemas.openxmlformats.org/officeDocument/2006/relationships/customXml" Target="../ink/ink1823.xml"/><Relationship Id="rId236" Type="http://schemas.openxmlformats.org/officeDocument/2006/relationships/customXml" Target="../ink/ink1851.xml"/><Relationship Id="rId278" Type="http://schemas.openxmlformats.org/officeDocument/2006/relationships/customXml" Target="../ink/ink1872.xml"/><Relationship Id="rId401" Type="http://schemas.openxmlformats.org/officeDocument/2006/relationships/image" Target="../media/image1922.png"/><Relationship Id="rId443" Type="http://schemas.openxmlformats.org/officeDocument/2006/relationships/image" Target="../media/image1943.png"/><Relationship Id="rId303" Type="http://schemas.openxmlformats.org/officeDocument/2006/relationships/image" Target="../media/image1873.png"/><Relationship Id="rId485" Type="http://schemas.openxmlformats.org/officeDocument/2006/relationships/image" Target="../media/image1964.png"/><Relationship Id="rId42" Type="http://schemas.openxmlformats.org/officeDocument/2006/relationships/customXml" Target="../ink/ink1754.xml"/><Relationship Id="rId84" Type="http://schemas.openxmlformats.org/officeDocument/2006/relationships/customXml" Target="../ink/ink1775.xml"/><Relationship Id="rId138" Type="http://schemas.openxmlformats.org/officeDocument/2006/relationships/customXml" Target="../ink/ink1802.xml"/><Relationship Id="rId345" Type="http://schemas.openxmlformats.org/officeDocument/2006/relationships/image" Target="../media/image1894.png"/><Relationship Id="rId387" Type="http://schemas.openxmlformats.org/officeDocument/2006/relationships/image" Target="../media/image1915.png"/><Relationship Id="rId510" Type="http://schemas.openxmlformats.org/officeDocument/2006/relationships/customXml" Target="../ink/ink1988.xml"/><Relationship Id="rId552" Type="http://schemas.openxmlformats.org/officeDocument/2006/relationships/customXml" Target="../ink/ink2009.xml"/><Relationship Id="rId594" Type="http://schemas.openxmlformats.org/officeDocument/2006/relationships/customXml" Target="../ink/ink2030.xml"/><Relationship Id="rId191" Type="http://schemas.openxmlformats.org/officeDocument/2006/relationships/image" Target="../media/image1817.png"/><Relationship Id="rId205" Type="http://schemas.openxmlformats.org/officeDocument/2006/relationships/image" Target="../media/image1824.png"/><Relationship Id="rId247" Type="http://schemas.openxmlformats.org/officeDocument/2006/relationships/image" Target="../media/image1845.png"/><Relationship Id="rId412" Type="http://schemas.openxmlformats.org/officeDocument/2006/relationships/customXml" Target="../ink/ink1939.xml"/><Relationship Id="rId107" Type="http://schemas.openxmlformats.org/officeDocument/2006/relationships/image" Target="../media/image1775.png"/><Relationship Id="rId289" Type="http://schemas.openxmlformats.org/officeDocument/2006/relationships/image" Target="../media/image1866.png"/><Relationship Id="rId454" Type="http://schemas.openxmlformats.org/officeDocument/2006/relationships/customXml" Target="../ink/ink1960.xml"/><Relationship Id="rId496" Type="http://schemas.openxmlformats.org/officeDocument/2006/relationships/customXml" Target="../ink/ink1981.xml"/><Relationship Id="rId11" Type="http://schemas.openxmlformats.org/officeDocument/2006/relationships/image" Target="../media/image1728.png"/><Relationship Id="rId53" Type="http://schemas.openxmlformats.org/officeDocument/2006/relationships/image" Target="../media/image1749.png"/><Relationship Id="rId149" Type="http://schemas.openxmlformats.org/officeDocument/2006/relationships/image" Target="../media/image1796.png"/><Relationship Id="rId314" Type="http://schemas.openxmlformats.org/officeDocument/2006/relationships/customXml" Target="../ink/ink1890.xml"/><Relationship Id="rId356" Type="http://schemas.openxmlformats.org/officeDocument/2006/relationships/customXml" Target="../ink/ink1911.xml"/><Relationship Id="rId398" Type="http://schemas.openxmlformats.org/officeDocument/2006/relationships/customXml" Target="../ink/ink1932.xml"/><Relationship Id="rId521" Type="http://schemas.openxmlformats.org/officeDocument/2006/relationships/image" Target="../media/image1982.png"/><Relationship Id="rId563" Type="http://schemas.openxmlformats.org/officeDocument/2006/relationships/image" Target="../media/image2003.png"/><Relationship Id="rId95" Type="http://schemas.openxmlformats.org/officeDocument/2006/relationships/image" Target="../media/image1769.png"/><Relationship Id="rId160" Type="http://schemas.openxmlformats.org/officeDocument/2006/relationships/customXml" Target="../ink/ink1813.xml"/><Relationship Id="rId216" Type="http://schemas.openxmlformats.org/officeDocument/2006/relationships/customXml" Target="../ink/ink1841.xml"/><Relationship Id="rId423" Type="http://schemas.openxmlformats.org/officeDocument/2006/relationships/image" Target="../media/image1933.png"/><Relationship Id="rId258" Type="http://schemas.openxmlformats.org/officeDocument/2006/relationships/customXml" Target="../ink/ink1862.xml"/><Relationship Id="rId465" Type="http://schemas.openxmlformats.org/officeDocument/2006/relationships/image" Target="../media/image1954.png"/><Relationship Id="rId22" Type="http://schemas.openxmlformats.org/officeDocument/2006/relationships/customXml" Target="../ink/ink1744.xml"/><Relationship Id="rId64" Type="http://schemas.openxmlformats.org/officeDocument/2006/relationships/customXml" Target="../ink/ink1765.xml"/><Relationship Id="rId118" Type="http://schemas.openxmlformats.org/officeDocument/2006/relationships/customXml" Target="../ink/ink1792.xml"/><Relationship Id="rId325" Type="http://schemas.openxmlformats.org/officeDocument/2006/relationships/image" Target="../media/image1884.png"/><Relationship Id="rId367" Type="http://schemas.openxmlformats.org/officeDocument/2006/relationships/image" Target="../media/image1905.png"/><Relationship Id="rId532" Type="http://schemas.openxmlformats.org/officeDocument/2006/relationships/customXml" Target="../ink/ink1999.xml"/><Relationship Id="rId574" Type="http://schemas.openxmlformats.org/officeDocument/2006/relationships/customXml" Target="../ink/ink2020.xml"/><Relationship Id="rId171" Type="http://schemas.openxmlformats.org/officeDocument/2006/relationships/image" Target="../media/image1807.png"/><Relationship Id="rId227" Type="http://schemas.openxmlformats.org/officeDocument/2006/relationships/image" Target="../media/image1835.png"/><Relationship Id="rId269" Type="http://schemas.openxmlformats.org/officeDocument/2006/relationships/image" Target="../media/image1856.png"/><Relationship Id="rId434" Type="http://schemas.openxmlformats.org/officeDocument/2006/relationships/customXml" Target="../ink/ink1950.xml"/><Relationship Id="rId476" Type="http://schemas.openxmlformats.org/officeDocument/2006/relationships/customXml" Target="../ink/ink1971.xml"/><Relationship Id="rId33" Type="http://schemas.openxmlformats.org/officeDocument/2006/relationships/image" Target="../media/image1739.png"/><Relationship Id="rId129" Type="http://schemas.openxmlformats.org/officeDocument/2006/relationships/image" Target="../media/image1786.png"/><Relationship Id="rId280" Type="http://schemas.openxmlformats.org/officeDocument/2006/relationships/customXml" Target="../ink/ink1873.xml"/><Relationship Id="rId336" Type="http://schemas.openxmlformats.org/officeDocument/2006/relationships/customXml" Target="../ink/ink1901.xml"/><Relationship Id="rId501" Type="http://schemas.openxmlformats.org/officeDocument/2006/relationships/image" Target="../media/image1972.png"/><Relationship Id="rId543" Type="http://schemas.openxmlformats.org/officeDocument/2006/relationships/image" Target="../media/image1993.png"/><Relationship Id="rId75" Type="http://schemas.openxmlformats.org/officeDocument/2006/relationships/image" Target="../media/image1760.png"/><Relationship Id="rId140" Type="http://schemas.openxmlformats.org/officeDocument/2006/relationships/customXml" Target="../ink/ink1803.xml"/><Relationship Id="rId182" Type="http://schemas.openxmlformats.org/officeDocument/2006/relationships/customXml" Target="../ink/ink1824.xml"/><Relationship Id="rId378" Type="http://schemas.openxmlformats.org/officeDocument/2006/relationships/customXml" Target="../ink/ink1922.xml"/><Relationship Id="rId403" Type="http://schemas.openxmlformats.org/officeDocument/2006/relationships/image" Target="../media/image1923.png"/><Relationship Id="rId585" Type="http://schemas.openxmlformats.org/officeDocument/2006/relationships/image" Target="../media/image2014.png"/><Relationship Id="rId6" Type="http://schemas.openxmlformats.org/officeDocument/2006/relationships/customXml" Target="../ink/ink1736.xml"/><Relationship Id="rId238" Type="http://schemas.openxmlformats.org/officeDocument/2006/relationships/customXml" Target="../ink/ink1852.xml"/><Relationship Id="rId445" Type="http://schemas.openxmlformats.org/officeDocument/2006/relationships/image" Target="../media/image1944.png"/><Relationship Id="rId487" Type="http://schemas.openxmlformats.org/officeDocument/2006/relationships/image" Target="../media/image1965.png"/><Relationship Id="rId291" Type="http://schemas.openxmlformats.org/officeDocument/2006/relationships/image" Target="../media/image1867.png"/><Relationship Id="rId305" Type="http://schemas.openxmlformats.org/officeDocument/2006/relationships/image" Target="../media/image1874.png"/><Relationship Id="rId347" Type="http://schemas.openxmlformats.org/officeDocument/2006/relationships/image" Target="../media/image1895.png"/><Relationship Id="rId512" Type="http://schemas.openxmlformats.org/officeDocument/2006/relationships/customXml" Target="../ink/ink1989.xml"/><Relationship Id="rId44" Type="http://schemas.openxmlformats.org/officeDocument/2006/relationships/customXml" Target="../ink/ink1755.xml"/><Relationship Id="rId86" Type="http://schemas.openxmlformats.org/officeDocument/2006/relationships/customXml" Target="../ink/ink1776.xml"/><Relationship Id="rId151" Type="http://schemas.openxmlformats.org/officeDocument/2006/relationships/image" Target="../media/image1797.png"/><Relationship Id="rId389" Type="http://schemas.openxmlformats.org/officeDocument/2006/relationships/image" Target="../media/image1916.png"/><Relationship Id="rId554" Type="http://schemas.openxmlformats.org/officeDocument/2006/relationships/customXml" Target="../ink/ink2010.xml"/><Relationship Id="rId193" Type="http://schemas.openxmlformats.org/officeDocument/2006/relationships/image" Target="../media/image1818.png"/><Relationship Id="rId207" Type="http://schemas.openxmlformats.org/officeDocument/2006/relationships/image" Target="../media/image1825.png"/><Relationship Id="rId249" Type="http://schemas.openxmlformats.org/officeDocument/2006/relationships/image" Target="../media/image1846.png"/><Relationship Id="rId414" Type="http://schemas.openxmlformats.org/officeDocument/2006/relationships/customXml" Target="../ink/ink1940.xml"/><Relationship Id="rId456" Type="http://schemas.openxmlformats.org/officeDocument/2006/relationships/customXml" Target="../ink/ink1961.xml"/><Relationship Id="rId498" Type="http://schemas.openxmlformats.org/officeDocument/2006/relationships/customXml" Target="../ink/ink1982.xml"/><Relationship Id="rId13" Type="http://schemas.openxmlformats.org/officeDocument/2006/relationships/image" Target="../media/image1729.png"/><Relationship Id="rId109" Type="http://schemas.openxmlformats.org/officeDocument/2006/relationships/image" Target="../media/image1776.png"/><Relationship Id="rId260" Type="http://schemas.openxmlformats.org/officeDocument/2006/relationships/customXml" Target="../ink/ink1863.xml"/><Relationship Id="rId316" Type="http://schemas.openxmlformats.org/officeDocument/2006/relationships/customXml" Target="../ink/ink1891.xml"/><Relationship Id="rId523" Type="http://schemas.openxmlformats.org/officeDocument/2006/relationships/image" Target="../media/image1983.png"/><Relationship Id="rId55" Type="http://schemas.openxmlformats.org/officeDocument/2006/relationships/image" Target="../media/image1750.png"/><Relationship Id="rId97" Type="http://schemas.openxmlformats.org/officeDocument/2006/relationships/image" Target="../media/image1770.png"/><Relationship Id="rId120" Type="http://schemas.openxmlformats.org/officeDocument/2006/relationships/customXml" Target="../ink/ink1793.xml"/><Relationship Id="rId358" Type="http://schemas.openxmlformats.org/officeDocument/2006/relationships/customXml" Target="../ink/ink1912.xml"/><Relationship Id="rId565" Type="http://schemas.openxmlformats.org/officeDocument/2006/relationships/image" Target="../media/image2004.png"/><Relationship Id="rId162" Type="http://schemas.openxmlformats.org/officeDocument/2006/relationships/customXml" Target="../ink/ink1814.xml"/><Relationship Id="rId218" Type="http://schemas.openxmlformats.org/officeDocument/2006/relationships/customXml" Target="../ink/ink1842.xml"/><Relationship Id="rId425" Type="http://schemas.openxmlformats.org/officeDocument/2006/relationships/image" Target="../media/image1934.png"/><Relationship Id="rId467" Type="http://schemas.openxmlformats.org/officeDocument/2006/relationships/image" Target="../media/image1955.png"/><Relationship Id="rId271" Type="http://schemas.openxmlformats.org/officeDocument/2006/relationships/image" Target="../media/image1857.png"/><Relationship Id="rId24" Type="http://schemas.openxmlformats.org/officeDocument/2006/relationships/customXml" Target="../ink/ink1745.xml"/><Relationship Id="rId66" Type="http://schemas.openxmlformats.org/officeDocument/2006/relationships/customXml" Target="../ink/ink1766.xml"/><Relationship Id="rId131" Type="http://schemas.openxmlformats.org/officeDocument/2006/relationships/image" Target="../media/image1787.png"/><Relationship Id="rId327" Type="http://schemas.openxmlformats.org/officeDocument/2006/relationships/image" Target="../media/image1885.png"/><Relationship Id="rId369" Type="http://schemas.openxmlformats.org/officeDocument/2006/relationships/image" Target="../media/image1906.png"/><Relationship Id="rId534" Type="http://schemas.openxmlformats.org/officeDocument/2006/relationships/customXml" Target="../ink/ink2000.xml"/><Relationship Id="rId576" Type="http://schemas.openxmlformats.org/officeDocument/2006/relationships/customXml" Target="../ink/ink2021.xml"/><Relationship Id="rId173" Type="http://schemas.openxmlformats.org/officeDocument/2006/relationships/image" Target="../media/image1808.png"/><Relationship Id="rId229" Type="http://schemas.openxmlformats.org/officeDocument/2006/relationships/image" Target="../media/image1836.png"/><Relationship Id="rId380" Type="http://schemas.openxmlformats.org/officeDocument/2006/relationships/customXml" Target="../ink/ink1923.xml"/><Relationship Id="rId436" Type="http://schemas.openxmlformats.org/officeDocument/2006/relationships/customXml" Target="../ink/ink1951.xml"/><Relationship Id="rId240" Type="http://schemas.openxmlformats.org/officeDocument/2006/relationships/customXml" Target="../ink/ink1853.xml"/><Relationship Id="rId478" Type="http://schemas.openxmlformats.org/officeDocument/2006/relationships/customXml" Target="../ink/ink1972.xml"/><Relationship Id="rId35" Type="http://schemas.openxmlformats.org/officeDocument/2006/relationships/image" Target="../media/image1740.png"/><Relationship Id="rId77" Type="http://schemas.openxmlformats.org/officeDocument/2006/relationships/image" Target="../media/image1761.png"/><Relationship Id="rId100" Type="http://schemas.openxmlformats.org/officeDocument/2006/relationships/customXml" Target="../ink/ink1783.xml"/><Relationship Id="rId282" Type="http://schemas.openxmlformats.org/officeDocument/2006/relationships/customXml" Target="../ink/ink1874.xml"/><Relationship Id="rId338" Type="http://schemas.openxmlformats.org/officeDocument/2006/relationships/customXml" Target="../ink/ink1902.xml"/><Relationship Id="rId503" Type="http://schemas.openxmlformats.org/officeDocument/2006/relationships/image" Target="../media/image1973.png"/><Relationship Id="rId545" Type="http://schemas.openxmlformats.org/officeDocument/2006/relationships/image" Target="../media/image1994.png"/><Relationship Id="rId587" Type="http://schemas.openxmlformats.org/officeDocument/2006/relationships/image" Target="../media/image2015.png"/><Relationship Id="rId8" Type="http://schemas.openxmlformats.org/officeDocument/2006/relationships/customXml" Target="../ink/ink1737.xml"/><Relationship Id="rId142" Type="http://schemas.openxmlformats.org/officeDocument/2006/relationships/customXml" Target="../ink/ink1804.xml"/><Relationship Id="rId184" Type="http://schemas.openxmlformats.org/officeDocument/2006/relationships/customXml" Target="../ink/ink1825.xml"/><Relationship Id="rId391" Type="http://schemas.openxmlformats.org/officeDocument/2006/relationships/image" Target="../media/image1917.png"/><Relationship Id="rId405" Type="http://schemas.openxmlformats.org/officeDocument/2006/relationships/image" Target="../media/image1924.png"/><Relationship Id="rId447" Type="http://schemas.openxmlformats.org/officeDocument/2006/relationships/image" Target="../media/image1945.png"/><Relationship Id="rId251" Type="http://schemas.openxmlformats.org/officeDocument/2006/relationships/image" Target="../media/image1847.png"/><Relationship Id="rId489" Type="http://schemas.openxmlformats.org/officeDocument/2006/relationships/image" Target="../media/image1966.png"/><Relationship Id="rId46" Type="http://schemas.openxmlformats.org/officeDocument/2006/relationships/customXml" Target="../ink/ink1756.xml"/><Relationship Id="rId293" Type="http://schemas.openxmlformats.org/officeDocument/2006/relationships/image" Target="../media/image1868.png"/><Relationship Id="rId307" Type="http://schemas.openxmlformats.org/officeDocument/2006/relationships/image" Target="../media/image1875.png"/><Relationship Id="rId349" Type="http://schemas.openxmlformats.org/officeDocument/2006/relationships/image" Target="../media/image1896.png"/><Relationship Id="rId514" Type="http://schemas.openxmlformats.org/officeDocument/2006/relationships/customXml" Target="../ink/ink1990.xml"/><Relationship Id="rId556" Type="http://schemas.openxmlformats.org/officeDocument/2006/relationships/customXml" Target="../ink/ink2011.xml"/><Relationship Id="rId88" Type="http://schemas.openxmlformats.org/officeDocument/2006/relationships/customXml" Target="../ink/ink1777.xml"/><Relationship Id="rId111" Type="http://schemas.openxmlformats.org/officeDocument/2006/relationships/image" Target="../media/image1777.png"/><Relationship Id="rId153" Type="http://schemas.openxmlformats.org/officeDocument/2006/relationships/image" Target="../media/image1798.png"/><Relationship Id="rId195" Type="http://schemas.openxmlformats.org/officeDocument/2006/relationships/image" Target="../media/image1819.png"/><Relationship Id="rId209" Type="http://schemas.openxmlformats.org/officeDocument/2006/relationships/image" Target="../media/image1826.png"/><Relationship Id="rId360" Type="http://schemas.openxmlformats.org/officeDocument/2006/relationships/customXml" Target="../ink/ink1913.xml"/><Relationship Id="rId416" Type="http://schemas.openxmlformats.org/officeDocument/2006/relationships/customXml" Target="../ink/ink1941.xml"/><Relationship Id="rId220" Type="http://schemas.openxmlformats.org/officeDocument/2006/relationships/customXml" Target="../ink/ink1843.xml"/><Relationship Id="rId458" Type="http://schemas.openxmlformats.org/officeDocument/2006/relationships/customXml" Target="../ink/ink1962.xml"/><Relationship Id="rId15" Type="http://schemas.openxmlformats.org/officeDocument/2006/relationships/image" Target="../media/image1730.png"/><Relationship Id="rId57" Type="http://schemas.openxmlformats.org/officeDocument/2006/relationships/image" Target="../media/image1751.png"/><Relationship Id="rId262" Type="http://schemas.openxmlformats.org/officeDocument/2006/relationships/customXml" Target="../ink/ink1864.xml"/><Relationship Id="rId318" Type="http://schemas.openxmlformats.org/officeDocument/2006/relationships/customXml" Target="../ink/ink1892.xml"/><Relationship Id="rId525" Type="http://schemas.openxmlformats.org/officeDocument/2006/relationships/image" Target="../media/image1984.png"/><Relationship Id="rId567" Type="http://schemas.openxmlformats.org/officeDocument/2006/relationships/image" Target="../media/image2005.png"/><Relationship Id="rId99" Type="http://schemas.openxmlformats.org/officeDocument/2006/relationships/image" Target="../media/image1771.png"/><Relationship Id="rId122" Type="http://schemas.openxmlformats.org/officeDocument/2006/relationships/customXml" Target="../ink/ink1794.xml"/><Relationship Id="rId164" Type="http://schemas.openxmlformats.org/officeDocument/2006/relationships/customXml" Target="../ink/ink1815.xml"/><Relationship Id="rId371" Type="http://schemas.openxmlformats.org/officeDocument/2006/relationships/image" Target="../media/image1907.png"/><Relationship Id="rId427" Type="http://schemas.openxmlformats.org/officeDocument/2006/relationships/image" Target="../media/image1935.png"/><Relationship Id="rId469" Type="http://schemas.openxmlformats.org/officeDocument/2006/relationships/image" Target="../media/image1956.png"/><Relationship Id="rId26" Type="http://schemas.openxmlformats.org/officeDocument/2006/relationships/customXml" Target="../ink/ink1746.xml"/><Relationship Id="rId231" Type="http://schemas.openxmlformats.org/officeDocument/2006/relationships/image" Target="../media/image1837.png"/><Relationship Id="rId273" Type="http://schemas.openxmlformats.org/officeDocument/2006/relationships/image" Target="../media/image1858.png"/><Relationship Id="rId329" Type="http://schemas.openxmlformats.org/officeDocument/2006/relationships/image" Target="../media/image1886.png"/><Relationship Id="rId480" Type="http://schemas.openxmlformats.org/officeDocument/2006/relationships/customXml" Target="../ink/ink1973.xml"/><Relationship Id="rId536" Type="http://schemas.openxmlformats.org/officeDocument/2006/relationships/customXml" Target="../ink/ink2001.xml"/><Relationship Id="rId68" Type="http://schemas.openxmlformats.org/officeDocument/2006/relationships/customXml" Target="../ink/ink1767.xml"/><Relationship Id="rId133" Type="http://schemas.openxmlformats.org/officeDocument/2006/relationships/image" Target="../media/image1788.png"/><Relationship Id="rId175" Type="http://schemas.openxmlformats.org/officeDocument/2006/relationships/image" Target="../media/image1809.png"/><Relationship Id="rId340" Type="http://schemas.openxmlformats.org/officeDocument/2006/relationships/customXml" Target="../ink/ink1903.xml"/><Relationship Id="rId578" Type="http://schemas.openxmlformats.org/officeDocument/2006/relationships/customXml" Target="../ink/ink2022.xml"/><Relationship Id="rId200" Type="http://schemas.openxmlformats.org/officeDocument/2006/relationships/customXml" Target="../ink/ink1833.xml"/><Relationship Id="rId382" Type="http://schemas.openxmlformats.org/officeDocument/2006/relationships/customXml" Target="../ink/ink1924.xml"/><Relationship Id="rId438" Type="http://schemas.openxmlformats.org/officeDocument/2006/relationships/customXml" Target="../ink/ink1952.xml"/><Relationship Id="rId242" Type="http://schemas.openxmlformats.org/officeDocument/2006/relationships/customXml" Target="../ink/ink1854.xml"/><Relationship Id="rId284" Type="http://schemas.openxmlformats.org/officeDocument/2006/relationships/customXml" Target="../ink/ink1875.xml"/><Relationship Id="rId491" Type="http://schemas.openxmlformats.org/officeDocument/2006/relationships/image" Target="../media/image1967.png"/><Relationship Id="rId505" Type="http://schemas.openxmlformats.org/officeDocument/2006/relationships/image" Target="../media/image1974.png"/><Relationship Id="rId37" Type="http://schemas.openxmlformats.org/officeDocument/2006/relationships/image" Target="../media/image1741.png"/><Relationship Id="rId79" Type="http://schemas.openxmlformats.org/officeDocument/2006/relationships/image" Target="../media/image1762.png"/><Relationship Id="rId102" Type="http://schemas.openxmlformats.org/officeDocument/2006/relationships/customXml" Target="../ink/ink1784.xml"/><Relationship Id="rId144" Type="http://schemas.openxmlformats.org/officeDocument/2006/relationships/customXml" Target="../ink/ink1805.xml"/><Relationship Id="rId547" Type="http://schemas.openxmlformats.org/officeDocument/2006/relationships/image" Target="../media/image1995.png"/><Relationship Id="rId589" Type="http://schemas.openxmlformats.org/officeDocument/2006/relationships/image" Target="../media/image2016.png"/><Relationship Id="rId90" Type="http://schemas.openxmlformats.org/officeDocument/2006/relationships/customXml" Target="../ink/ink1778.xml"/><Relationship Id="rId186" Type="http://schemas.openxmlformats.org/officeDocument/2006/relationships/customXml" Target="../ink/ink1826.xml"/><Relationship Id="rId351" Type="http://schemas.openxmlformats.org/officeDocument/2006/relationships/image" Target="../media/image1897.png"/><Relationship Id="rId393" Type="http://schemas.openxmlformats.org/officeDocument/2006/relationships/image" Target="../media/image1918.png"/><Relationship Id="rId407" Type="http://schemas.openxmlformats.org/officeDocument/2006/relationships/image" Target="../media/image1925.png"/><Relationship Id="rId449" Type="http://schemas.openxmlformats.org/officeDocument/2006/relationships/image" Target="../media/image1946.png"/><Relationship Id="rId211" Type="http://schemas.openxmlformats.org/officeDocument/2006/relationships/image" Target="../media/image1827.png"/><Relationship Id="rId253" Type="http://schemas.openxmlformats.org/officeDocument/2006/relationships/image" Target="../media/image1848.png"/><Relationship Id="rId295" Type="http://schemas.openxmlformats.org/officeDocument/2006/relationships/image" Target="../media/image1869.png"/><Relationship Id="rId309" Type="http://schemas.openxmlformats.org/officeDocument/2006/relationships/image" Target="../media/image1876.png"/><Relationship Id="rId460" Type="http://schemas.openxmlformats.org/officeDocument/2006/relationships/customXml" Target="../ink/ink1963.xml"/><Relationship Id="rId516" Type="http://schemas.openxmlformats.org/officeDocument/2006/relationships/customXml" Target="../ink/ink1991.xml"/><Relationship Id="rId48" Type="http://schemas.openxmlformats.org/officeDocument/2006/relationships/customXml" Target="../ink/ink1757.xml"/><Relationship Id="rId113" Type="http://schemas.openxmlformats.org/officeDocument/2006/relationships/image" Target="../media/image1778.png"/><Relationship Id="rId320" Type="http://schemas.openxmlformats.org/officeDocument/2006/relationships/customXml" Target="../ink/ink1893.xml"/><Relationship Id="rId558" Type="http://schemas.openxmlformats.org/officeDocument/2006/relationships/customXml" Target="../ink/ink2012.xml"/><Relationship Id="rId155" Type="http://schemas.openxmlformats.org/officeDocument/2006/relationships/image" Target="../media/image1799.png"/><Relationship Id="rId197" Type="http://schemas.openxmlformats.org/officeDocument/2006/relationships/image" Target="../media/image1820.png"/><Relationship Id="rId362" Type="http://schemas.openxmlformats.org/officeDocument/2006/relationships/customXml" Target="../ink/ink1914.xml"/><Relationship Id="rId418" Type="http://schemas.openxmlformats.org/officeDocument/2006/relationships/customXml" Target="../ink/ink1942.xml"/><Relationship Id="rId222" Type="http://schemas.openxmlformats.org/officeDocument/2006/relationships/customXml" Target="../ink/ink1844.xml"/><Relationship Id="rId264" Type="http://schemas.openxmlformats.org/officeDocument/2006/relationships/customXml" Target="../ink/ink1865.xml"/><Relationship Id="rId471" Type="http://schemas.openxmlformats.org/officeDocument/2006/relationships/image" Target="../media/image1957.png"/><Relationship Id="rId17" Type="http://schemas.openxmlformats.org/officeDocument/2006/relationships/image" Target="../media/image1731.png"/><Relationship Id="rId59" Type="http://schemas.openxmlformats.org/officeDocument/2006/relationships/image" Target="../media/image1752.png"/><Relationship Id="rId124" Type="http://schemas.openxmlformats.org/officeDocument/2006/relationships/customXml" Target="../ink/ink1795.xml"/><Relationship Id="rId527" Type="http://schemas.openxmlformats.org/officeDocument/2006/relationships/image" Target="../media/image1985.png"/><Relationship Id="rId569" Type="http://schemas.openxmlformats.org/officeDocument/2006/relationships/image" Target="../media/image2006.png"/><Relationship Id="rId70" Type="http://schemas.openxmlformats.org/officeDocument/2006/relationships/customXml" Target="../ink/ink1768.xml"/><Relationship Id="rId166" Type="http://schemas.openxmlformats.org/officeDocument/2006/relationships/customXml" Target="../ink/ink1816.xml"/><Relationship Id="rId331" Type="http://schemas.openxmlformats.org/officeDocument/2006/relationships/image" Target="../media/image1887.png"/><Relationship Id="rId373" Type="http://schemas.openxmlformats.org/officeDocument/2006/relationships/image" Target="../media/image1908.png"/><Relationship Id="rId429" Type="http://schemas.openxmlformats.org/officeDocument/2006/relationships/image" Target="../media/image1936.png"/><Relationship Id="rId580" Type="http://schemas.openxmlformats.org/officeDocument/2006/relationships/customXml" Target="../ink/ink2023.xml"/><Relationship Id="rId1" Type="http://schemas.openxmlformats.org/officeDocument/2006/relationships/tags" Target="../tags/tag65.xml"/><Relationship Id="rId233" Type="http://schemas.openxmlformats.org/officeDocument/2006/relationships/image" Target="../media/image1838.png"/><Relationship Id="rId440" Type="http://schemas.openxmlformats.org/officeDocument/2006/relationships/customXml" Target="../ink/ink1953.xml"/><Relationship Id="rId28" Type="http://schemas.openxmlformats.org/officeDocument/2006/relationships/customXml" Target="../ink/ink1747.xml"/><Relationship Id="rId275" Type="http://schemas.openxmlformats.org/officeDocument/2006/relationships/image" Target="../media/image1859.png"/><Relationship Id="rId300" Type="http://schemas.openxmlformats.org/officeDocument/2006/relationships/customXml" Target="../ink/ink1883.xml"/><Relationship Id="rId482" Type="http://schemas.openxmlformats.org/officeDocument/2006/relationships/customXml" Target="../ink/ink1974.xml"/><Relationship Id="rId538" Type="http://schemas.openxmlformats.org/officeDocument/2006/relationships/customXml" Target="../ink/ink2002.xml"/><Relationship Id="rId81" Type="http://schemas.openxmlformats.org/officeDocument/2006/relationships/image" Target="../media/image1763.png"/><Relationship Id="rId135" Type="http://schemas.openxmlformats.org/officeDocument/2006/relationships/image" Target="../media/image1789.png"/><Relationship Id="rId177" Type="http://schemas.openxmlformats.org/officeDocument/2006/relationships/image" Target="../media/image1810.png"/><Relationship Id="rId342" Type="http://schemas.openxmlformats.org/officeDocument/2006/relationships/customXml" Target="../ink/ink1904.xml"/><Relationship Id="rId384" Type="http://schemas.openxmlformats.org/officeDocument/2006/relationships/customXml" Target="../ink/ink1925.xml"/><Relationship Id="rId591" Type="http://schemas.openxmlformats.org/officeDocument/2006/relationships/image" Target="../media/image2017.png"/><Relationship Id="rId202" Type="http://schemas.openxmlformats.org/officeDocument/2006/relationships/customXml" Target="../ink/ink1834.xml"/><Relationship Id="rId244" Type="http://schemas.openxmlformats.org/officeDocument/2006/relationships/customXml" Target="../ink/ink1855.xml"/><Relationship Id="rId39" Type="http://schemas.openxmlformats.org/officeDocument/2006/relationships/image" Target="../media/image1742.png"/><Relationship Id="rId286" Type="http://schemas.openxmlformats.org/officeDocument/2006/relationships/customXml" Target="../ink/ink1876.xml"/><Relationship Id="rId451" Type="http://schemas.openxmlformats.org/officeDocument/2006/relationships/image" Target="../media/image1947.png"/><Relationship Id="rId493" Type="http://schemas.openxmlformats.org/officeDocument/2006/relationships/image" Target="../media/image1968.png"/><Relationship Id="rId507" Type="http://schemas.openxmlformats.org/officeDocument/2006/relationships/image" Target="../media/image1975.png"/><Relationship Id="rId549" Type="http://schemas.openxmlformats.org/officeDocument/2006/relationships/image" Target="../media/image1996.png"/><Relationship Id="rId50" Type="http://schemas.openxmlformats.org/officeDocument/2006/relationships/customXml" Target="../ink/ink1758.xml"/><Relationship Id="rId104" Type="http://schemas.openxmlformats.org/officeDocument/2006/relationships/customXml" Target="../ink/ink1785.xml"/><Relationship Id="rId146" Type="http://schemas.openxmlformats.org/officeDocument/2006/relationships/customXml" Target="../ink/ink1806.xml"/><Relationship Id="rId188" Type="http://schemas.openxmlformats.org/officeDocument/2006/relationships/customXml" Target="../ink/ink1827.xml"/><Relationship Id="rId311" Type="http://schemas.openxmlformats.org/officeDocument/2006/relationships/image" Target="../media/image1877.png"/><Relationship Id="rId353" Type="http://schemas.openxmlformats.org/officeDocument/2006/relationships/image" Target="../media/image1898.png"/><Relationship Id="rId395" Type="http://schemas.openxmlformats.org/officeDocument/2006/relationships/image" Target="../media/image1919.png"/><Relationship Id="rId409" Type="http://schemas.openxmlformats.org/officeDocument/2006/relationships/image" Target="../media/image1926.png"/><Relationship Id="rId560" Type="http://schemas.openxmlformats.org/officeDocument/2006/relationships/customXml" Target="../ink/ink2013.xml"/><Relationship Id="rId92" Type="http://schemas.openxmlformats.org/officeDocument/2006/relationships/customXml" Target="../ink/ink1779.xml"/><Relationship Id="rId213" Type="http://schemas.openxmlformats.org/officeDocument/2006/relationships/image" Target="../media/image1828.png"/><Relationship Id="rId420" Type="http://schemas.openxmlformats.org/officeDocument/2006/relationships/customXml" Target="../ink/ink1943.xml"/><Relationship Id="rId255" Type="http://schemas.openxmlformats.org/officeDocument/2006/relationships/image" Target="../media/image1849.png"/><Relationship Id="rId297" Type="http://schemas.openxmlformats.org/officeDocument/2006/relationships/image" Target="../media/image1870.png"/><Relationship Id="rId462" Type="http://schemas.openxmlformats.org/officeDocument/2006/relationships/customXml" Target="../ink/ink1964.xml"/><Relationship Id="rId518" Type="http://schemas.openxmlformats.org/officeDocument/2006/relationships/customXml" Target="../ink/ink1992.xml"/><Relationship Id="rId115" Type="http://schemas.openxmlformats.org/officeDocument/2006/relationships/image" Target="../media/image1779.png"/><Relationship Id="rId157" Type="http://schemas.openxmlformats.org/officeDocument/2006/relationships/image" Target="../media/image1800.png"/><Relationship Id="rId322" Type="http://schemas.openxmlformats.org/officeDocument/2006/relationships/customXml" Target="../ink/ink1894.xml"/><Relationship Id="rId364" Type="http://schemas.openxmlformats.org/officeDocument/2006/relationships/customXml" Target="../ink/ink1915.xml"/><Relationship Id="rId61" Type="http://schemas.openxmlformats.org/officeDocument/2006/relationships/image" Target="../media/image1753.png"/><Relationship Id="rId199" Type="http://schemas.openxmlformats.org/officeDocument/2006/relationships/image" Target="../media/image1821.png"/><Relationship Id="rId571" Type="http://schemas.openxmlformats.org/officeDocument/2006/relationships/image" Target="../media/image2007.png"/><Relationship Id="rId19" Type="http://schemas.openxmlformats.org/officeDocument/2006/relationships/image" Target="../media/image1732.png"/><Relationship Id="rId224" Type="http://schemas.openxmlformats.org/officeDocument/2006/relationships/customXml" Target="../ink/ink1845.xml"/><Relationship Id="rId266" Type="http://schemas.openxmlformats.org/officeDocument/2006/relationships/customXml" Target="../ink/ink1866.xml"/><Relationship Id="rId431" Type="http://schemas.openxmlformats.org/officeDocument/2006/relationships/image" Target="../media/image1937.png"/><Relationship Id="rId473" Type="http://schemas.openxmlformats.org/officeDocument/2006/relationships/image" Target="../media/image1958.png"/><Relationship Id="rId529" Type="http://schemas.openxmlformats.org/officeDocument/2006/relationships/image" Target="../media/image1986.png"/><Relationship Id="rId30" Type="http://schemas.openxmlformats.org/officeDocument/2006/relationships/customXml" Target="../ink/ink1748.xml"/><Relationship Id="rId126" Type="http://schemas.openxmlformats.org/officeDocument/2006/relationships/customXml" Target="../ink/ink1796.xml"/><Relationship Id="rId168" Type="http://schemas.openxmlformats.org/officeDocument/2006/relationships/customXml" Target="../ink/ink1817.xml"/><Relationship Id="rId333" Type="http://schemas.openxmlformats.org/officeDocument/2006/relationships/image" Target="../media/image1888.png"/><Relationship Id="rId540" Type="http://schemas.openxmlformats.org/officeDocument/2006/relationships/customXml" Target="../ink/ink2003.xml"/><Relationship Id="rId72" Type="http://schemas.openxmlformats.org/officeDocument/2006/relationships/customXml" Target="../ink/ink1769.xml"/><Relationship Id="rId375" Type="http://schemas.openxmlformats.org/officeDocument/2006/relationships/image" Target="../media/image1909.png"/><Relationship Id="rId582" Type="http://schemas.openxmlformats.org/officeDocument/2006/relationships/customXml" Target="../ink/ink2024.xml"/><Relationship Id="rId3" Type="http://schemas.openxmlformats.org/officeDocument/2006/relationships/image" Target="../media/image1724.png"/><Relationship Id="rId235" Type="http://schemas.openxmlformats.org/officeDocument/2006/relationships/image" Target="../media/image1839.png"/><Relationship Id="rId277" Type="http://schemas.openxmlformats.org/officeDocument/2006/relationships/image" Target="../media/image1860.png"/><Relationship Id="rId400" Type="http://schemas.openxmlformats.org/officeDocument/2006/relationships/customXml" Target="../ink/ink1933.xml"/><Relationship Id="rId442" Type="http://schemas.openxmlformats.org/officeDocument/2006/relationships/customXml" Target="../ink/ink1954.xml"/><Relationship Id="rId484" Type="http://schemas.openxmlformats.org/officeDocument/2006/relationships/customXml" Target="../ink/ink1975.xml"/><Relationship Id="rId137" Type="http://schemas.openxmlformats.org/officeDocument/2006/relationships/image" Target="../media/image1790.png"/><Relationship Id="rId302" Type="http://schemas.openxmlformats.org/officeDocument/2006/relationships/customXml" Target="../ink/ink1884.xml"/><Relationship Id="rId344" Type="http://schemas.openxmlformats.org/officeDocument/2006/relationships/customXml" Target="../ink/ink1905.xml"/><Relationship Id="rId41" Type="http://schemas.openxmlformats.org/officeDocument/2006/relationships/image" Target="../media/image1743.png"/><Relationship Id="rId83" Type="http://schemas.openxmlformats.org/officeDocument/2006/relationships/image" Target="../media/image1764.png"/><Relationship Id="rId179" Type="http://schemas.openxmlformats.org/officeDocument/2006/relationships/image" Target="../media/image1811.png"/><Relationship Id="rId386" Type="http://schemas.openxmlformats.org/officeDocument/2006/relationships/customXml" Target="../ink/ink1926.xml"/><Relationship Id="rId551" Type="http://schemas.openxmlformats.org/officeDocument/2006/relationships/image" Target="../media/image1997.png"/><Relationship Id="rId593" Type="http://schemas.openxmlformats.org/officeDocument/2006/relationships/image" Target="../media/image2018.png"/><Relationship Id="rId190" Type="http://schemas.openxmlformats.org/officeDocument/2006/relationships/customXml" Target="../ink/ink1828.xml"/><Relationship Id="rId204" Type="http://schemas.openxmlformats.org/officeDocument/2006/relationships/customXml" Target="../ink/ink1835.xml"/><Relationship Id="rId246" Type="http://schemas.openxmlformats.org/officeDocument/2006/relationships/customXml" Target="../ink/ink1856.xml"/><Relationship Id="rId288" Type="http://schemas.openxmlformats.org/officeDocument/2006/relationships/customXml" Target="../ink/ink1877.xml"/><Relationship Id="rId411" Type="http://schemas.openxmlformats.org/officeDocument/2006/relationships/image" Target="../media/image1927.png"/><Relationship Id="rId453" Type="http://schemas.openxmlformats.org/officeDocument/2006/relationships/image" Target="../media/image1948.png"/><Relationship Id="rId509" Type="http://schemas.openxmlformats.org/officeDocument/2006/relationships/image" Target="../media/image1976.png"/><Relationship Id="rId106" Type="http://schemas.openxmlformats.org/officeDocument/2006/relationships/customXml" Target="../ink/ink1786.xml"/><Relationship Id="rId313" Type="http://schemas.openxmlformats.org/officeDocument/2006/relationships/image" Target="../media/image1878.png"/><Relationship Id="rId495" Type="http://schemas.openxmlformats.org/officeDocument/2006/relationships/image" Target="../media/image1969.png"/><Relationship Id="rId10" Type="http://schemas.openxmlformats.org/officeDocument/2006/relationships/customXml" Target="../ink/ink1738.xml"/><Relationship Id="rId52" Type="http://schemas.openxmlformats.org/officeDocument/2006/relationships/customXml" Target="../ink/ink1759.xml"/><Relationship Id="rId94" Type="http://schemas.openxmlformats.org/officeDocument/2006/relationships/customXml" Target="../ink/ink1780.xml"/><Relationship Id="rId148" Type="http://schemas.openxmlformats.org/officeDocument/2006/relationships/customXml" Target="../ink/ink1807.xml"/><Relationship Id="rId355" Type="http://schemas.openxmlformats.org/officeDocument/2006/relationships/image" Target="../media/image1899.png"/><Relationship Id="rId397" Type="http://schemas.openxmlformats.org/officeDocument/2006/relationships/image" Target="../media/image1920.png"/><Relationship Id="rId520" Type="http://schemas.openxmlformats.org/officeDocument/2006/relationships/customXml" Target="../ink/ink1993.xml"/><Relationship Id="rId562" Type="http://schemas.openxmlformats.org/officeDocument/2006/relationships/customXml" Target="../ink/ink2014.xml"/><Relationship Id="rId215" Type="http://schemas.openxmlformats.org/officeDocument/2006/relationships/image" Target="../media/image1829.png"/><Relationship Id="rId257" Type="http://schemas.openxmlformats.org/officeDocument/2006/relationships/image" Target="../media/image1850.png"/><Relationship Id="rId422" Type="http://schemas.openxmlformats.org/officeDocument/2006/relationships/customXml" Target="../ink/ink1944.xml"/><Relationship Id="rId464" Type="http://schemas.openxmlformats.org/officeDocument/2006/relationships/customXml" Target="../ink/ink1965.xml"/><Relationship Id="rId299" Type="http://schemas.openxmlformats.org/officeDocument/2006/relationships/image" Target="../media/image1871.png"/><Relationship Id="rId63" Type="http://schemas.openxmlformats.org/officeDocument/2006/relationships/image" Target="../media/image1754.png"/><Relationship Id="rId159" Type="http://schemas.openxmlformats.org/officeDocument/2006/relationships/image" Target="../media/image1801.png"/><Relationship Id="rId366" Type="http://schemas.openxmlformats.org/officeDocument/2006/relationships/customXml" Target="../ink/ink1916.xml"/><Relationship Id="rId573" Type="http://schemas.openxmlformats.org/officeDocument/2006/relationships/image" Target="../media/image2008.png"/><Relationship Id="rId226" Type="http://schemas.openxmlformats.org/officeDocument/2006/relationships/customXml" Target="../ink/ink1846.xml"/><Relationship Id="rId433" Type="http://schemas.openxmlformats.org/officeDocument/2006/relationships/image" Target="../media/image1938.png"/><Relationship Id="rId74" Type="http://schemas.openxmlformats.org/officeDocument/2006/relationships/customXml" Target="../ink/ink1770.xml"/><Relationship Id="rId377" Type="http://schemas.openxmlformats.org/officeDocument/2006/relationships/image" Target="../media/image1910.png"/><Relationship Id="rId500" Type="http://schemas.openxmlformats.org/officeDocument/2006/relationships/customXml" Target="../ink/ink1983.xml"/><Relationship Id="rId584" Type="http://schemas.openxmlformats.org/officeDocument/2006/relationships/customXml" Target="../ink/ink2025.xml"/><Relationship Id="rId5" Type="http://schemas.openxmlformats.org/officeDocument/2006/relationships/image" Target="../media/image1725.png"/><Relationship Id="rId237" Type="http://schemas.openxmlformats.org/officeDocument/2006/relationships/image" Target="../media/image1840.png"/><Relationship Id="rId444" Type="http://schemas.openxmlformats.org/officeDocument/2006/relationships/customXml" Target="../ink/ink1955.xml"/><Relationship Id="rId290" Type="http://schemas.openxmlformats.org/officeDocument/2006/relationships/customXml" Target="../ink/ink1878.xml"/><Relationship Id="rId304" Type="http://schemas.openxmlformats.org/officeDocument/2006/relationships/customXml" Target="../ink/ink1885.xml"/><Relationship Id="rId388" Type="http://schemas.openxmlformats.org/officeDocument/2006/relationships/customXml" Target="../ink/ink1927.xml"/><Relationship Id="rId511" Type="http://schemas.openxmlformats.org/officeDocument/2006/relationships/image" Target="../media/image1977.png"/><Relationship Id="rId85" Type="http://schemas.openxmlformats.org/officeDocument/2006/relationships/image" Target="../media/image1765.png"/><Relationship Id="rId150" Type="http://schemas.openxmlformats.org/officeDocument/2006/relationships/customXml" Target="../ink/ink1808.xml"/><Relationship Id="rId595" Type="http://schemas.openxmlformats.org/officeDocument/2006/relationships/image" Target="../media/image2019.png"/><Relationship Id="rId248" Type="http://schemas.openxmlformats.org/officeDocument/2006/relationships/customXml" Target="../ink/ink1857.xml"/><Relationship Id="rId455" Type="http://schemas.openxmlformats.org/officeDocument/2006/relationships/image" Target="../media/image1949.png"/><Relationship Id="rId12" Type="http://schemas.openxmlformats.org/officeDocument/2006/relationships/customXml" Target="../ink/ink1739.xml"/><Relationship Id="rId108" Type="http://schemas.openxmlformats.org/officeDocument/2006/relationships/customXml" Target="../ink/ink1787.xml"/><Relationship Id="rId315" Type="http://schemas.openxmlformats.org/officeDocument/2006/relationships/image" Target="../media/image1879.png"/><Relationship Id="rId522" Type="http://schemas.openxmlformats.org/officeDocument/2006/relationships/customXml" Target="../ink/ink1994.xml"/><Relationship Id="rId96" Type="http://schemas.openxmlformats.org/officeDocument/2006/relationships/customXml" Target="../ink/ink1781.xml"/><Relationship Id="rId161" Type="http://schemas.openxmlformats.org/officeDocument/2006/relationships/image" Target="../media/image1802.png"/><Relationship Id="rId399" Type="http://schemas.openxmlformats.org/officeDocument/2006/relationships/image" Target="../media/image1921.png"/><Relationship Id="rId259" Type="http://schemas.openxmlformats.org/officeDocument/2006/relationships/image" Target="../media/image1851.png"/><Relationship Id="rId466" Type="http://schemas.openxmlformats.org/officeDocument/2006/relationships/customXml" Target="../ink/ink1966.xml"/><Relationship Id="rId23" Type="http://schemas.openxmlformats.org/officeDocument/2006/relationships/image" Target="../media/image1734.png"/><Relationship Id="rId119" Type="http://schemas.openxmlformats.org/officeDocument/2006/relationships/image" Target="../media/image1781.png"/><Relationship Id="rId326" Type="http://schemas.openxmlformats.org/officeDocument/2006/relationships/customXml" Target="../ink/ink1896.xml"/><Relationship Id="rId533" Type="http://schemas.openxmlformats.org/officeDocument/2006/relationships/image" Target="../media/image1988.png"/><Relationship Id="rId172" Type="http://schemas.openxmlformats.org/officeDocument/2006/relationships/customXml" Target="../ink/ink1819.xml"/><Relationship Id="rId477" Type="http://schemas.openxmlformats.org/officeDocument/2006/relationships/image" Target="../media/image1960.png"/><Relationship Id="rId337" Type="http://schemas.openxmlformats.org/officeDocument/2006/relationships/image" Target="../media/image1890.png"/><Relationship Id="rId34" Type="http://schemas.openxmlformats.org/officeDocument/2006/relationships/customXml" Target="../ink/ink1750.xml"/><Relationship Id="rId544" Type="http://schemas.openxmlformats.org/officeDocument/2006/relationships/customXml" Target="../ink/ink2005.xml"/><Relationship Id="rId183" Type="http://schemas.openxmlformats.org/officeDocument/2006/relationships/image" Target="../media/image1813.png"/><Relationship Id="rId390" Type="http://schemas.openxmlformats.org/officeDocument/2006/relationships/customXml" Target="../ink/ink1928.xml"/><Relationship Id="rId404" Type="http://schemas.openxmlformats.org/officeDocument/2006/relationships/customXml" Target="../ink/ink1935.xml"/><Relationship Id="rId250" Type="http://schemas.openxmlformats.org/officeDocument/2006/relationships/customXml" Target="../ink/ink1858.xml"/><Relationship Id="rId488" Type="http://schemas.openxmlformats.org/officeDocument/2006/relationships/customXml" Target="../ink/ink1977.xml"/><Relationship Id="rId45" Type="http://schemas.openxmlformats.org/officeDocument/2006/relationships/image" Target="../media/image1745.png"/><Relationship Id="rId110" Type="http://schemas.openxmlformats.org/officeDocument/2006/relationships/customXml" Target="../ink/ink1788.xml"/><Relationship Id="rId348" Type="http://schemas.openxmlformats.org/officeDocument/2006/relationships/customXml" Target="../ink/ink1907.xml"/><Relationship Id="rId555" Type="http://schemas.openxmlformats.org/officeDocument/2006/relationships/image" Target="../media/image19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021.png"/><Relationship Id="rId4" Type="http://schemas.openxmlformats.org/officeDocument/2006/relationships/customXml" Target="../ink/ink2031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77.png"/><Relationship Id="rId299" Type="http://schemas.openxmlformats.org/officeDocument/2006/relationships/customXml" Target="../ink/ink2180.xml"/><Relationship Id="rId21" Type="http://schemas.openxmlformats.org/officeDocument/2006/relationships/image" Target="../media/image2029.png"/><Relationship Id="rId63" Type="http://schemas.openxmlformats.org/officeDocument/2006/relationships/image" Target="../media/image2050.png"/><Relationship Id="rId159" Type="http://schemas.openxmlformats.org/officeDocument/2006/relationships/image" Target="../media/image2098.png"/><Relationship Id="rId324" Type="http://schemas.openxmlformats.org/officeDocument/2006/relationships/image" Target="../media/image2180.png"/><Relationship Id="rId366" Type="http://schemas.openxmlformats.org/officeDocument/2006/relationships/image" Target="../media/image2201.png"/><Relationship Id="rId170" Type="http://schemas.openxmlformats.org/officeDocument/2006/relationships/customXml" Target="../ink/ink2115.xml"/><Relationship Id="rId226" Type="http://schemas.openxmlformats.org/officeDocument/2006/relationships/customXml" Target="../ink/ink2143.xml"/><Relationship Id="rId433" Type="http://schemas.openxmlformats.org/officeDocument/2006/relationships/customXml" Target="../ink/ink2247.xml"/><Relationship Id="rId268" Type="http://schemas.openxmlformats.org/officeDocument/2006/relationships/customXml" Target="../ink/ink2164.xml"/><Relationship Id="rId475" Type="http://schemas.openxmlformats.org/officeDocument/2006/relationships/customXml" Target="../ink/ink2268.xml"/><Relationship Id="rId32" Type="http://schemas.openxmlformats.org/officeDocument/2006/relationships/customXml" Target="../ink/ink2046.xml"/><Relationship Id="rId74" Type="http://schemas.openxmlformats.org/officeDocument/2006/relationships/customXml" Target="../ink/ink2067.xml"/><Relationship Id="rId128" Type="http://schemas.openxmlformats.org/officeDocument/2006/relationships/customXml" Target="../ink/ink2094.xml"/><Relationship Id="rId335" Type="http://schemas.openxmlformats.org/officeDocument/2006/relationships/customXml" Target="../ink/ink2198.xml"/><Relationship Id="rId377" Type="http://schemas.openxmlformats.org/officeDocument/2006/relationships/customXml" Target="../ink/ink2219.xml"/><Relationship Id="rId500" Type="http://schemas.openxmlformats.org/officeDocument/2006/relationships/image" Target="../media/image2268.png"/><Relationship Id="rId5" Type="http://schemas.openxmlformats.org/officeDocument/2006/relationships/image" Target="../media/image2021.png"/><Relationship Id="rId181" Type="http://schemas.openxmlformats.org/officeDocument/2006/relationships/image" Target="../media/image2109.png"/><Relationship Id="rId237" Type="http://schemas.openxmlformats.org/officeDocument/2006/relationships/image" Target="../media/image2137.png"/><Relationship Id="rId402" Type="http://schemas.openxmlformats.org/officeDocument/2006/relationships/image" Target="../media/image2219.png"/><Relationship Id="rId279" Type="http://schemas.openxmlformats.org/officeDocument/2006/relationships/customXml" Target="../ink/ink2170.xml"/><Relationship Id="rId444" Type="http://schemas.openxmlformats.org/officeDocument/2006/relationships/image" Target="../media/image2240.png"/><Relationship Id="rId486" Type="http://schemas.openxmlformats.org/officeDocument/2006/relationships/image" Target="../media/image2261.png"/><Relationship Id="rId43" Type="http://schemas.openxmlformats.org/officeDocument/2006/relationships/image" Target="../media/image2040.png"/><Relationship Id="rId139" Type="http://schemas.openxmlformats.org/officeDocument/2006/relationships/image" Target="../media/image2088.png"/><Relationship Id="rId290" Type="http://schemas.openxmlformats.org/officeDocument/2006/relationships/image" Target="../media/image2163.png"/><Relationship Id="rId304" Type="http://schemas.openxmlformats.org/officeDocument/2006/relationships/image" Target="../media/image2170.png"/><Relationship Id="rId346" Type="http://schemas.openxmlformats.org/officeDocument/2006/relationships/image" Target="../media/image2191.png"/><Relationship Id="rId388" Type="http://schemas.openxmlformats.org/officeDocument/2006/relationships/image" Target="../media/image2212.png"/><Relationship Id="rId511" Type="http://schemas.openxmlformats.org/officeDocument/2006/relationships/customXml" Target="../ink/ink2286.xml"/><Relationship Id="rId85" Type="http://schemas.openxmlformats.org/officeDocument/2006/relationships/image" Target="../media/image2061.png"/><Relationship Id="rId150" Type="http://schemas.openxmlformats.org/officeDocument/2006/relationships/customXml" Target="../ink/ink2105.xml"/><Relationship Id="rId192" Type="http://schemas.openxmlformats.org/officeDocument/2006/relationships/customXml" Target="../ink/ink2126.xml"/><Relationship Id="rId206" Type="http://schemas.openxmlformats.org/officeDocument/2006/relationships/customXml" Target="../ink/ink2133.xml"/><Relationship Id="rId413" Type="http://schemas.openxmlformats.org/officeDocument/2006/relationships/customXml" Target="../ink/ink2237.xml"/><Relationship Id="rId248" Type="http://schemas.openxmlformats.org/officeDocument/2006/relationships/customXml" Target="../ink/ink2154.xml"/><Relationship Id="rId455" Type="http://schemas.openxmlformats.org/officeDocument/2006/relationships/customXml" Target="../ink/ink2258.xml"/><Relationship Id="rId497" Type="http://schemas.openxmlformats.org/officeDocument/2006/relationships/customXml" Target="../ink/ink2279.xml"/><Relationship Id="rId12" Type="http://schemas.openxmlformats.org/officeDocument/2006/relationships/customXml" Target="../ink/ink2036.xml"/><Relationship Id="rId108" Type="http://schemas.openxmlformats.org/officeDocument/2006/relationships/customXml" Target="../ink/ink2084.xml"/><Relationship Id="rId315" Type="http://schemas.openxmlformats.org/officeDocument/2006/relationships/customXml" Target="../ink/ink2188.xml"/><Relationship Id="rId357" Type="http://schemas.openxmlformats.org/officeDocument/2006/relationships/customXml" Target="../ink/ink2209.xml"/><Relationship Id="rId54" Type="http://schemas.openxmlformats.org/officeDocument/2006/relationships/customXml" Target="../ink/ink2057.xml"/><Relationship Id="rId96" Type="http://schemas.openxmlformats.org/officeDocument/2006/relationships/customXml" Target="../ink/ink2078.xml"/><Relationship Id="rId161" Type="http://schemas.openxmlformats.org/officeDocument/2006/relationships/image" Target="../media/image2099.png"/><Relationship Id="rId217" Type="http://schemas.openxmlformats.org/officeDocument/2006/relationships/image" Target="../media/image2127.png"/><Relationship Id="rId399" Type="http://schemas.openxmlformats.org/officeDocument/2006/relationships/customXml" Target="../ink/ink2230.xml"/><Relationship Id="rId259" Type="http://schemas.openxmlformats.org/officeDocument/2006/relationships/image" Target="../media/image2148.png"/><Relationship Id="rId424" Type="http://schemas.openxmlformats.org/officeDocument/2006/relationships/image" Target="../media/image2230.png"/><Relationship Id="rId466" Type="http://schemas.openxmlformats.org/officeDocument/2006/relationships/image" Target="../media/image2251.png"/><Relationship Id="rId23" Type="http://schemas.openxmlformats.org/officeDocument/2006/relationships/image" Target="../media/image2030.png"/><Relationship Id="rId119" Type="http://schemas.openxmlformats.org/officeDocument/2006/relationships/image" Target="../media/image2078.png"/><Relationship Id="rId270" Type="http://schemas.openxmlformats.org/officeDocument/2006/relationships/image" Target="../media/image2153.png"/><Relationship Id="rId326" Type="http://schemas.openxmlformats.org/officeDocument/2006/relationships/image" Target="../media/image2181.png"/><Relationship Id="rId65" Type="http://schemas.openxmlformats.org/officeDocument/2006/relationships/image" Target="../media/image2051.png"/><Relationship Id="rId130" Type="http://schemas.openxmlformats.org/officeDocument/2006/relationships/customXml" Target="../ink/ink2095.xml"/><Relationship Id="rId368" Type="http://schemas.openxmlformats.org/officeDocument/2006/relationships/image" Target="../media/image2202.png"/><Relationship Id="rId172" Type="http://schemas.openxmlformats.org/officeDocument/2006/relationships/customXml" Target="../ink/ink2116.xml"/><Relationship Id="rId228" Type="http://schemas.openxmlformats.org/officeDocument/2006/relationships/customXml" Target="../ink/ink2144.xml"/><Relationship Id="rId435" Type="http://schemas.openxmlformats.org/officeDocument/2006/relationships/customXml" Target="../ink/ink2248.xml"/><Relationship Id="rId477" Type="http://schemas.openxmlformats.org/officeDocument/2006/relationships/customXml" Target="../ink/ink2269.xml"/><Relationship Id="rId281" Type="http://schemas.openxmlformats.org/officeDocument/2006/relationships/customXml" Target="../ink/ink2171.xml"/><Relationship Id="rId337" Type="http://schemas.openxmlformats.org/officeDocument/2006/relationships/customXml" Target="../ink/ink2199.xml"/><Relationship Id="rId502" Type="http://schemas.openxmlformats.org/officeDocument/2006/relationships/image" Target="../media/image2269.png"/><Relationship Id="rId34" Type="http://schemas.openxmlformats.org/officeDocument/2006/relationships/customXml" Target="../ink/ink2047.xml"/><Relationship Id="rId76" Type="http://schemas.openxmlformats.org/officeDocument/2006/relationships/customXml" Target="../ink/ink2068.xml"/><Relationship Id="rId141" Type="http://schemas.openxmlformats.org/officeDocument/2006/relationships/image" Target="../media/image2089.png"/><Relationship Id="rId379" Type="http://schemas.openxmlformats.org/officeDocument/2006/relationships/customXml" Target="../ink/ink2220.xml"/><Relationship Id="rId7" Type="http://schemas.openxmlformats.org/officeDocument/2006/relationships/image" Target="../media/image2022.png"/><Relationship Id="rId183" Type="http://schemas.openxmlformats.org/officeDocument/2006/relationships/image" Target="../media/image2110.png"/><Relationship Id="rId239" Type="http://schemas.openxmlformats.org/officeDocument/2006/relationships/image" Target="../media/image2138.png"/><Relationship Id="rId390" Type="http://schemas.openxmlformats.org/officeDocument/2006/relationships/image" Target="../media/image2213.png"/><Relationship Id="rId404" Type="http://schemas.openxmlformats.org/officeDocument/2006/relationships/image" Target="../media/image2220.png"/><Relationship Id="rId446" Type="http://schemas.openxmlformats.org/officeDocument/2006/relationships/image" Target="../media/image2241.png"/><Relationship Id="rId250" Type="http://schemas.openxmlformats.org/officeDocument/2006/relationships/customXml" Target="../ink/ink2155.xml"/><Relationship Id="rId292" Type="http://schemas.openxmlformats.org/officeDocument/2006/relationships/image" Target="../media/image2164.png"/><Relationship Id="rId306" Type="http://schemas.openxmlformats.org/officeDocument/2006/relationships/image" Target="../media/image2171.png"/><Relationship Id="rId488" Type="http://schemas.openxmlformats.org/officeDocument/2006/relationships/image" Target="../media/image2262.png"/><Relationship Id="rId45" Type="http://schemas.openxmlformats.org/officeDocument/2006/relationships/image" Target="../media/image2041.png"/><Relationship Id="rId87" Type="http://schemas.openxmlformats.org/officeDocument/2006/relationships/image" Target="../media/image2062.png"/><Relationship Id="rId110" Type="http://schemas.openxmlformats.org/officeDocument/2006/relationships/customXml" Target="../ink/ink2085.xml"/><Relationship Id="rId348" Type="http://schemas.openxmlformats.org/officeDocument/2006/relationships/image" Target="../media/image2192.png"/><Relationship Id="rId152" Type="http://schemas.openxmlformats.org/officeDocument/2006/relationships/customXml" Target="../ink/ink2106.xml"/><Relationship Id="rId194" Type="http://schemas.openxmlformats.org/officeDocument/2006/relationships/customXml" Target="../ink/ink2127.xml"/><Relationship Id="rId208" Type="http://schemas.openxmlformats.org/officeDocument/2006/relationships/customXml" Target="../ink/ink2134.xml"/><Relationship Id="rId415" Type="http://schemas.openxmlformats.org/officeDocument/2006/relationships/customXml" Target="../ink/ink2238.xml"/><Relationship Id="rId457" Type="http://schemas.openxmlformats.org/officeDocument/2006/relationships/customXml" Target="../ink/ink2259.xml"/><Relationship Id="rId261" Type="http://schemas.openxmlformats.org/officeDocument/2006/relationships/image" Target="../media/image2149.png"/><Relationship Id="rId499" Type="http://schemas.openxmlformats.org/officeDocument/2006/relationships/customXml" Target="../ink/ink2280.xml"/><Relationship Id="rId14" Type="http://schemas.openxmlformats.org/officeDocument/2006/relationships/customXml" Target="../ink/ink2037.xml"/><Relationship Id="rId56" Type="http://schemas.openxmlformats.org/officeDocument/2006/relationships/customXml" Target="../ink/ink2058.xml"/><Relationship Id="rId317" Type="http://schemas.openxmlformats.org/officeDocument/2006/relationships/customXml" Target="../ink/ink2189.xml"/><Relationship Id="rId359" Type="http://schemas.openxmlformats.org/officeDocument/2006/relationships/customXml" Target="../ink/ink2210.xml"/><Relationship Id="rId98" Type="http://schemas.openxmlformats.org/officeDocument/2006/relationships/customXml" Target="../ink/ink2079.xml"/><Relationship Id="rId121" Type="http://schemas.openxmlformats.org/officeDocument/2006/relationships/image" Target="../media/image2079.png"/><Relationship Id="rId163" Type="http://schemas.openxmlformats.org/officeDocument/2006/relationships/image" Target="../media/image2100.png"/><Relationship Id="rId219" Type="http://schemas.openxmlformats.org/officeDocument/2006/relationships/image" Target="../media/image2128.png"/><Relationship Id="rId370" Type="http://schemas.openxmlformats.org/officeDocument/2006/relationships/image" Target="../media/image2203.png"/><Relationship Id="rId426" Type="http://schemas.openxmlformats.org/officeDocument/2006/relationships/image" Target="../media/image2231.png"/><Relationship Id="rId230" Type="http://schemas.openxmlformats.org/officeDocument/2006/relationships/customXml" Target="../ink/ink2145.xml"/><Relationship Id="rId468" Type="http://schemas.openxmlformats.org/officeDocument/2006/relationships/image" Target="../media/image2252.png"/><Relationship Id="rId25" Type="http://schemas.openxmlformats.org/officeDocument/2006/relationships/image" Target="../media/image2031.png"/><Relationship Id="rId67" Type="http://schemas.openxmlformats.org/officeDocument/2006/relationships/image" Target="../media/image2052.png"/><Relationship Id="rId272" Type="http://schemas.openxmlformats.org/officeDocument/2006/relationships/image" Target="../media/image2154.png"/><Relationship Id="rId328" Type="http://schemas.openxmlformats.org/officeDocument/2006/relationships/image" Target="../media/image2182.png"/><Relationship Id="rId132" Type="http://schemas.openxmlformats.org/officeDocument/2006/relationships/customXml" Target="../ink/ink2096.xml"/><Relationship Id="rId174" Type="http://schemas.openxmlformats.org/officeDocument/2006/relationships/customXml" Target="../ink/ink2117.xml"/><Relationship Id="rId381" Type="http://schemas.openxmlformats.org/officeDocument/2006/relationships/customXml" Target="../ink/ink2221.xml"/><Relationship Id="rId241" Type="http://schemas.openxmlformats.org/officeDocument/2006/relationships/image" Target="../media/image2139.png"/><Relationship Id="rId437" Type="http://schemas.openxmlformats.org/officeDocument/2006/relationships/customXml" Target="../ink/ink2249.xml"/><Relationship Id="rId479" Type="http://schemas.openxmlformats.org/officeDocument/2006/relationships/customXml" Target="../ink/ink2270.xml"/><Relationship Id="rId36" Type="http://schemas.openxmlformats.org/officeDocument/2006/relationships/customXml" Target="../ink/ink2048.xml"/><Relationship Id="rId283" Type="http://schemas.openxmlformats.org/officeDocument/2006/relationships/customXml" Target="../ink/ink2172.xml"/><Relationship Id="rId339" Type="http://schemas.openxmlformats.org/officeDocument/2006/relationships/customXml" Target="../ink/ink2200.xml"/><Relationship Id="rId490" Type="http://schemas.openxmlformats.org/officeDocument/2006/relationships/image" Target="../media/image2263.png"/><Relationship Id="rId504" Type="http://schemas.openxmlformats.org/officeDocument/2006/relationships/image" Target="../media/image2270.png"/><Relationship Id="rId78" Type="http://schemas.openxmlformats.org/officeDocument/2006/relationships/customXml" Target="../ink/ink2069.xml"/><Relationship Id="rId101" Type="http://schemas.openxmlformats.org/officeDocument/2006/relationships/image" Target="../media/image2069.png"/><Relationship Id="rId143" Type="http://schemas.openxmlformats.org/officeDocument/2006/relationships/image" Target="../media/image2090.png"/><Relationship Id="rId185" Type="http://schemas.openxmlformats.org/officeDocument/2006/relationships/image" Target="../media/image2111.png"/><Relationship Id="rId350" Type="http://schemas.openxmlformats.org/officeDocument/2006/relationships/image" Target="../media/image2193.png"/><Relationship Id="rId406" Type="http://schemas.openxmlformats.org/officeDocument/2006/relationships/image" Target="../media/image2221.png"/><Relationship Id="rId9" Type="http://schemas.openxmlformats.org/officeDocument/2006/relationships/image" Target="../media/image2023.png"/><Relationship Id="rId210" Type="http://schemas.openxmlformats.org/officeDocument/2006/relationships/customXml" Target="../ink/ink2135.xml"/><Relationship Id="rId392" Type="http://schemas.openxmlformats.org/officeDocument/2006/relationships/image" Target="../media/image2214.png"/><Relationship Id="rId448" Type="http://schemas.openxmlformats.org/officeDocument/2006/relationships/image" Target="../media/image2242.png"/><Relationship Id="rId252" Type="http://schemas.openxmlformats.org/officeDocument/2006/relationships/customXml" Target="../ink/ink2156.xml"/><Relationship Id="rId294" Type="http://schemas.openxmlformats.org/officeDocument/2006/relationships/image" Target="../media/image2165.png"/><Relationship Id="rId308" Type="http://schemas.openxmlformats.org/officeDocument/2006/relationships/image" Target="../media/image2172.png"/><Relationship Id="rId47" Type="http://schemas.openxmlformats.org/officeDocument/2006/relationships/image" Target="../media/image2042.png"/><Relationship Id="rId89" Type="http://schemas.openxmlformats.org/officeDocument/2006/relationships/image" Target="../media/image2063.png"/><Relationship Id="rId112" Type="http://schemas.openxmlformats.org/officeDocument/2006/relationships/customXml" Target="../ink/ink2086.xml"/><Relationship Id="rId154" Type="http://schemas.openxmlformats.org/officeDocument/2006/relationships/customXml" Target="../ink/ink2107.xml"/><Relationship Id="rId361" Type="http://schemas.openxmlformats.org/officeDocument/2006/relationships/customXml" Target="../ink/ink2211.xml"/><Relationship Id="rId196" Type="http://schemas.openxmlformats.org/officeDocument/2006/relationships/customXml" Target="../ink/ink2128.xml"/><Relationship Id="rId417" Type="http://schemas.openxmlformats.org/officeDocument/2006/relationships/customXml" Target="../ink/ink2239.xml"/><Relationship Id="rId459" Type="http://schemas.openxmlformats.org/officeDocument/2006/relationships/customXml" Target="../ink/ink2260.xml"/><Relationship Id="rId16" Type="http://schemas.openxmlformats.org/officeDocument/2006/relationships/customXml" Target="../ink/ink2038.xml"/><Relationship Id="rId221" Type="http://schemas.openxmlformats.org/officeDocument/2006/relationships/image" Target="../media/image2129.png"/><Relationship Id="rId263" Type="http://schemas.openxmlformats.org/officeDocument/2006/relationships/image" Target="../media/image2150.png"/><Relationship Id="rId319" Type="http://schemas.openxmlformats.org/officeDocument/2006/relationships/customXml" Target="../ink/ink2190.xml"/><Relationship Id="rId470" Type="http://schemas.openxmlformats.org/officeDocument/2006/relationships/image" Target="../media/image2253.png"/><Relationship Id="rId58" Type="http://schemas.openxmlformats.org/officeDocument/2006/relationships/customXml" Target="../ink/ink2059.xml"/><Relationship Id="rId123" Type="http://schemas.openxmlformats.org/officeDocument/2006/relationships/image" Target="../media/image2080.png"/><Relationship Id="rId330" Type="http://schemas.openxmlformats.org/officeDocument/2006/relationships/image" Target="../media/image2183.png"/><Relationship Id="rId165" Type="http://schemas.openxmlformats.org/officeDocument/2006/relationships/image" Target="../media/image2101.png"/><Relationship Id="rId372" Type="http://schemas.openxmlformats.org/officeDocument/2006/relationships/image" Target="../media/image2204.png"/><Relationship Id="rId428" Type="http://schemas.openxmlformats.org/officeDocument/2006/relationships/image" Target="../media/image2232.png"/><Relationship Id="rId232" Type="http://schemas.openxmlformats.org/officeDocument/2006/relationships/customXml" Target="../ink/ink2146.xml"/><Relationship Id="rId274" Type="http://schemas.openxmlformats.org/officeDocument/2006/relationships/image" Target="../media/image2155.png"/><Relationship Id="rId481" Type="http://schemas.openxmlformats.org/officeDocument/2006/relationships/customXml" Target="../ink/ink2271.xml"/><Relationship Id="rId27" Type="http://schemas.openxmlformats.org/officeDocument/2006/relationships/image" Target="../media/image2032.png"/><Relationship Id="rId69" Type="http://schemas.openxmlformats.org/officeDocument/2006/relationships/image" Target="../media/image2053.png"/><Relationship Id="rId134" Type="http://schemas.openxmlformats.org/officeDocument/2006/relationships/customXml" Target="../ink/ink2097.xml"/><Relationship Id="rId80" Type="http://schemas.openxmlformats.org/officeDocument/2006/relationships/customXml" Target="../ink/ink2070.xml"/><Relationship Id="rId176" Type="http://schemas.openxmlformats.org/officeDocument/2006/relationships/customXml" Target="../ink/ink2118.xml"/><Relationship Id="rId341" Type="http://schemas.openxmlformats.org/officeDocument/2006/relationships/customXml" Target="../ink/ink2201.xml"/><Relationship Id="rId383" Type="http://schemas.openxmlformats.org/officeDocument/2006/relationships/customXml" Target="../ink/ink2222.xml"/><Relationship Id="rId439" Type="http://schemas.openxmlformats.org/officeDocument/2006/relationships/customXml" Target="../ink/ink2250.xml"/><Relationship Id="rId201" Type="http://schemas.openxmlformats.org/officeDocument/2006/relationships/image" Target="../media/image2119.png"/><Relationship Id="rId243" Type="http://schemas.openxmlformats.org/officeDocument/2006/relationships/image" Target="../media/image2140.png"/><Relationship Id="rId285" Type="http://schemas.openxmlformats.org/officeDocument/2006/relationships/customXml" Target="../ink/ink2173.xml"/><Relationship Id="rId450" Type="http://schemas.openxmlformats.org/officeDocument/2006/relationships/image" Target="../media/image2243.png"/><Relationship Id="rId506" Type="http://schemas.openxmlformats.org/officeDocument/2006/relationships/image" Target="../media/image2271.png"/><Relationship Id="rId38" Type="http://schemas.openxmlformats.org/officeDocument/2006/relationships/customXml" Target="../ink/ink2049.xml"/><Relationship Id="rId103" Type="http://schemas.openxmlformats.org/officeDocument/2006/relationships/image" Target="../media/image2070.png"/><Relationship Id="rId310" Type="http://schemas.openxmlformats.org/officeDocument/2006/relationships/image" Target="../media/image2173.png"/><Relationship Id="rId492" Type="http://schemas.openxmlformats.org/officeDocument/2006/relationships/image" Target="../media/image2264.png"/><Relationship Id="rId91" Type="http://schemas.openxmlformats.org/officeDocument/2006/relationships/image" Target="../media/image2064.png"/><Relationship Id="rId145" Type="http://schemas.openxmlformats.org/officeDocument/2006/relationships/image" Target="../media/image2091.png"/><Relationship Id="rId187" Type="http://schemas.openxmlformats.org/officeDocument/2006/relationships/image" Target="../media/image2112.png"/><Relationship Id="rId352" Type="http://schemas.openxmlformats.org/officeDocument/2006/relationships/image" Target="../media/image2194.png"/><Relationship Id="rId394" Type="http://schemas.openxmlformats.org/officeDocument/2006/relationships/image" Target="../media/image2215.png"/><Relationship Id="rId408" Type="http://schemas.openxmlformats.org/officeDocument/2006/relationships/image" Target="../media/image2222.png"/><Relationship Id="rId212" Type="http://schemas.openxmlformats.org/officeDocument/2006/relationships/customXml" Target="../ink/ink2136.xml"/><Relationship Id="rId254" Type="http://schemas.openxmlformats.org/officeDocument/2006/relationships/customXml" Target="../ink/ink2157.xml"/><Relationship Id="rId49" Type="http://schemas.openxmlformats.org/officeDocument/2006/relationships/image" Target="../media/image2043.png"/><Relationship Id="rId114" Type="http://schemas.openxmlformats.org/officeDocument/2006/relationships/customXml" Target="../ink/ink2087.xml"/><Relationship Id="rId296" Type="http://schemas.openxmlformats.org/officeDocument/2006/relationships/image" Target="../media/image2166.png"/><Relationship Id="rId461" Type="http://schemas.openxmlformats.org/officeDocument/2006/relationships/customXml" Target="../ink/ink2261.xml"/><Relationship Id="rId60" Type="http://schemas.openxmlformats.org/officeDocument/2006/relationships/customXml" Target="../ink/ink2060.xml"/><Relationship Id="rId156" Type="http://schemas.openxmlformats.org/officeDocument/2006/relationships/customXml" Target="../ink/ink2108.xml"/><Relationship Id="rId198" Type="http://schemas.openxmlformats.org/officeDocument/2006/relationships/customXml" Target="../ink/ink2129.xml"/><Relationship Id="rId321" Type="http://schemas.openxmlformats.org/officeDocument/2006/relationships/customXml" Target="../ink/ink2191.xml"/><Relationship Id="rId363" Type="http://schemas.openxmlformats.org/officeDocument/2006/relationships/customXml" Target="../ink/ink2212.xml"/><Relationship Id="rId419" Type="http://schemas.openxmlformats.org/officeDocument/2006/relationships/customXml" Target="../ink/ink2240.xml"/><Relationship Id="rId223" Type="http://schemas.openxmlformats.org/officeDocument/2006/relationships/image" Target="../media/image2130.png"/><Relationship Id="rId430" Type="http://schemas.openxmlformats.org/officeDocument/2006/relationships/image" Target="../media/image2233.png"/><Relationship Id="rId18" Type="http://schemas.openxmlformats.org/officeDocument/2006/relationships/customXml" Target="../ink/ink2039.xml"/><Relationship Id="rId265" Type="http://schemas.openxmlformats.org/officeDocument/2006/relationships/image" Target="../media/image2151.png"/><Relationship Id="rId472" Type="http://schemas.openxmlformats.org/officeDocument/2006/relationships/image" Target="../media/image2254.png"/><Relationship Id="rId125" Type="http://schemas.openxmlformats.org/officeDocument/2006/relationships/image" Target="../media/image2081.png"/><Relationship Id="rId167" Type="http://schemas.openxmlformats.org/officeDocument/2006/relationships/image" Target="../media/image2102.png"/><Relationship Id="rId332" Type="http://schemas.openxmlformats.org/officeDocument/2006/relationships/image" Target="../media/image2184.png"/><Relationship Id="rId374" Type="http://schemas.openxmlformats.org/officeDocument/2006/relationships/image" Target="../media/image2205.png"/><Relationship Id="rId71" Type="http://schemas.openxmlformats.org/officeDocument/2006/relationships/image" Target="../media/image2054.png"/><Relationship Id="rId234" Type="http://schemas.openxmlformats.org/officeDocument/2006/relationships/customXml" Target="../ink/ink2147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033.png"/><Relationship Id="rId276" Type="http://schemas.openxmlformats.org/officeDocument/2006/relationships/image" Target="../media/image2156.png"/><Relationship Id="rId441" Type="http://schemas.openxmlformats.org/officeDocument/2006/relationships/customXml" Target="../ink/ink2251.xml"/><Relationship Id="rId483" Type="http://schemas.openxmlformats.org/officeDocument/2006/relationships/customXml" Target="../ink/ink2272.xml"/><Relationship Id="rId40" Type="http://schemas.openxmlformats.org/officeDocument/2006/relationships/customXml" Target="../ink/ink2050.xml"/><Relationship Id="rId136" Type="http://schemas.openxmlformats.org/officeDocument/2006/relationships/customXml" Target="../ink/ink2098.xml"/><Relationship Id="rId178" Type="http://schemas.openxmlformats.org/officeDocument/2006/relationships/customXml" Target="../ink/ink2119.xml"/><Relationship Id="rId301" Type="http://schemas.openxmlformats.org/officeDocument/2006/relationships/customXml" Target="../ink/ink2181.xml"/><Relationship Id="rId343" Type="http://schemas.openxmlformats.org/officeDocument/2006/relationships/customXml" Target="../ink/ink2202.xml"/><Relationship Id="rId82" Type="http://schemas.openxmlformats.org/officeDocument/2006/relationships/customXml" Target="../ink/ink2071.xml"/><Relationship Id="rId203" Type="http://schemas.openxmlformats.org/officeDocument/2006/relationships/image" Target="../media/image2120.png"/><Relationship Id="rId385" Type="http://schemas.openxmlformats.org/officeDocument/2006/relationships/customXml" Target="../ink/ink2223.xml"/><Relationship Id="rId245" Type="http://schemas.openxmlformats.org/officeDocument/2006/relationships/image" Target="../media/image2141.png"/><Relationship Id="rId287" Type="http://schemas.openxmlformats.org/officeDocument/2006/relationships/customXml" Target="../ink/ink2174.xml"/><Relationship Id="rId410" Type="http://schemas.openxmlformats.org/officeDocument/2006/relationships/image" Target="../media/image2223.png"/><Relationship Id="rId452" Type="http://schemas.openxmlformats.org/officeDocument/2006/relationships/image" Target="../media/image2244.png"/><Relationship Id="rId494" Type="http://schemas.openxmlformats.org/officeDocument/2006/relationships/image" Target="../media/image2265.png"/><Relationship Id="rId508" Type="http://schemas.openxmlformats.org/officeDocument/2006/relationships/image" Target="../media/image2272.png"/><Relationship Id="rId105" Type="http://schemas.openxmlformats.org/officeDocument/2006/relationships/image" Target="../media/image2071.png"/><Relationship Id="rId147" Type="http://schemas.openxmlformats.org/officeDocument/2006/relationships/image" Target="../media/image2092.png"/><Relationship Id="rId312" Type="http://schemas.openxmlformats.org/officeDocument/2006/relationships/image" Target="../media/image2174.png"/><Relationship Id="rId354" Type="http://schemas.openxmlformats.org/officeDocument/2006/relationships/image" Target="../media/image2195.png"/><Relationship Id="rId51" Type="http://schemas.openxmlformats.org/officeDocument/2006/relationships/image" Target="../media/image2044.png"/><Relationship Id="rId93" Type="http://schemas.openxmlformats.org/officeDocument/2006/relationships/image" Target="../media/image2065.png"/><Relationship Id="rId189" Type="http://schemas.openxmlformats.org/officeDocument/2006/relationships/image" Target="../media/image2113.png"/><Relationship Id="rId396" Type="http://schemas.openxmlformats.org/officeDocument/2006/relationships/image" Target="../media/image2216.png"/><Relationship Id="rId214" Type="http://schemas.openxmlformats.org/officeDocument/2006/relationships/customXml" Target="../ink/ink2137.xml"/><Relationship Id="rId256" Type="http://schemas.openxmlformats.org/officeDocument/2006/relationships/customXml" Target="../ink/ink2158.xml"/><Relationship Id="rId298" Type="http://schemas.openxmlformats.org/officeDocument/2006/relationships/image" Target="../media/image2167.png"/><Relationship Id="rId421" Type="http://schemas.openxmlformats.org/officeDocument/2006/relationships/customXml" Target="../ink/ink2241.xml"/><Relationship Id="rId463" Type="http://schemas.openxmlformats.org/officeDocument/2006/relationships/customXml" Target="../ink/ink2262.xml"/><Relationship Id="rId116" Type="http://schemas.openxmlformats.org/officeDocument/2006/relationships/customXml" Target="../ink/ink2088.xml"/><Relationship Id="rId158" Type="http://schemas.openxmlformats.org/officeDocument/2006/relationships/customXml" Target="../ink/ink2109.xml"/><Relationship Id="rId323" Type="http://schemas.openxmlformats.org/officeDocument/2006/relationships/customXml" Target="../ink/ink2192.xml"/><Relationship Id="rId20" Type="http://schemas.openxmlformats.org/officeDocument/2006/relationships/customXml" Target="../ink/ink2040.xml"/><Relationship Id="rId62" Type="http://schemas.openxmlformats.org/officeDocument/2006/relationships/customXml" Target="../ink/ink2061.xml"/><Relationship Id="rId365" Type="http://schemas.openxmlformats.org/officeDocument/2006/relationships/customXml" Target="../ink/ink2213.xml"/><Relationship Id="rId225" Type="http://schemas.openxmlformats.org/officeDocument/2006/relationships/image" Target="../media/image2131.png"/><Relationship Id="rId267" Type="http://schemas.openxmlformats.org/officeDocument/2006/relationships/image" Target="../media/image2152.png"/><Relationship Id="rId432" Type="http://schemas.openxmlformats.org/officeDocument/2006/relationships/image" Target="../media/image2234.png"/><Relationship Id="rId474" Type="http://schemas.openxmlformats.org/officeDocument/2006/relationships/image" Target="../media/image2255.png"/><Relationship Id="rId127" Type="http://schemas.openxmlformats.org/officeDocument/2006/relationships/image" Target="../media/image2082.png"/><Relationship Id="rId31" Type="http://schemas.openxmlformats.org/officeDocument/2006/relationships/image" Target="../media/image2034.png"/><Relationship Id="rId73" Type="http://schemas.openxmlformats.org/officeDocument/2006/relationships/image" Target="../media/image2055.png"/><Relationship Id="rId169" Type="http://schemas.openxmlformats.org/officeDocument/2006/relationships/image" Target="../media/image2103.png"/><Relationship Id="rId334" Type="http://schemas.openxmlformats.org/officeDocument/2006/relationships/image" Target="../media/image2185.png"/><Relationship Id="rId376" Type="http://schemas.openxmlformats.org/officeDocument/2006/relationships/image" Target="../media/image2206.png"/><Relationship Id="rId4" Type="http://schemas.openxmlformats.org/officeDocument/2006/relationships/customXml" Target="../ink/ink2032.xml"/><Relationship Id="rId180" Type="http://schemas.openxmlformats.org/officeDocument/2006/relationships/customXml" Target="../ink/ink2120.xml"/><Relationship Id="rId236" Type="http://schemas.openxmlformats.org/officeDocument/2006/relationships/customXml" Target="../ink/ink2148.xml"/><Relationship Id="rId278" Type="http://schemas.openxmlformats.org/officeDocument/2006/relationships/image" Target="../media/image2157.png"/><Relationship Id="rId401" Type="http://schemas.openxmlformats.org/officeDocument/2006/relationships/customXml" Target="../ink/ink2231.xml"/><Relationship Id="rId443" Type="http://schemas.openxmlformats.org/officeDocument/2006/relationships/customXml" Target="../ink/ink2252.xml"/><Relationship Id="rId303" Type="http://schemas.openxmlformats.org/officeDocument/2006/relationships/customXml" Target="../ink/ink2182.xml"/><Relationship Id="rId485" Type="http://schemas.openxmlformats.org/officeDocument/2006/relationships/customXml" Target="../ink/ink2273.xml"/><Relationship Id="rId42" Type="http://schemas.openxmlformats.org/officeDocument/2006/relationships/customXml" Target="../ink/ink2051.xml"/><Relationship Id="rId84" Type="http://schemas.openxmlformats.org/officeDocument/2006/relationships/customXml" Target="../ink/ink2072.xml"/><Relationship Id="rId138" Type="http://schemas.openxmlformats.org/officeDocument/2006/relationships/customXml" Target="../ink/ink2099.xml"/><Relationship Id="rId345" Type="http://schemas.openxmlformats.org/officeDocument/2006/relationships/customXml" Target="../ink/ink2203.xml"/><Relationship Id="rId387" Type="http://schemas.openxmlformats.org/officeDocument/2006/relationships/customXml" Target="../ink/ink2224.xml"/><Relationship Id="rId510" Type="http://schemas.openxmlformats.org/officeDocument/2006/relationships/image" Target="../media/image2273.png"/><Relationship Id="rId191" Type="http://schemas.openxmlformats.org/officeDocument/2006/relationships/image" Target="../media/image2114.png"/><Relationship Id="rId205" Type="http://schemas.openxmlformats.org/officeDocument/2006/relationships/image" Target="../media/image2121.png"/><Relationship Id="rId247" Type="http://schemas.openxmlformats.org/officeDocument/2006/relationships/image" Target="../media/image2142.png"/><Relationship Id="rId412" Type="http://schemas.openxmlformats.org/officeDocument/2006/relationships/image" Target="../media/image2224.png"/><Relationship Id="rId107" Type="http://schemas.openxmlformats.org/officeDocument/2006/relationships/image" Target="../media/image2072.png"/><Relationship Id="rId289" Type="http://schemas.openxmlformats.org/officeDocument/2006/relationships/customXml" Target="../ink/ink2175.xml"/><Relationship Id="rId454" Type="http://schemas.openxmlformats.org/officeDocument/2006/relationships/image" Target="../media/image2245.png"/><Relationship Id="rId496" Type="http://schemas.openxmlformats.org/officeDocument/2006/relationships/image" Target="../media/image2266.png"/><Relationship Id="rId11" Type="http://schemas.openxmlformats.org/officeDocument/2006/relationships/image" Target="../media/image2024.png"/><Relationship Id="rId53" Type="http://schemas.openxmlformats.org/officeDocument/2006/relationships/image" Target="../media/image2045.png"/><Relationship Id="rId149" Type="http://schemas.openxmlformats.org/officeDocument/2006/relationships/image" Target="../media/image2093.png"/><Relationship Id="rId314" Type="http://schemas.openxmlformats.org/officeDocument/2006/relationships/image" Target="../media/image2175.png"/><Relationship Id="rId356" Type="http://schemas.openxmlformats.org/officeDocument/2006/relationships/image" Target="../media/image2196.png"/><Relationship Id="rId398" Type="http://schemas.openxmlformats.org/officeDocument/2006/relationships/image" Target="../media/image2217.png"/><Relationship Id="rId95" Type="http://schemas.openxmlformats.org/officeDocument/2006/relationships/image" Target="../media/image2066.png"/><Relationship Id="rId160" Type="http://schemas.openxmlformats.org/officeDocument/2006/relationships/customXml" Target="../ink/ink2110.xml"/><Relationship Id="rId216" Type="http://schemas.openxmlformats.org/officeDocument/2006/relationships/customXml" Target="../ink/ink2138.xml"/><Relationship Id="rId423" Type="http://schemas.openxmlformats.org/officeDocument/2006/relationships/customXml" Target="../ink/ink2242.xml"/><Relationship Id="rId258" Type="http://schemas.openxmlformats.org/officeDocument/2006/relationships/customXml" Target="../ink/ink2159.xml"/><Relationship Id="rId465" Type="http://schemas.openxmlformats.org/officeDocument/2006/relationships/customXml" Target="../ink/ink2263.xml"/><Relationship Id="rId22" Type="http://schemas.openxmlformats.org/officeDocument/2006/relationships/customXml" Target="../ink/ink2041.xml"/><Relationship Id="rId64" Type="http://schemas.openxmlformats.org/officeDocument/2006/relationships/customXml" Target="../ink/ink2062.xml"/><Relationship Id="rId118" Type="http://schemas.openxmlformats.org/officeDocument/2006/relationships/customXml" Target="../ink/ink2089.xml"/><Relationship Id="rId325" Type="http://schemas.openxmlformats.org/officeDocument/2006/relationships/customXml" Target="../ink/ink2193.xml"/><Relationship Id="rId367" Type="http://schemas.openxmlformats.org/officeDocument/2006/relationships/customXml" Target="../ink/ink2214.xml"/><Relationship Id="rId171" Type="http://schemas.openxmlformats.org/officeDocument/2006/relationships/image" Target="../media/image2104.png"/><Relationship Id="rId227" Type="http://schemas.openxmlformats.org/officeDocument/2006/relationships/image" Target="../media/image2132.png"/><Relationship Id="rId269" Type="http://schemas.openxmlformats.org/officeDocument/2006/relationships/customXml" Target="../ink/ink2165.xml"/><Relationship Id="rId434" Type="http://schemas.openxmlformats.org/officeDocument/2006/relationships/image" Target="../media/image2235.png"/><Relationship Id="rId476" Type="http://schemas.openxmlformats.org/officeDocument/2006/relationships/image" Target="../media/image2256.png"/><Relationship Id="rId33" Type="http://schemas.openxmlformats.org/officeDocument/2006/relationships/image" Target="../media/image2035.png"/><Relationship Id="rId129" Type="http://schemas.openxmlformats.org/officeDocument/2006/relationships/image" Target="../media/image2083.png"/><Relationship Id="rId280" Type="http://schemas.openxmlformats.org/officeDocument/2006/relationships/image" Target="../media/image2158.png"/><Relationship Id="rId336" Type="http://schemas.openxmlformats.org/officeDocument/2006/relationships/image" Target="../media/image2186.png"/><Relationship Id="rId501" Type="http://schemas.openxmlformats.org/officeDocument/2006/relationships/customXml" Target="../ink/ink2281.xml"/><Relationship Id="rId75" Type="http://schemas.openxmlformats.org/officeDocument/2006/relationships/image" Target="../media/image2056.png"/><Relationship Id="rId140" Type="http://schemas.openxmlformats.org/officeDocument/2006/relationships/customXml" Target="../ink/ink2100.xml"/><Relationship Id="rId182" Type="http://schemas.openxmlformats.org/officeDocument/2006/relationships/customXml" Target="../ink/ink2121.xml"/><Relationship Id="rId378" Type="http://schemas.openxmlformats.org/officeDocument/2006/relationships/image" Target="../media/image2207.png"/><Relationship Id="rId403" Type="http://schemas.openxmlformats.org/officeDocument/2006/relationships/customXml" Target="../ink/ink2232.xml"/><Relationship Id="rId6" Type="http://schemas.openxmlformats.org/officeDocument/2006/relationships/customXml" Target="../ink/ink2033.xml"/><Relationship Id="rId238" Type="http://schemas.openxmlformats.org/officeDocument/2006/relationships/customXml" Target="../ink/ink2149.xml"/><Relationship Id="rId445" Type="http://schemas.openxmlformats.org/officeDocument/2006/relationships/customXml" Target="../ink/ink2253.xml"/><Relationship Id="rId487" Type="http://schemas.openxmlformats.org/officeDocument/2006/relationships/customXml" Target="../ink/ink2274.xml"/><Relationship Id="rId291" Type="http://schemas.openxmlformats.org/officeDocument/2006/relationships/customXml" Target="../ink/ink2176.xml"/><Relationship Id="rId305" Type="http://schemas.openxmlformats.org/officeDocument/2006/relationships/customXml" Target="../ink/ink2183.xml"/><Relationship Id="rId347" Type="http://schemas.openxmlformats.org/officeDocument/2006/relationships/customXml" Target="../ink/ink2204.xml"/><Relationship Id="rId512" Type="http://schemas.openxmlformats.org/officeDocument/2006/relationships/image" Target="../media/image2274.png"/><Relationship Id="rId44" Type="http://schemas.openxmlformats.org/officeDocument/2006/relationships/customXml" Target="../ink/ink2052.xml"/><Relationship Id="rId86" Type="http://schemas.openxmlformats.org/officeDocument/2006/relationships/customXml" Target="../ink/ink2073.xml"/><Relationship Id="rId151" Type="http://schemas.openxmlformats.org/officeDocument/2006/relationships/image" Target="../media/image2094.png"/><Relationship Id="rId389" Type="http://schemas.openxmlformats.org/officeDocument/2006/relationships/customXml" Target="../ink/ink2225.xml"/><Relationship Id="rId193" Type="http://schemas.openxmlformats.org/officeDocument/2006/relationships/image" Target="../media/image2115.png"/><Relationship Id="rId207" Type="http://schemas.openxmlformats.org/officeDocument/2006/relationships/image" Target="../media/image2122.png"/><Relationship Id="rId249" Type="http://schemas.openxmlformats.org/officeDocument/2006/relationships/image" Target="../media/image2143.png"/><Relationship Id="rId414" Type="http://schemas.openxmlformats.org/officeDocument/2006/relationships/image" Target="../media/image2225.png"/><Relationship Id="rId456" Type="http://schemas.openxmlformats.org/officeDocument/2006/relationships/image" Target="../media/image2246.png"/><Relationship Id="rId498" Type="http://schemas.openxmlformats.org/officeDocument/2006/relationships/image" Target="../media/image2267.png"/><Relationship Id="rId13" Type="http://schemas.openxmlformats.org/officeDocument/2006/relationships/image" Target="../media/image2025.png"/><Relationship Id="rId109" Type="http://schemas.openxmlformats.org/officeDocument/2006/relationships/image" Target="../media/image2073.png"/><Relationship Id="rId260" Type="http://schemas.openxmlformats.org/officeDocument/2006/relationships/customXml" Target="../ink/ink2160.xml"/><Relationship Id="rId316" Type="http://schemas.openxmlformats.org/officeDocument/2006/relationships/image" Target="../media/image2176.png"/><Relationship Id="rId55" Type="http://schemas.openxmlformats.org/officeDocument/2006/relationships/image" Target="../media/image2046.png"/><Relationship Id="rId97" Type="http://schemas.openxmlformats.org/officeDocument/2006/relationships/image" Target="../media/image2067.png"/><Relationship Id="rId120" Type="http://schemas.openxmlformats.org/officeDocument/2006/relationships/customXml" Target="../ink/ink2090.xml"/><Relationship Id="rId358" Type="http://schemas.openxmlformats.org/officeDocument/2006/relationships/image" Target="../media/image2197.png"/><Relationship Id="rId162" Type="http://schemas.openxmlformats.org/officeDocument/2006/relationships/customXml" Target="../ink/ink2111.xml"/><Relationship Id="rId218" Type="http://schemas.openxmlformats.org/officeDocument/2006/relationships/customXml" Target="../ink/ink2139.xml"/><Relationship Id="rId425" Type="http://schemas.openxmlformats.org/officeDocument/2006/relationships/customXml" Target="../ink/ink2243.xml"/><Relationship Id="rId467" Type="http://schemas.openxmlformats.org/officeDocument/2006/relationships/customXml" Target="../ink/ink2264.xml"/><Relationship Id="rId271" Type="http://schemas.openxmlformats.org/officeDocument/2006/relationships/customXml" Target="../ink/ink2166.xml"/><Relationship Id="rId24" Type="http://schemas.openxmlformats.org/officeDocument/2006/relationships/customXml" Target="../ink/ink2042.xml"/><Relationship Id="rId66" Type="http://schemas.openxmlformats.org/officeDocument/2006/relationships/customXml" Target="../ink/ink2063.xml"/><Relationship Id="rId131" Type="http://schemas.openxmlformats.org/officeDocument/2006/relationships/image" Target="../media/image2084.png"/><Relationship Id="rId327" Type="http://schemas.openxmlformats.org/officeDocument/2006/relationships/customXml" Target="../ink/ink2194.xml"/><Relationship Id="rId369" Type="http://schemas.openxmlformats.org/officeDocument/2006/relationships/customXml" Target="../ink/ink2215.xml"/><Relationship Id="rId173" Type="http://schemas.openxmlformats.org/officeDocument/2006/relationships/image" Target="../media/image2105.png"/><Relationship Id="rId229" Type="http://schemas.openxmlformats.org/officeDocument/2006/relationships/image" Target="../media/image2133.png"/><Relationship Id="rId380" Type="http://schemas.openxmlformats.org/officeDocument/2006/relationships/image" Target="../media/image2208.png"/><Relationship Id="rId436" Type="http://schemas.openxmlformats.org/officeDocument/2006/relationships/image" Target="../media/image2236.png"/><Relationship Id="rId240" Type="http://schemas.openxmlformats.org/officeDocument/2006/relationships/customXml" Target="../ink/ink2150.xml"/><Relationship Id="rId478" Type="http://schemas.openxmlformats.org/officeDocument/2006/relationships/image" Target="../media/image2257.png"/><Relationship Id="rId35" Type="http://schemas.openxmlformats.org/officeDocument/2006/relationships/image" Target="../media/image2036.png"/><Relationship Id="rId77" Type="http://schemas.openxmlformats.org/officeDocument/2006/relationships/image" Target="../media/image2057.png"/><Relationship Id="rId100" Type="http://schemas.openxmlformats.org/officeDocument/2006/relationships/customXml" Target="../ink/ink2080.xml"/><Relationship Id="rId282" Type="http://schemas.openxmlformats.org/officeDocument/2006/relationships/image" Target="../media/image2159.png"/><Relationship Id="rId338" Type="http://schemas.openxmlformats.org/officeDocument/2006/relationships/image" Target="../media/image2187.png"/><Relationship Id="rId503" Type="http://schemas.openxmlformats.org/officeDocument/2006/relationships/customXml" Target="../ink/ink2282.xml"/><Relationship Id="rId8" Type="http://schemas.openxmlformats.org/officeDocument/2006/relationships/customXml" Target="../ink/ink2034.xml"/><Relationship Id="rId142" Type="http://schemas.openxmlformats.org/officeDocument/2006/relationships/customXml" Target="../ink/ink2101.xml"/><Relationship Id="rId184" Type="http://schemas.openxmlformats.org/officeDocument/2006/relationships/customXml" Target="../ink/ink2122.xml"/><Relationship Id="rId391" Type="http://schemas.openxmlformats.org/officeDocument/2006/relationships/customXml" Target="../ink/ink2226.xml"/><Relationship Id="rId405" Type="http://schemas.openxmlformats.org/officeDocument/2006/relationships/customXml" Target="../ink/ink2233.xml"/><Relationship Id="rId447" Type="http://schemas.openxmlformats.org/officeDocument/2006/relationships/customXml" Target="../ink/ink2254.xml"/><Relationship Id="rId251" Type="http://schemas.openxmlformats.org/officeDocument/2006/relationships/image" Target="../media/image2144.png"/><Relationship Id="rId489" Type="http://schemas.openxmlformats.org/officeDocument/2006/relationships/customXml" Target="../ink/ink2275.xml"/><Relationship Id="rId46" Type="http://schemas.openxmlformats.org/officeDocument/2006/relationships/customXml" Target="../ink/ink2053.xml"/><Relationship Id="rId293" Type="http://schemas.openxmlformats.org/officeDocument/2006/relationships/customXml" Target="../ink/ink2177.xml"/><Relationship Id="rId307" Type="http://schemas.openxmlformats.org/officeDocument/2006/relationships/customXml" Target="../ink/ink2184.xml"/><Relationship Id="rId349" Type="http://schemas.openxmlformats.org/officeDocument/2006/relationships/customXml" Target="../ink/ink2205.xml"/><Relationship Id="rId88" Type="http://schemas.openxmlformats.org/officeDocument/2006/relationships/customXml" Target="../ink/ink2074.xml"/><Relationship Id="rId111" Type="http://schemas.openxmlformats.org/officeDocument/2006/relationships/image" Target="../media/image2074.png"/><Relationship Id="rId153" Type="http://schemas.openxmlformats.org/officeDocument/2006/relationships/image" Target="../media/image2095.png"/><Relationship Id="rId195" Type="http://schemas.openxmlformats.org/officeDocument/2006/relationships/image" Target="../media/image2116.png"/><Relationship Id="rId209" Type="http://schemas.openxmlformats.org/officeDocument/2006/relationships/image" Target="../media/image2123.png"/><Relationship Id="rId360" Type="http://schemas.openxmlformats.org/officeDocument/2006/relationships/image" Target="../media/image2198.png"/><Relationship Id="rId416" Type="http://schemas.openxmlformats.org/officeDocument/2006/relationships/image" Target="../media/image2226.png"/><Relationship Id="rId220" Type="http://schemas.openxmlformats.org/officeDocument/2006/relationships/customXml" Target="../ink/ink2140.xml"/><Relationship Id="rId458" Type="http://schemas.openxmlformats.org/officeDocument/2006/relationships/image" Target="../media/image2247.png"/><Relationship Id="rId15" Type="http://schemas.openxmlformats.org/officeDocument/2006/relationships/image" Target="../media/image2026.png"/><Relationship Id="rId57" Type="http://schemas.openxmlformats.org/officeDocument/2006/relationships/image" Target="../media/image2047.png"/><Relationship Id="rId262" Type="http://schemas.openxmlformats.org/officeDocument/2006/relationships/customXml" Target="../ink/ink2161.xml"/><Relationship Id="rId318" Type="http://schemas.openxmlformats.org/officeDocument/2006/relationships/image" Target="../media/image2177.png"/><Relationship Id="rId99" Type="http://schemas.openxmlformats.org/officeDocument/2006/relationships/image" Target="../media/image2068.png"/><Relationship Id="rId122" Type="http://schemas.openxmlformats.org/officeDocument/2006/relationships/customXml" Target="../ink/ink2091.xml"/><Relationship Id="rId164" Type="http://schemas.openxmlformats.org/officeDocument/2006/relationships/customXml" Target="../ink/ink2112.xml"/><Relationship Id="rId371" Type="http://schemas.openxmlformats.org/officeDocument/2006/relationships/customXml" Target="../ink/ink2216.xml"/><Relationship Id="rId427" Type="http://schemas.openxmlformats.org/officeDocument/2006/relationships/customXml" Target="../ink/ink2244.xml"/><Relationship Id="rId469" Type="http://schemas.openxmlformats.org/officeDocument/2006/relationships/customXml" Target="../ink/ink2265.xml"/><Relationship Id="rId26" Type="http://schemas.openxmlformats.org/officeDocument/2006/relationships/customXml" Target="../ink/ink2043.xml"/><Relationship Id="rId231" Type="http://schemas.openxmlformats.org/officeDocument/2006/relationships/image" Target="../media/image2134.png"/><Relationship Id="rId273" Type="http://schemas.openxmlformats.org/officeDocument/2006/relationships/customXml" Target="../ink/ink2167.xml"/><Relationship Id="rId329" Type="http://schemas.openxmlformats.org/officeDocument/2006/relationships/customXml" Target="../ink/ink2195.xml"/><Relationship Id="rId480" Type="http://schemas.openxmlformats.org/officeDocument/2006/relationships/image" Target="../media/image2258.png"/><Relationship Id="rId68" Type="http://schemas.openxmlformats.org/officeDocument/2006/relationships/customXml" Target="../ink/ink2064.xml"/><Relationship Id="rId133" Type="http://schemas.openxmlformats.org/officeDocument/2006/relationships/image" Target="../media/image2085.png"/><Relationship Id="rId175" Type="http://schemas.openxmlformats.org/officeDocument/2006/relationships/image" Target="../media/image2106.png"/><Relationship Id="rId340" Type="http://schemas.openxmlformats.org/officeDocument/2006/relationships/image" Target="../media/image2188.png"/><Relationship Id="rId200" Type="http://schemas.openxmlformats.org/officeDocument/2006/relationships/customXml" Target="../ink/ink2130.xml"/><Relationship Id="rId382" Type="http://schemas.openxmlformats.org/officeDocument/2006/relationships/image" Target="../media/image2209.png"/><Relationship Id="rId438" Type="http://schemas.openxmlformats.org/officeDocument/2006/relationships/image" Target="../media/image2237.png"/><Relationship Id="rId242" Type="http://schemas.openxmlformats.org/officeDocument/2006/relationships/customXml" Target="../ink/ink2151.xml"/><Relationship Id="rId284" Type="http://schemas.openxmlformats.org/officeDocument/2006/relationships/image" Target="../media/image2160.png"/><Relationship Id="rId491" Type="http://schemas.openxmlformats.org/officeDocument/2006/relationships/customXml" Target="../ink/ink2276.xml"/><Relationship Id="rId505" Type="http://schemas.openxmlformats.org/officeDocument/2006/relationships/customXml" Target="../ink/ink2283.xml"/><Relationship Id="rId37" Type="http://schemas.openxmlformats.org/officeDocument/2006/relationships/image" Target="../media/image2037.png"/><Relationship Id="rId79" Type="http://schemas.openxmlformats.org/officeDocument/2006/relationships/image" Target="../media/image2058.png"/><Relationship Id="rId102" Type="http://schemas.openxmlformats.org/officeDocument/2006/relationships/customXml" Target="../ink/ink2081.xml"/><Relationship Id="rId144" Type="http://schemas.openxmlformats.org/officeDocument/2006/relationships/customXml" Target="../ink/ink2102.xml"/><Relationship Id="rId90" Type="http://schemas.openxmlformats.org/officeDocument/2006/relationships/customXml" Target="../ink/ink2075.xml"/><Relationship Id="rId186" Type="http://schemas.openxmlformats.org/officeDocument/2006/relationships/customXml" Target="../ink/ink2123.xml"/><Relationship Id="rId351" Type="http://schemas.openxmlformats.org/officeDocument/2006/relationships/customXml" Target="../ink/ink2206.xml"/><Relationship Id="rId393" Type="http://schemas.openxmlformats.org/officeDocument/2006/relationships/customXml" Target="../ink/ink2227.xml"/><Relationship Id="rId407" Type="http://schemas.openxmlformats.org/officeDocument/2006/relationships/customXml" Target="../ink/ink2234.xml"/><Relationship Id="rId449" Type="http://schemas.openxmlformats.org/officeDocument/2006/relationships/customXml" Target="../ink/ink2255.xml"/><Relationship Id="rId211" Type="http://schemas.openxmlformats.org/officeDocument/2006/relationships/image" Target="../media/image2124.png"/><Relationship Id="rId253" Type="http://schemas.openxmlformats.org/officeDocument/2006/relationships/image" Target="../media/image2145.png"/><Relationship Id="rId295" Type="http://schemas.openxmlformats.org/officeDocument/2006/relationships/customXml" Target="../ink/ink2178.xml"/><Relationship Id="rId309" Type="http://schemas.openxmlformats.org/officeDocument/2006/relationships/customXml" Target="../ink/ink2185.xml"/><Relationship Id="rId460" Type="http://schemas.openxmlformats.org/officeDocument/2006/relationships/image" Target="../media/image2248.png"/><Relationship Id="rId48" Type="http://schemas.openxmlformats.org/officeDocument/2006/relationships/customXml" Target="../ink/ink2054.xml"/><Relationship Id="rId113" Type="http://schemas.openxmlformats.org/officeDocument/2006/relationships/image" Target="../media/image2075.png"/><Relationship Id="rId320" Type="http://schemas.openxmlformats.org/officeDocument/2006/relationships/image" Target="../media/image2178.png"/><Relationship Id="rId155" Type="http://schemas.openxmlformats.org/officeDocument/2006/relationships/image" Target="../media/image2096.png"/><Relationship Id="rId197" Type="http://schemas.openxmlformats.org/officeDocument/2006/relationships/image" Target="../media/image2117.png"/><Relationship Id="rId362" Type="http://schemas.openxmlformats.org/officeDocument/2006/relationships/image" Target="../media/image2199.png"/><Relationship Id="rId418" Type="http://schemas.openxmlformats.org/officeDocument/2006/relationships/image" Target="../media/image2227.png"/><Relationship Id="rId222" Type="http://schemas.openxmlformats.org/officeDocument/2006/relationships/customXml" Target="../ink/ink2141.xml"/><Relationship Id="rId264" Type="http://schemas.openxmlformats.org/officeDocument/2006/relationships/customXml" Target="../ink/ink2162.xml"/><Relationship Id="rId471" Type="http://schemas.openxmlformats.org/officeDocument/2006/relationships/customXml" Target="../ink/ink2266.xml"/><Relationship Id="rId17" Type="http://schemas.openxmlformats.org/officeDocument/2006/relationships/image" Target="../media/image2027.png"/><Relationship Id="rId59" Type="http://schemas.openxmlformats.org/officeDocument/2006/relationships/image" Target="../media/image2048.png"/><Relationship Id="rId124" Type="http://schemas.openxmlformats.org/officeDocument/2006/relationships/customXml" Target="../ink/ink2092.xml"/><Relationship Id="rId70" Type="http://schemas.openxmlformats.org/officeDocument/2006/relationships/customXml" Target="../ink/ink2065.xml"/><Relationship Id="rId166" Type="http://schemas.openxmlformats.org/officeDocument/2006/relationships/customXml" Target="../ink/ink2113.xml"/><Relationship Id="rId331" Type="http://schemas.openxmlformats.org/officeDocument/2006/relationships/customXml" Target="../ink/ink2196.xml"/><Relationship Id="rId373" Type="http://schemas.openxmlformats.org/officeDocument/2006/relationships/customXml" Target="../ink/ink2217.xml"/><Relationship Id="rId429" Type="http://schemas.openxmlformats.org/officeDocument/2006/relationships/customXml" Target="../ink/ink2245.xml"/><Relationship Id="rId1" Type="http://schemas.openxmlformats.org/officeDocument/2006/relationships/tags" Target="../tags/tag67.xml"/><Relationship Id="rId233" Type="http://schemas.openxmlformats.org/officeDocument/2006/relationships/image" Target="../media/image2135.png"/><Relationship Id="rId440" Type="http://schemas.openxmlformats.org/officeDocument/2006/relationships/image" Target="../media/image2238.png"/><Relationship Id="rId28" Type="http://schemas.openxmlformats.org/officeDocument/2006/relationships/customXml" Target="../ink/ink2044.xml"/><Relationship Id="rId275" Type="http://schemas.openxmlformats.org/officeDocument/2006/relationships/customXml" Target="../ink/ink2168.xml"/><Relationship Id="rId300" Type="http://schemas.openxmlformats.org/officeDocument/2006/relationships/image" Target="../media/image2168.png"/><Relationship Id="rId482" Type="http://schemas.openxmlformats.org/officeDocument/2006/relationships/image" Target="../media/image2259.png"/><Relationship Id="rId81" Type="http://schemas.openxmlformats.org/officeDocument/2006/relationships/image" Target="../media/image2059.png"/><Relationship Id="rId135" Type="http://schemas.openxmlformats.org/officeDocument/2006/relationships/image" Target="../media/image2086.png"/><Relationship Id="rId177" Type="http://schemas.openxmlformats.org/officeDocument/2006/relationships/image" Target="../media/image2107.png"/><Relationship Id="rId342" Type="http://schemas.openxmlformats.org/officeDocument/2006/relationships/image" Target="../media/image2189.png"/><Relationship Id="rId384" Type="http://schemas.openxmlformats.org/officeDocument/2006/relationships/image" Target="../media/image2210.png"/><Relationship Id="rId202" Type="http://schemas.openxmlformats.org/officeDocument/2006/relationships/customXml" Target="../ink/ink2131.xml"/><Relationship Id="rId244" Type="http://schemas.openxmlformats.org/officeDocument/2006/relationships/customXml" Target="../ink/ink2152.xml"/><Relationship Id="rId39" Type="http://schemas.openxmlformats.org/officeDocument/2006/relationships/image" Target="../media/image2038.png"/><Relationship Id="rId286" Type="http://schemas.openxmlformats.org/officeDocument/2006/relationships/image" Target="../media/image2161.png"/><Relationship Id="rId451" Type="http://schemas.openxmlformats.org/officeDocument/2006/relationships/customXml" Target="../ink/ink2256.xml"/><Relationship Id="rId493" Type="http://schemas.openxmlformats.org/officeDocument/2006/relationships/customXml" Target="../ink/ink2277.xml"/><Relationship Id="rId507" Type="http://schemas.openxmlformats.org/officeDocument/2006/relationships/customXml" Target="../ink/ink2284.xml"/><Relationship Id="rId50" Type="http://schemas.openxmlformats.org/officeDocument/2006/relationships/customXml" Target="../ink/ink2055.xml"/><Relationship Id="rId104" Type="http://schemas.openxmlformats.org/officeDocument/2006/relationships/customXml" Target="../ink/ink2082.xml"/><Relationship Id="rId146" Type="http://schemas.openxmlformats.org/officeDocument/2006/relationships/customXml" Target="../ink/ink2103.xml"/><Relationship Id="rId188" Type="http://schemas.openxmlformats.org/officeDocument/2006/relationships/customXml" Target="../ink/ink2124.xml"/><Relationship Id="rId311" Type="http://schemas.openxmlformats.org/officeDocument/2006/relationships/customXml" Target="../ink/ink2186.xml"/><Relationship Id="rId353" Type="http://schemas.openxmlformats.org/officeDocument/2006/relationships/customXml" Target="../ink/ink2207.xml"/><Relationship Id="rId395" Type="http://schemas.openxmlformats.org/officeDocument/2006/relationships/customXml" Target="../ink/ink2228.xml"/><Relationship Id="rId409" Type="http://schemas.openxmlformats.org/officeDocument/2006/relationships/customXml" Target="../ink/ink2235.xml"/><Relationship Id="rId92" Type="http://schemas.openxmlformats.org/officeDocument/2006/relationships/customXml" Target="../ink/ink2076.xml"/><Relationship Id="rId213" Type="http://schemas.openxmlformats.org/officeDocument/2006/relationships/image" Target="../media/image2125.png"/><Relationship Id="rId420" Type="http://schemas.openxmlformats.org/officeDocument/2006/relationships/image" Target="../media/image2228.png"/><Relationship Id="rId255" Type="http://schemas.openxmlformats.org/officeDocument/2006/relationships/image" Target="../media/image2146.png"/><Relationship Id="rId297" Type="http://schemas.openxmlformats.org/officeDocument/2006/relationships/customXml" Target="../ink/ink2179.xml"/><Relationship Id="rId462" Type="http://schemas.openxmlformats.org/officeDocument/2006/relationships/image" Target="../media/image2249.png"/><Relationship Id="rId115" Type="http://schemas.openxmlformats.org/officeDocument/2006/relationships/image" Target="../media/image2076.png"/><Relationship Id="rId157" Type="http://schemas.openxmlformats.org/officeDocument/2006/relationships/image" Target="../media/image2097.png"/><Relationship Id="rId322" Type="http://schemas.openxmlformats.org/officeDocument/2006/relationships/image" Target="../media/image2179.png"/><Relationship Id="rId364" Type="http://schemas.openxmlformats.org/officeDocument/2006/relationships/image" Target="../media/image2200.png"/><Relationship Id="rId61" Type="http://schemas.openxmlformats.org/officeDocument/2006/relationships/image" Target="../media/image2049.png"/><Relationship Id="rId199" Type="http://schemas.openxmlformats.org/officeDocument/2006/relationships/image" Target="../media/image2118.png"/><Relationship Id="rId19" Type="http://schemas.openxmlformats.org/officeDocument/2006/relationships/image" Target="../media/image2028.png"/><Relationship Id="rId224" Type="http://schemas.openxmlformats.org/officeDocument/2006/relationships/customXml" Target="../ink/ink2142.xml"/><Relationship Id="rId266" Type="http://schemas.openxmlformats.org/officeDocument/2006/relationships/customXml" Target="../ink/ink2163.xml"/><Relationship Id="rId431" Type="http://schemas.openxmlformats.org/officeDocument/2006/relationships/customXml" Target="../ink/ink2246.xml"/><Relationship Id="rId473" Type="http://schemas.openxmlformats.org/officeDocument/2006/relationships/customXml" Target="../ink/ink2267.xml"/><Relationship Id="rId30" Type="http://schemas.openxmlformats.org/officeDocument/2006/relationships/customXml" Target="../ink/ink2045.xml"/><Relationship Id="rId126" Type="http://schemas.openxmlformats.org/officeDocument/2006/relationships/customXml" Target="../ink/ink2093.xml"/><Relationship Id="rId168" Type="http://schemas.openxmlformats.org/officeDocument/2006/relationships/customXml" Target="../ink/ink2114.xml"/><Relationship Id="rId333" Type="http://schemas.openxmlformats.org/officeDocument/2006/relationships/customXml" Target="../ink/ink2197.xml"/><Relationship Id="rId72" Type="http://schemas.openxmlformats.org/officeDocument/2006/relationships/customXml" Target="../ink/ink2066.xml"/><Relationship Id="rId375" Type="http://schemas.openxmlformats.org/officeDocument/2006/relationships/customXml" Target="../ink/ink2218.xml"/><Relationship Id="rId3" Type="http://schemas.openxmlformats.org/officeDocument/2006/relationships/image" Target="../media/image2020.png"/><Relationship Id="rId235" Type="http://schemas.openxmlformats.org/officeDocument/2006/relationships/image" Target="../media/image2136.png"/><Relationship Id="rId277" Type="http://schemas.openxmlformats.org/officeDocument/2006/relationships/customXml" Target="../ink/ink2169.xml"/><Relationship Id="rId400" Type="http://schemas.openxmlformats.org/officeDocument/2006/relationships/image" Target="../media/image2218.png"/><Relationship Id="rId442" Type="http://schemas.openxmlformats.org/officeDocument/2006/relationships/image" Target="../media/image2239.png"/><Relationship Id="rId484" Type="http://schemas.openxmlformats.org/officeDocument/2006/relationships/image" Target="../media/image2260.png"/><Relationship Id="rId137" Type="http://schemas.openxmlformats.org/officeDocument/2006/relationships/image" Target="../media/image2087.png"/><Relationship Id="rId302" Type="http://schemas.openxmlformats.org/officeDocument/2006/relationships/image" Target="../media/image2169.png"/><Relationship Id="rId344" Type="http://schemas.openxmlformats.org/officeDocument/2006/relationships/image" Target="../media/image2190.png"/><Relationship Id="rId41" Type="http://schemas.openxmlformats.org/officeDocument/2006/relationships/image" Target="../media/image2039.png"/><Relationship Id="rId83" Type="http://schemas.openxmlformats.org/officeDocument/2006/relationships/image" Target="../media/image2060.png"/><Relationship Id="rId179" Type="http://schemas.openxmlformats.org/officeDocument/2006/relationships/image" Target="../media/image2108.png"/><Relationship Id="rId386" Type="http://schemas.openxmlformats.org/officeDocument/2006/relationships/image" Target="../media/image2211.png"/><Relationship Id="rId190" Type="http://schemas.openxmlformats.org/officeDocument/2006/relationships/customXml" Target="../ink/ink2125.xml"/><Relationship Id="rId204" Type="http://schemas.openxmlformats.org/officeDocument/2006/relationships/customXml" Target="../ink/ink2132.xml"/><Relationship Id="rId246" Type="http://schemas.openxmlformats.org/officeDocument/2006/relationships/customXml" Target="../ink/ink2153.xml"/><Relationship Id="rId288" Type="http://schemas.openxmlformats.org/officeDocument/2006/relationships/image" Target="../media/image2162.png"/><Relationship Id="rId411" Type="http://schemas.openxmlformats.org/officeDocument/2006/relationships/customXml" Target="../ink/ink2236.xml"/><Relationship Id="rId453" Type="http://schemas.openxmlformats.org/officeDocument/2006/relationships/customXml" Target="../ink/ink2257.xml"/><Relationship Id="rId509" Type="http://schemas.openxmlformats.org/officeDocument/2006/relationships/customXml" Target="../ink/ink2285.xml"/><Relationship Id="rId106" Type="http://schemas.openxmlformats.org/officeDocument/2006/relationships/customXml" Target="../ink/ink2083.xml"/><Relationship Id="rId313" Type="http://schemas.openxmlformats.org/officeDocument/2006/relationships/customXml" Target="../ink/ink2187.xml"/><Relationship Id="rId495" Type="http://schemas.openxmlformats.org/officeDocument/2006/relationships/customXml" Target="../ink/ink2278.xml"/><Relationship Id="rId10" Type="http://schemas.openxmlformats.org/officeDocument/2006/relationships/customXml" Target="../ink/ink2035.xml"/><Relationship Id="rId52" Type="http://schemas.openxmlformats.org/officeDocument/2006/relationships/customXml" Target="../ink/ink2056.xml"/><Relationship Id="rId94" Type="http://schemas.openxmlformats.org/officeDocument/2006/relationships/customXml" Target="../ink/ink2077.xml"/><Relationship Id="rId148" Type="http://schemas.openxmlformats.org/officeDocument/2006/relationships/customXml" Target="../ink/ink2104.xml"/><Relationship Id="rId355" Type="http://schemas.openxmlformats.org/officeDocument/2006/relationships/customXml" Target="../ink/ink2208.xml"/><Relationship Id="rId397" Type="http://schemas.openxmlformats.org/officeDocument/2006/relationships/customXml" Target="../ink/ink2229.xml"/><Relationship Id="rId215" Type="http://schemas.openxmlformats.org/officeDocument/2006/relationships/image" Target="../media/image2126.png"/><Relationship Id="rId257" Type="http://schemas.openxmlformats.org/officeDocument/2006/relationships/image" Target="../media/image2147.png"/><Relationship Id="rId422" Type="http://schemas.openxmlformats.org/officeDocument/2006/relationships/image" Target="../media/image2229.png"/><Relationship Id="rId464" Type="http://schemas.openxmlformats.org/officeDocument/2006/relationships/image" Target="../media/image2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97.xml"/><Relationship Id="rId21" Type="http://schemas.openxmlformats.org/officeDocument/2006/relationships/image" Target="../media/image2286.png"/><Relationship Id="rId34" Type="http://schemas.openxmlformats.org/officeDocument/2006/relationships/customXml" Target="../ink/ink2301.xml"/><Relationship Id="rId42" Type="http://schemas.openxmlformats.org/officeDocument/2006/relationships/customXml" Target="../ink/ink2305.xml"/><Relationship Id="rId47" Type="http://schemas.openxmlformats.org/officeDocument/2006/relationships/image" Target="../media/image2299.png"/><Relationship Id="rId50" Type="http://schemas.openxmlformats.org/officeDocument/2006/relationships/customXml" Target="../ink/ink2309.xml"/><Relationship Id="rId55" Type="http://schemas.openxmlformats.org/officeDocument/2006/relationships/image" Target="../media/image2303.png"/><Relationship Id="rId63" Type="http://schemas.openxmlformats.org/officeDocument/2006/relationships/image" Target="../media/image2307.png"/><Relationship Id="rId7" Type="http://schemas.openxmlformats.org/officeDocument/2006/relationships/image" Target="../media/image2279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292.xml"/><Relationship Id="rId29" Type="http://schemas.openxmlformats.org/officeDocument/2006/relationships/image" Target="../media/image2290.png"/><Relationship Id="rId11" Type="http://schemas.openxmlformats.org/officeDocument/2006/relationships/image" Target="../media/image2281.png"/><Relationship Id="rId24" Type="http://schemas.openxmlformats.org/officeDocument/2006/relationships/customXml" Target="../ink/ink2296.xml"/><Relationship Id="rId32" Type="http://schemas.openxmlformats.org/officeDocument/2006/relationships/customXml" Target="../ink/ink2300.xml"/><Relationship Id="rId37" Type="http://schemas.openxmlformats.org/officeDocument/2006/relationships/image" Target="../media/image2294.png"/><Relationship Id="rId40" Type="http://schemas.openxmlformats.org/officeDocument/2006/relationships/customXml" Target="../ink/ink2304.xml"/><Relationship Id="rId45" Type="http://schemas.openxmlformats.org/officeDocument/2006/relationships/image" Target="../media/image2298.png"/><Relationship Id="rId53" Type="http://schemas.openxmlformats.org/officeDocument/2006/relationships/image" Target="../media/image2302.png"/><Relationship Id="rId58" Type="http://schemas.openxmlformats.org/officeDocument/2006/relationships/customXml" Target="../ink/ink2313.xml"/><Relationship Id="rId66" Type="http://schemas.openxmlformats.org/officeDocument/2006/relationships/customXml" Target="../ink/ink2317.xml"/><Relationship Id="rId5" Type="http://schemas.openxmlformats.org/officeDocument/2006/relationships/image" Target="../media/image2278.jpeg"/><Relationship Id="rId61" Type="http://schemas.openxmlformats.org/officeDocument/2006/relationships/image" Target="../media/image2306.png"/><Relationship Id="rId19" Type="http://schemas.openxmlformats.org/officeDocument/2006/relationships/image" Target="../media/image2285.png"/><Relationship Id="rId14" Type="http://schemas.openxmlformats.org/officeDocument/2006/relationships/customXml" Target="../ink/ink2291.xml"/><Relationship Id="rId22" Type="http://schemas.openxmlformats.org/officeDocument/2006/relationships/customXml" Target="../ink/ink2295.xml"/><Relationship Id="rId27" Type="http://schemas.openxmlformats.org/officeDocument/2006/relationships/image" Target="../media/image2289.png"/><Relationship Id="rId30" Type="http://schemas.openxmlformats.org/officeDocument/2006/relationships/customXml" Target="../ink/ink2299.xml"/><Relationship Id="rId35" Type="http://schemas.openxmlformats.org/officeDocument/2006/relationships/image" Target="../media/image2293.png"/><Relationship Id="rId43" Type="http://schemas.openxmlformats.org/officeDocument/2006/relationships/image" Target="../media/image2297.png"/><Relationship Id="rId48" Type="http://schemas.openxmlformats.org/officeDocument/2006/relationships/customXml" Target="../ink/ink2308.xml"/><Relationship Id="rId56" Type="http://schemas.openxmlformats.org/officeDocument/2006/relationships/customXml" Target="../ink/ink2312.xml"/><Relationship Id="rId64" Type="http://schemas.openxmlformats.org/officeDocument/2006/relationships/customXml" Target="../ink/ink2316.xml"/><Relationship Id="rId8" Type="http://schemas.openxmlformats.org/officeDocument/2006/relationships/customXml" Target="../ink/ink2288.xml"/><Relationship Id="rId51" Type="http://schemas.openxmlformats.org/officeDocument/2006/relationships/image" Target="../media/image2301.png"/><Relationship Id="rId3" Type="http://schemas.openxmlformats.org/officeDocument/2006/relationships/image" Target="../media/image2276.png"/><Relationship Id="rId12" Type="http://schemas.openxmlformats.org/officeDocument/2006/relationships/customXml" Target="../ink/ink2290.xml"/><Relationship Id="rId17" Type="http://schemas.openxmlformats.org/officeDocument/2006/relationships/image" Target="../media/image2284.png"/><Relationship Id="rId25" Type="http://schemas.openxmlformats.org/officeDocument/2006/relationships/image" Target="../media/image2288.png"/><Relationship Id="rId33" Type="http://schemas.openxmlformats.org/officeDocument/2006/relationships/image" Target="../media/image2292.png"/><Relationship Id="rId38" Type="http://schemas.openxmlformats.org/officeDocument/2006/relationships/customXml" Target="../ink/ink2303.xml"/><Relationship Id="rId46" Type="http://schemas.openxmlformats.org/officeDocument/2006/relationships/customXml" Target="../ink/ink2307.xml"/><Relationship Id="rId59" Type="http://schemas.openxmlformats.org/officeDocument/2006/relationships/image" Target="../media/image2305.png"/><Relationship Id="rId67" Type="http://schemas.openxmlformats.org/officeDocument/2006/relationships/image" Target="../media/image2309.png"/><Relationship Id="rId20" Type="http://schemas.openxmlformats.org/officeDocument/2006/relationships/customXml" Target="../ink/ink2294.xml"/><Relationship Id="rId41" Type="http://schemas.openxmlformats.org/officeDocument/2006/relationships/image" Target="../media/image2296.png"/><Relationship Id="rId54" Type="http://schemas.openxmlformats.org/officeDocument/2006/relationships/customXml" Target="../ink/ink2311.xml"/><Relationship Id="rId62" Type="http://schemas.openxmlformats.org/officeDocument/2006/relationships/customXml" Target="../ink/ink2315.xml"/><Relationship Id="rId1" Type="http://schemas.openxmlformats.org/officeDocument/2006/relationships/tags" Target="../tags/tag69.xml"/><Relationship Id="rId6" Type="http://schemas.openxmlformats.org/officeDocument/2006/relationships/customXml" Target="../ink/ink2287.xml"/><Relationship Id="rId15" Type="http://schemas.openxmlformats.org/officeDocument/2006/relationships/image" Target="../media/image2283.png"/><Relationship Id="rId23" Type="http://schemas.openxmlformats.org/officeDocument/2006/relationships/image" Target="../media/image2287.png"/><Relationship Id="rId28" Type="http://schemas.openxmlformats.org/officeDocument/2006/relationships/customXml" Target="../ink/ink2298.xml"/><Relationship Id="rId36" Type="http://schemas.openxmlformats.org/officeDocument/2006/relationships/customXml" Target="../ink/ink2302.xml"/><Relationship Id="rId49" Type="http://schemas.openxmlformats.org/officeDocument/2006/relationships/image" Target="../media/image2300.png"/><Relationship Id="rId57" Type="http://schemas.openxmlformats.org/officeDocument/2006/relationships/image" Target="../media/image2304.png"/><Relationship Id="rId10" Type="http://schemas.openxmlformats.org/officeDocument/2006/relationships/customXml" Target="../ink/ink2289.xml"/><Relationship Id="rId31" Type="http://schemas.openxmlformats.org/officeDocument/2006/relationships/image" Target="../media/image2291.png"/><Relationship Id="rId44" Type="http://schemas.openxmlformats.org/officeDocument/2006/relationships/customXml" Target="../ink/ink2306.xml"/><Relationship Id="rId52" Type="http://schemas.openxmlformats.org/officeDocument/2006/relationships/customXml" Target="../ink/ink2310.xml"/><Relationship Id="rId60" Type="http://schemas.openxmlformats.org/officeDocument/2006/relationships/customXml" Target="../ink/ink2314.xml"/><Relationship Id="rId65" Type="http://schemas.openxmlformats.org/officeDocument/2006/relationships/image" Target="../media/image2308.png"/><Relationship Id="rId4" Type="http://schemas.openxmlformats.org/officeDocument/2006/relationships/image" Target="../media/image2277.png"/><Relationship Id="rId9" Type="http://schemas.openxmlformats.org/officeDocument/2006/relationships/image" Target="../media/image2280.png"/><Relationship Id="rId13" Type="http://schemas.openxmlformats.org/officeDocument/2006/relationships/image" Target="../media/image2282.png"/><Relationship Id="rId18" Type="http://schemas.openxmlformats.org/officeDocument/2006/relationships/customXml" Target="../ink/ink2293.xml"/><Relationship Id="rId39" Type="http://schemas.openxmlformats.org/officeDocument/2006/relationships/image" Target="../media/image2295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28.xml"/><Relationship Id="rId117" Type="http://schemas.openxmlformats.org/officeDocument/2006/relationships/image" Target="../media/image2334.png"/><Relationship Id="rId21" Type="http://schemas.openxmlformats.org/officeDocument/2006/relationships/image" Target="../media/image2286.png"/><Relationship Id="rId42" Type="http://schemas.openxmlformats.org/officeDocument/2006/relationships/customXml" Target="../ink/ink2336.xml"/><Relationship Id="rId47" Type="http://schemas.openxmlformats.org/officeDocument/2006/relationships/image" Target="../media/image2299.png"/><Relationship Id="rId63" Type="http://schemas.openxmlformats.org/officeDocument/2006/relationships/image" Target="../media/image2307.png"/><Relationship Id="rId68" Type="http://schemas.openxmlformats.org/officeDocument/2006/relationships/customXml" Target="../ink/ink2349.xml"/><Relationship Id="rId84" Type="http://schemas.openxmlformats.org/officeDocument/2006/relationships/customXml" Target="../ink/ink2357.xml"/><Relationship Id="rId89" Type="http://schemas.openxmlformats.org/officeDocument/2006/relationships/image" Target="../media/image2320.png"/><Relationship Id="rId112" Type="http://schemas.openxmlformats.org/officeDocument/2006/relationships/customXml" Target="../ink/ink2371.xml"/><Relationship Id="rId16" Type="http://schemas.openxmlformats.org/officeDocument/2006/relationships/customXml" Target="../ink/ink2323.xml"/><Relationship Id="rId107" Type="http://schemas.openxmlformats.org/officeDocument/2006/relationships/image" Target="../media/image2329.png"/><Relationship Id="rId11" Type="http://schemas.openxmlformats.org/officeDocument/2006/relationships/image" Target="../media/image2281.png"/><Relationship Id="rId32" Type="http://schemas.openxmlformats.org/officeDocument/2006/relationships/customXml" Target="../ink/ink2331.xml"/><Relationship Id="rId37" Type="http://schemas.openxmlformats.org/officeDocument/2006/relationships/image" Target="../media/image2294.png"/><Relationship Id="rId53" Type="http://schemas.openxmlformats.org/officeDocument/2006/relationships/image" Target="../media/image2302.png"/><Relationship Id="rId58" Type="http://schemas.openxmlformats.org/officeDocument/2006/relationships/customXml" Target="../ink/ink2344.xml"/><Relationship Id="rId74" Type="http://schemas.openxmlformats.org/officeDocument/2006/relationships/customXml" Target="../ink/ink2352.xml"/><Relationship Id="rId79" Type="http://schemas.openxmlformats.org/officeDocument/2006/relationships/image" Target="../media/image2315.png"/><Relationship Id="rId102" Type="http://schemas.openxmlformats.org/officeDocument/2006/relationships/customXml" Target="../ink/ink2366.xml"/><Relationship Id="rId5" Type="http://schemas.openxmlformats.org/officeDocument/2006/relationships/image" Target="../media/image2278.jpeg"/><Relationship Id="rId90" Type="http://schemas.openxmlformats.org/officeDocument/2006/relationships/customXml" Target="../ink/ink2360.xml"/><Relationship Id="rId95" Type="http://schemas.openxmlformats.org/officeDocument/2006/relationships/image" Target="../media/image2323.png"/><Relationship Id="rId22" Type="http://schemas.openxmlformats.org/officeDocument/2006/relationships/customXml" Target="../ink/ink2326.xml"/><Relationship Id="rId27" Type="http://schemas.openxmlformats.org/officeDocument/2006/relationships/image" Target="../media/image2289.png"/><Relationship Id="rId43" Type="http://schemas.openxmlformats.org/officeDocument/2006/relationships/image" Target="../media/image2297.png"/><Relationship Id="rId48" Type="http://schemas.openxmlformats.org/officeDocument/2006/relationships/customXml" Target="../ink/ink2339.xml"/><Relationship Id="rId64" Type="http://schemas.openxmlformats.org/officeDocument/2006/relationships/customXml" Target="../ink/ink2347.xml"/><Relationship Id="rId69" Type="http://schemas.openxmlformats.org/officeDocument/2006/relationships/image" Target="../media/image2310.png"/><Relationship Id="rId113" Type="http://schemas.openxmlformats.org/officeDocument/2006/relationships/image" Target="../media/image2332.png"/><Relationship Id="rId118" Type="http://schemas.openxmlformats.org/officeDocument/2006/relationships/customXml" Target="../ink/ink2374.xml"/><Relationship Id="rId80" Type="http://schemas.openxmlformats.org/officeDocument/2006/relationships/customXml" Target="../ink/ink2355.xml"/><Relationship Id="rId85" Type="http://schemas.openxmlformats.org/officeDocument/2006/relationships/image" Target="../media/image2318.png"/><Relationship Id="rId12" Type="http://schemas.openxmlformats.org/officeDocument/2006/relationships/customXml" Target="../ink/ink2321.xml"/><Relationship Id="rId17" Type="http://schemas.openxmlformats.org/officeDocument/2006/relationships/image" Target="../media/image2284.png"/><Relationship Id="rId33" Type="http://schemas.openxmlformats.org/officeDocument/2006/relationships/image" Target="../media/image2292.png"/><Relationship Id="rId38" Type="http://schemas.openxmlformats.org/officeDocument/2006/relationships/customXml" Target="../ink/ink2334.xml"/><Relationship Id="rId59" Type="http://schemas.openxmlformats.org/officeDocument/2006/relationships/image" Target="../media/image2305.png"/><Relationship Id="rId103" Type="http://schemas.openxmlformats.org/officeDocument/2006/relationships/image" Target="../media/image2327.png"/><Relationship Id="rId108" Type="http://schemas.openxmlformats.org/officeDocument/2006/relationships/customXml" Target="../ink/ink2369.xml"/><Relationship Id="rId54" Type="http://schemas.openxmlformats.org/officeDocument/2006/relationships/customXml" Target="../ink/ink2342.xml"/><Relationship Id="rId70" Type="http://schemas.openxmlformats.org/officeDocument/2006/relationships/customXml" Target="../ink/ink2350.xml"/><Relationship Id="rId75" Type="http://schemas.openxmlformats.org/officeDocument/2006/relationships/image" Target="../media/image2313.png"/><Relationship Id="rId91" Type="http://schemas.openxmlformats.org/officeDocument/2006/relationships/image" Target="../media/image2321.png"/><Relationship Id="rId96" Type="http://schemas.openxmlformats.org/officeDocument/2006/relationships/customXml" Target="../ink/ink2363.xml"/><Relationship Id="rId1" Type="http://schemas.openxmlformats.org/officeDocument/2006/relationships/tags" Target="../tags/tag70.xml"/><Relationship Id="rId6" Type="http://schemas.openxmlformats.org/officeDocument/2006/relationships/customXml" Target="../ink/ink2318.xml"/><Relationship Id="rId23" Type="http://schemas.openxmlformats.org/officeDocument/2006/relationships/image" Target="../media/image2287.png"/><Relationship Id="rId28" Type="http://schemas.openxmlformats.org/officeDocument/2006/relationships/customXml" Target="../ink/ink2329.xml"/><Relationship Id="rId49" Type="http://schemas.openxmlformats.org/officeDocument/2006/relationships/image" Target="../media/image2300.png"/><Relationship Id="rId114" Type="http://schemas.openxmlformats.org/officeDocument/2006/relationships/customXml" Target="../ink/ink2372.xml"/><Relationship Id="rId119" Type="http://schemas.openxmlformats.org/officeDocument/2006/relationships/image" Target="../media/image2335.png"/><Relationship Id="rId44" Type="http://schemas.openxmlformats.org/officeDocument/2006/relationships/customXml" Target="../ink/ink2337.xml"/><Relationship Id="rId60" Type="http://schemas.openxmlformats.org/officeDocument/2006/relationships/customXml" Target="../ink/ink2345.xml"/><Relationship Id="rId65" Type="http://schemas.openxmlformats.org/officeDocument/2006/relationships/image" Target="../media/image2308.png"/><Relationship Id="rId81" Type="http://schemas.openxmlformats.org/officeDocument/2006/relationships/image" Target="../media/image2316.png"/><Relationship Id="rId86" Type="http://schemas.openxmlformats.org/officeDocument/2006/relationships/customXml" Target="../ink/ink2358.xml"/><Relationship Id="rId4" Type="http://schemas.openxmlformats.org/officeDocument/2006/relationships/image" Target="../media/image2277.png"/><Relationship Id="rId9" Type="http://schemas.openxmlformats.org/officeDocument/2006/relationships/image" Target="../media/image2280.png"/><Relationship Id="rId13" Type="http://schemas.openxmlformats.org/officeDocument/2006/relationships/image" Target="../media/image2282.png"/><Relationship Id="rId18" Type="http://schemas.openxmlformats.org/officeDocument/2006/relationships/customXml" Target="../ink/ink2324.xml"/><Relationship Id="rId39" Type="http://schemas.openxmlformats.org/officeDocument/2006/relationships/image" Target="../media/image2295.png"/><Relationship Id="rId109" Type="http://schemas.openxmlformats.org/officeDocument/2006/relationships/image" Target="../media/image2330.png"/><Relationship Id="rId34" Type="http://schemas.openxmlformats.org/officeDocument/2006/relationships/customXml" Target="../ink/ink2332.xml"/><Relationship Id="rId50" Type="http://schemas.openxmlformats.org/officeDocument/2006/relationships/customXml" Target="../ink/ink2340.xml"/><Relationship Id="rId55" Type="http://schemas.openxmlformats.org/officeDocument/2006/relationships/image" Target="../media/image2303.png"/><Relationship Id="rId76" Type="http://schemas.openxmlformats.org/officeDocument/2006/relationships/customXml" Target="../ink/ink2353.xml"/><Relationship Id="rId97" Type="http://schemas.openxmlformats.org/officeDocument/2006/relationships/image" Target="../media/image2324.png"/><Relationship Id="rId104" Type="http://schemas.openxmlformats.org/officeDocument/2006/relationships/customXml" Target="../ink/ink2367.xml"/><Relationship Id="rId120" Type="http://schemas.openxmlformats.org/officeDocument/2006/relationships/customXml" Target="../ink/ink2375.xml"/><Relationship Id="rId7" Type="http://schemas.openxmlformats.org/officeDocument/2006/relationships/image" Target="../media/image2279.png"/><Relationship Id="rId71" Type="http://schemas.openxmlformats.org/officeDocument/2006/relationships/image" Target="../media/image2311.png"/><Relationship Id="rId92" Type="http://schemas.openxmlformats.org/officeDocument/2006/relationships/customXml" Target="../ink/ink2361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290.png"/><Relationship Id="rId24" Type="http://schemas.openxmlformats.org/officeDocument/2006/relationships/customXml" Target="../ink/ink2327.xml"/><Relationship Id="rId40" Type="http://schemas.openxmlformats.org/officeDocument/2006/relationships/customXml" Target="../ink/ink2335.xml"/><Relationship Id="rId45" Type="http://schemas.openxmlformats.org/officeDocument/2006/relationships/image" Target="../media/image2298.png"/><Relationship Id="rId66" Type="http://schemas.openxmlformats.org/officeDocument/2006/relationships/customXml" Target="../ink/ink2348.xml"/><Relationship Id="rId87" Type="http://schemas.openxmlformats.org/officeDocument/2006/relationships/image" Target="../media/image2319.png"/><Relationship Id="rId110" Type="http://schemas.openxmlformats.org/officeDocument/2006/relationships/customXml" Target="../ink/ink2370.xml"/><Relationship Id="rId115" Type="http://schemas.openxmlformats.org/officeDocument/2006/relationships/image" Target="../media/image2333.png"/><Relationship Id="rId61" Type="http://schemas.openxmlformats.org/officeDocument/2006/relationships/image" Target="../media/image2306.png"/><Relationship Id="rId82" Type="http://schemas.openxmlformats.org/officeDocument/2006/relationships/customXml" Target="../ink/ink2356.xml"/><Relationship Id="rId19" Type="http://schemas.openxmlformats.org/officeDocument/2006/relationships/image" Target="../media/image2285.png"/><Relationship Id="rId14" Type="http://schemas.openxmlformats.org/officeDocument/2006/relationships/customXml" Target="../ink/ink2322.xml"/><Relationship Id="rId30" Type="http://schemas.openxmlformats.org/officeDocument/2006/relationships/customXml" Target="../ink/ink2330.xml"/><Relationship Id="rId35" Type="http://schemas.openxmlformats.org/officeDocument/2006/relationships/image" Target="../media/image2293.png"/><Relationship Id="rId56" Type="http://schemas.openxmlformats.org/officeDocument/2006/relationships/customXml" Target="../ink/ink2343.xml"/><Relationship Id="rId77" Type="http://schemas.openxmlformats.org/officeDocument/2006/relationships/image" Target="../media/image2314.png"/><Relationship Id="rId100" Type="http://schemas.openxmlformats.org/officeDocument/2006/relationships/customXml" Target="../ink/ink2365.xml"/><Relationship Id="rId105" Type="http://schemas.openxmlformats.org/officeDocument/2006/relationships/image" Target="../media/image2328.png"/><Relationship Id="rId8" Type="http://schemas.openxmlformats.org/officeDocument/2006/relationships/customXml" Target="../ink/ink2319.xml"/><Relationship Id="rId51" Type="http://schemas.openxmlformats.org/officeDocument/2006/relationships/image" Target="../media/image2301.png"/><Relationship Id="rId72" Type="http://schemas.openxmlformats.org/officeDocument/2006/relationships/customXml" Target="../ink/ink2351.xml"/><Relationship Id="rId93" Type="http://schemas.openxmlformats.org/officeDocument/2006/relationships/image" Target="../media/image2322.png"/><Relationship Id="rId98" Type="http://schemas.openxmlformats.org/officeDocument/2006/relationships/customXml" Target="../ink/ink2364.xml"/><Relationship Id="rId121" Type="http://schemas.openxmlformats.org/officeDocument/2006/relationships/image" Target="../media/image2336.png"/><Relationship Id="rId3" Type="http://schemas.openxmlformats.org/officeDocument/2006/relationships/image" Target="../media/image2276.png"/><Relationship Id="rId25" Type="http://schemas.openxmlformats.org/officeDocument/2006/relationships/image" Target="../media/image2288.png"/><Relationship Id="rId46" Type="http://schemas.openxmlformats.org/officeDocument/2006/relationships/customXml" Target="../ink/ink2338.xml"/><Relationship Id="rId67" Type="http://schemas.openxmlformats.org/officeDocument/2006/relationships/image" Target="../media/image2309.png"/><Relationship Id="rId116" Type="http://schemas.openxmlformats.org/officeDocument/2006/relationships/customXml" Target="../ink/ink2373.xml"/><Relationship Id="rId20" Type="http://schemas.openxmlformats.org/officeDocument/2006/relationships/customXml" Target="../ink/ink2325.xml"/><Relationship Id="rId41" Type="http://schemas.openxmlformats.org/officeDocument/2006/relationships/image" Target="../media/image2296.png"/><Relationship Id="rId62" Type="http://schemas.openxmlformats.org/officeDocument/2006/relationships/customXml" Target="../ink/ink2346.xml"/><Relationship Id="rId83" Type="http://schemas.openxmlformats.org/officeDocument/2006/relationships/image" Target="../media/image2317.png"/><Relationship Id="rId88" Type="http://schemas.openxmlformats.org/officeDocument/2006/relationships/customXml" Target="../ink/ink2359.xml"/><Relationship Id="rId111" Type="http://schemas.openxmlformats.org/officeDocument/2006/relationships/image" Target="../media/image2331.png"/><Relationship Id="rId15" Type="http://schemas.openxmlformats.org/officeDocument/2006/relationships/image" Target="../media/image2283.png"/><Relationship Id="rId36" Type="http://schemas.openxmlformats.org/officeDocument/2006/relationships/customXml" Target="../ink/ink2333.xml"/><Relationship Id="rId57" Type="http://schemas.openxmlformats.org/officeDocument/2006/relationships/image" Target="../media/image2304.png"/><Relationship Id="rId106" Type="http://schemas.openxmlformats.org/officeDocument/2006/relationships/customXml" Target="../ink/ink2368.xml"/><Relationship Id="rId10" Type="http://schemas.openxmlformats.org/officeDocument/2006/relationships/customXml" Target="../ink/ink2320.xml"/><Relationship Id="rId31" Type="http://schemas.openxmlformats.org/officeDocument/2006/relationships/image" Target="../media/image2291.png"/><Relationship Id="rId52" Type="http://schemas.openxmlformats.org/officeDocument/2006/relationships/customXml" Target="../ink/ink2341.xml"/><Relationship Id="rId73" Type="http://schemas.openxmlformats.org/officeDocument/2006/relationships/image" Target="../media/image2312.png"/><Relationship Id="rId78" Type="http://schemas.openxmlformats.org/officeDocument/2006/relationships/customXml" Target="../ink/ink2354.xml"/><Relationship Id="rId94" Type="http://schemas.openxmlformats.org/officeDocument/2006/relationships/customXml" Target="../ink/ink2362.xml"/><Relationship Id="rId99" Type="http://schemas.openxmlformats.org/officeDocument/2006/relationships/image" Target="../media/image2325.png"/><Relationship Id="rId101" Type="http://schemas.openxmlformats.org/officeDocument/2006/relationships/image" Target="../media/image2326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32.xml"/><Relationship Id="rId21" Type="http://schemas.openxmlformats.org/officeDocument/2006/relationships/customXml" Target="../ink/ink2384.xml"/><Relationship Id="rId42" Type="http://schemas.openxmlformats.org/officeDocument/2006/relationships/image" Target="../media/image2297.png"/><Relationship Id="rId63" Type="http://schemas.openxmlformats.org/officeDocument/2006/relationships/customXml" Target="../ink/ink2405.xml"/><Relationship Id="rId84" Type="http://schemas.openxmlformats.org/officeDocument/2006/relationships/image" Target="../media/image2318.png"/><Relationship Id="rId138" Type="http://schemas.openxmlformats.org/officeDocument/2006/relationships/image" Target="../media/image2345.png"/><Relationship Id="rId159" Type="http://schemas.openxmlformats.org/officeDocument/2006/relationships/customXml" Target="../ink/ink2453.xml"/><Relationship Id="rId170" Type="http://schemas.openxmlformats.org/officeDocument/2006/relationships/image" Target="../media/image2361.png"/><Relationship Id="rId107" Type="http://schemas.openxmlformats.org/officeDocument/2006/relationships/customXml" Target="../ink/ink2427.xml"/><Relationship Id="rId11" Type="http://schemas.openxmlformats.org/officeDocument/2006/relationships/customXml" Target="../ink/ink2379.xml"/><Relationship Id="rId32" Type="http://schemas.openxmlformats.org/officeDocument/2006/relationships/image" Target="../media/image2292.png"/><Relationship Id="rId53" Type="http://schemas.openxmlformats.org/officeDocument/2006/relationships/customXml" Target="../ink/ink2400.xml"/><Relationship Id="rId74" Type="http://schemas.openxmlformats.org/officeDocument/2006/relationships/image" Target="../media/image2313.png"/><Relationship Id="rId128" Type="http://schemas.openxmlformats.org/officeDocument/2006/relationships/image" Target="../media/image2340.png"/><Relationship Id="rId149" Type="http://schemas.openxmlformats.org/officeDocument/2006/relationships/customXml" Target="../ink/ink2448.xml"/><Relationship Id="rId5" Type="http://schemas.openxmlformats.org/officeDocument/2006/relationships/customXml" Target="../ink/ink2376.xml"/><Relationship Id="rId95" Type="http://schemas.openxmlformats.org/officeDocument/2006/relationships/customXml" Target="../ink/ink2421.xml"/><Relationship Id="rId160" Type="http://schemas.openxmlformats.org/officeDocument/2006/relationships/image" Target="../media/image2356.png"/><Relationship Id="rId181" Type="http://schemas.openxmlformats.org/officeDocument/2006/relationships/customXml" Target="../ink/ink2464.xml"/><Relationship Id="rId22" Type="http://schemas.openxmlformats.org/officeDocument/2006/relationships/image" Target="../media/image2287.png"/><Relationship Id="rId43" Type="http://schemas.openxmlformats.org/officeDocument/2006/relationships/customXml" Target="../ink/ink2395.xml"/><Relationship Id="rId64" Type="http://schemas.openxmlformats.org/officeDocument/2006/relationships/image" Target="../media/image2308.png"/><Relationship Id="rId118" Type="http://schemas.openxmlformats.org/officeDocument/2006/relationships/image" Target="../media/image2335.png"/><Relationship Id="rId139" Type="http://schemas.openxmlformats.org/officeDocument/2006/relationships/customXml" Target="../ink/ink2443.xml"/><Relationship Id="rId85" Type="http://schemas.openxmlformats.org/officeDocument/2006/relationships/customXml" Target="../ink/ink2416.xml"/><Relationship Id="rId150" Type="http://schemas.openxmlformats.org/officeDocument/2006/relationships/image" Target="../media/image2351.png"/><Relationship Id="rId171" Type="http://schemas.openxmlformats.org/officeDocument/2006/relationships/customXml" Target="../ink/ink2459.xml"/><Relationship Id="rId12" Type="http://schemas.openxmlformats.org/officeDocument/2006/relationships/image" Target="../media/image2282.png"/><Relationship Id="rId33" Type="http://schemas.openxmlformats.org/officeDocument/2006/relationships/customXml" Target="../ink/ink2390.xml"/><Relationship Id="rId108" Type="http://schemas.openxmlformats.org/officeDocument/2006/relationships/image" Target="../media/image2330.png"/><Relationship Id="rId129" Type="http://schemas.openxmlformats.org/officeDocument/2006/relationships/customXml" Target="../ink/ink2438.xml"/><Relationship Id="rId54" Type="http://schemas.openxmlformats.org/officeDocument/2006/relationships/image" Target="../media/image2303.png"/><Relationship Id="rId75" Type="http://schemas.openxmlformats.org/officeDocument/2006/relationships/customXml" Target="../ink/ink2411.xml"/><Relationship Id="rId96" Type="http://schemas.openxmlformats.org/officeDocument/2006/relationships/image" Target="../media/image2324.png"/><Relationship Id="rId140" Type="http://schemas.openxmlformats.org/officeDocument/2006/relationships/image" Target="../media/image2346.png"/><Relationship Id="rId161" Type="http://schemas.openxmlformats.org/officeDocument/2006/relationships/customXml" Target="../ink/ink2454.xml"/><Relationship Id="rId182" Type="http://schemas.openxmlformats.org/officeDocument/2006/relationships/image" Target="../media/image2367.png"/><Relationship Id="rId6" Type="http://schemas.openxmlformats.org/officeDocument/2006/relationships/image" Target="../media/image2279.png"/><Relationship Id="rId23" Type="http://schemas.openxmlformats.org/officeDocument/2006/relationships/customXml" Target="../ink/ink2385.xml"/><Relationship Id="rId119" Type="http://schemas.openxmlformats.org/officeDocument/2006/relationships/customXml" Target="../ink/ink2433.xml"/><Relationship Id="rId44" Type="http://schemas.openxmlformats.org/officeDocument/2006/relationships/image" Target="../media/image2298.png"/><Relationship Id="rId60" Type="http://schemas.openxmlformats.org/officeDocument/2006/relationships/image" Target="../media/image2306.png"/><Relationship Id="rId65" Type="http://schemas.openxmlformats.org/officeDocument/2006/relationships/customXml" Target="../ink/ink2406.xml"/><Relationship Id="rId81" Type="http://schemas.openxmlformats.org/officeDocument/2006/relationships/customXml" Target="../ink/ink2414.xml"/><Relationship Id="rId86" Type="http://schemas.openxmlformats.org/officeDocument/2006/relationships/image" Target="../media/image2319.png"/><Relationship Id="rId130" Type="http://schemas.openxmlformats.org/officeDocument/2006/relationships/image" Target="../media/image2341.png"/><Relationship Id="rId135" Type="http://schemas.openxmlformats.org/officeDocument/2006/relationships/customXml" Target="../ink/ink2441.xml"/><Relationship Id="rId151" Type="http://schemas.openxmlformats.org/officeDocument/2006/relationships/customXml" Target="../ink/ink2449.xml"/><Relationship Id="rId156" Type="http://schemas.openxmlformats.org/officeDocument/2006/relationships/image" Target="../media/image2354.png"/><Relationship Id="rId177" Type="http://schemas.openxmlformats.org/officeDocument/2006/relationships/customXml" Target="../ink/ink2462.xml"/><Relationship Id="rId172" Type="http://schemas.openxmlformats.org/officeDocument/2006/relationships/image" Target="../media/image2362.png"/><Relationship Id="rId13" Type="http://schemas.openxmlformats.org/officeDocument/2006/relationships/customXml" Target="../ink/ink2380.xml"/><Relationship Id="rId18" Type="http://schemas.openxmlformats.org/officeDocument/2006/relationships/image" Target="../media/image2285.png"/><Relationship Id="rId39" Type="http://schemas.openxmlformats.org/officeDocument/2006/relationships/customXml" Target="../ink/ink2393.xml"/><Relationship Id="rId109" Type="http://schemas.openxmlformats.org/officeDocument/2006/relationships/customXml" Target="../ink/ink2428.xml"/><Relationship Id="rId34" Type="http://schemas.openxmlformats.org/officeDocument/2006/relationships/image" Target="../media/image2293.png"/><Relationship Id="rId50" Type="http://schemas.openxmlformats.org/officeDocument/2006/relationships/image" Target="../media/image2301.png"/><Relationship Id="rId55" Type="http://schemas.openxmlformats.org/officeDocument/2006/relationships/customXml" Target="../ink/ink2401.xml"/><Relationship Id="rId76" Type="http://schemas.openxmlformats.org/officeDocument/2006/relationships/image" Target="../media/image2314.png"/><Relationship Id="rId97" Type="http://schemas.openxmlformats.org/officeDocument/2006/relationships/customXml" Target="../ink/ink2422.xml"/><Relationship Id="rId104" Type="http://schemas.openxmlformats.org/officeDocument/2006/relationships/image" Target="../media/image2328.png"/><Relationship Id="rId120" Type="http://schemas.openxmlformats.org/officeDocument/2006/relationships/image" Target="../media/image2336.png"/><Relationship Id="rId125" Type="http://schemas.openxmlformats.org/officeDocument/2006/relationships/customXml" Target="../ink/ink2436.xml"/><Relationship Id="rId141" Type="http://schemas.openxmlformats.org/officeDocument/2006/relationships/customXml" Target="../ink/ink2444.xml"/><Relationship Id="rId146" Type="http://schemas.openxmlformats.org/officeDocument/2006/relationships/image" Target="../media/image2349.png"/><Relationship Id="rId167" Type="http://schemas.openxmlformats.org/officeDocument/2006/relationships/customXml" Target="../ink/ink2457.xml"/><Relationship Id="rId7" Type="http://schemas.openxmlformats.org/officeDocument/2006/relationships/customXml" Target="../ink/ink2377.xml"/><Relationship Id="rId71" Type="http://schemas.openxmlformats.org/officeDocument/2006/relationships/customXml" Target="../ink/ink2409.xml"/><Relationship Id="rId92" Type="http://schemas.openxmlformats.org/officeDocument/2006/relationships/image" Target="../media/image2322.png"/><Relationship Id="rId162" Type="http://schemas.openxmlformats.org/officeDocument/2006/relationships/image" Target="../media/image2357.png"/><Relationship Id="rId183" Type="http://schemas.openxmlformats.org/officeDocument/2006/relationships/image" Target="../media/image2368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388.xml"/><Relationship Id="rId24" Type="http://schemas.openxmlformats.org/officeDocument/2006/relationships/image" Target="../media/image2288.png"/><Relationship Id="rId40" Type="http://schemas.openxmlformats.org/officeDocument/2006/relationships/image" Target="../media/image2296.png"/><Relationship Id="rId45" Type="http://schemas.openxmlformats.org/officeDocument/2006/relationships/customXml" Target="../ink/ink2396.xml"/><Relationship Id="rId66" Type="http://schemas.openxmlformats.org/officeDocument/2006/relationships/image" Target="../media/image2309.png"/><Relationship Id="rId87" Type="http://schemas.openxmlformats.org/officeDocument/2006/relationships/customXml" Target="../ink/ink2417.xml"/><Relationship Id="rId110" Type="http://schemas.openxmlformats.org/officeDocument/2006/relationships/image" Target="../media/image2331.png"/><Relationship Id="rId115" Type="http://schemas.openxmlformats.org/officeDocument/2006/relationships/customXml" Target="../ink/ink2431.xml"/><Relationship Id="rId131" Type="http://schemas.openxmlformats.org/officeDocument/2006/relationships/customXml" Target="../ink/ink2439.xml"/><Relationship Id="rId136" Type="http://schemas.openxmlformats.org/officeDocument/2006/relationships/image" Target="../media/image2344.png"/><Relationship Id="rId157" Type="http://schemas.openxmlformats.org/officeDocument/2006/relationships/customXml" Target="../ink/ink2452.xml"/><Relationship Id="rId178" Type="http://schemas.openxmlformats.org/officeDocument/2006/relationships/image" Target="../media/image2365.png"/><Relationship Id="rId61" Type="http://schemas.openxmlformats.org/officeDocument/2006/relationships/customXml" Target="../ink/ink2404.xml"/><Relationship Id="rId82" Type="http://schemas.openxmlformats.org/officeDocument/2006/relationships/image" Target="../media/image2317.png"/><Relationship Id="rId152" Type="http://schemas.openxmlformats.org/officeDocument/2006/relationships/image" Target="../media/image2352.png"/><Relationship Id="rId173" Type="http://schemas.openxmlformats.org/officeDocument/2006/relationships/customXml" Target="../ink/ink2460.xml"/><Relationship Id="rId19" Type="http://schemas.openxmlformats.org/officeDocument/2006/relationships/customXml" Target="../ink/ink2383.xml"/><Relationship Id="rId14" Type="http://schemas.openxmlformats.org/officeDocument/2006/relationships/image" Target="../media/image2283.png"/><Relationship Id="rId30" Type="http://schemas.openxmlformats.org/officeDocument/2006/relationships/image" Target="../media/image2291.png"/><Relationship Id="rId35" Type="http://schemas.openxmlformats.org/officeDocument/2006/relationships/customXml" Target="../ink/ink2391.xml"/><Relationship Id="rId56" Type="http://schemas.openxmlformats.org/officeDocument/2006/relationships/image" Target="../media/image2304.png"/><Relationship Id="rId77" Type="http://schemas.openxmlformats.org/officeDocument/2006/relationships/customXml" Target="../ink/ink2412.xml"/><Relationship Id="rId100" Type="http://schemas.openxmlformats.org/officeDocument/2006/relationships/image" Target="../media/image2326.png"/><Relationship Id="rId105" Type="http://schemas.openxmlformats.org/officeDocument/2006/relationships/customXml" Target="../ink/ink2426.xml"/><Relationship Id="rId126" Type="http://schemas.openxmlformats.org/officeDocument/2006/relationships/image" Target="../media/image2339.png"/><Relationship Id="rId147" Type="http://schemas.openxmlformats.org/officeDocument/2006/relationships/customXml" Target="../ink/ink2447.xml"/><Relationship Id="rId168" Type="http://schemas.openxmlformats.org/officeDocument/2006/relationships/image" Target="../media/image2360.png"/><Relationship Id="rId8" Type="http://schemas.openxmlformats.org/officeDocument/2006/relationships/image" Target="../media/image2280.png"/><Relationship Id="rId51" Type="http://schemas.openxmlformats.org/officeDocument/2006/relationships/customXml" Target="../ink/ink2399.xml"/><Relationship Id="rId72" Type="http://schemas.openxmlformats.org/officeDocument/2006/relationships/image" Target="../media/image2312.png"/><Relationship Id="rId93" Type="http://schemas.openxmlformats.org/officeDocument/2006/relationships/customXml" Target="../ink/ink2420.xml"/><Relationship Id="rId98" Type="http://schemas.openxmlformats.org/officeDocument/2006/relationships/image" Target="../media/image2325.png"/><Relationship Id="rId121" Type="http://schemas.openxmlformats.org/officeDocument/2006/relationships/customXml" Target="../ink/ink2434.xml"/><Relationship Id="rId142" Type="http://schemas.openxmlformats.org/officeDocument/2006/relationships/image" Target="../media/image2347.png"/><Relationship Id="rId163" Type="http://schemas.openxmlformats.org/officeDocument/2006/relationships/customXml" Target="../ink/ink2455.xml"/><Relationship Id="rId3" Type="http://schemas.openxmlformats.org/officeDocument/2006/relationships/image" Target="../media/image2276.png"/><Relationship Id="rId25" Type="http://schemas.openxmlformats.org/officeDocument/2006/relationships/customXml" Target="../ink/ink2386.xml"/><Relationship Id="rId46" Type="http://schemas.openxmlformats.org/officeDocument/2006/relationships/image" Target="../media/image2299.png"/><Relationship Id="rId67" Type="http://schemas.openxmlformats.org/officeDocument/2006/relationships/customXml" Target="../ink/ink2407.xml"/><Relationship Id="rId116" Type="http://schemas.openxmlformats.org/officeDocument/2006/relationships/image" Target="../media/image2334.png"/><Relationship Id="rId137" Type="http://schemas.openxmlformats.org/officeDocument/2006/relationships/customXml" Target="../ink/ink2442.xml"/><Relationship Id="rId158" Type="http://schemas.openxmlformats.org/officeDocument/2006/relationships/image" Target="../media/image2355.png"/><Relationship Id="rId20" Type="http://schemas.openxmlformats.org/officeDocument/2006/relationships/image" Target="../media/image2286.png"/><Relationship Id="rId41" Type="http://schemas.openxmlformats.org/officeDocument/2006/relationships/customXml" Target="../ink/ink2394.xml"/><Relationship Id="rId62" Type="http://schemas.openxmlformats.org/officeDocument/2006/relationships/image" Target="../media/image2307.png"/><Relationship Id="rId83" Type="http://schemas.openxmlformats.org/officeDocument/2006/relationships/customXml" Target="../ink/ink2415.xml"/><Relationship Id="rId88" Type="http://schemas.openxmlformats.org/officeDocument/2006/relationships/image" Target="../media/image2320.png"/><Relationship Id="rId111" Type="http://schemas.openxmlformats.org/officeDocument/2006/relationships/customXml" Target="../ink/ink2429.xml"/><Relationship Id="rId132" Type="http://schemas.openxmlformats.org/officeDocument/2006/relationships/image" Target="../media/image2342.png"/><Relationship Id="rId153" Type="http://schemas.openxmlformats.org/officeDocument/2006/relationships/customXml" Target="../ink/ink2450.xml"/><Relationship Id="rId174" Type="http://schemas.openxmlformats.org/officeDocument/2006/relationships/image" Target="../media/image2363.png"/><Relationship Id="rId179" Type="http://schemas.openxmlformats.org/officeDocument/2006/relationships/customXml" Target="../ink/ink2463.xml"/><Relationship Id="rId15" Type="http://schemas.openxmlformats.org/officeDocument/2006/relationships/customXml" Target="../ink/ink2381.xml"/><Relationship Id="rId36" Type="http://schemas.openxmlformats.org/officeDocument/2006/relationships/image" Target="../media/image2294.png"/><Relationship Id="rId57" Type="http://schemas.openxmlformats.org/officeDocument/2006/relationships/customXml" Target="../ink/ink2402.xml"/><Relationship Id="rId106" Type="http://schemas.openxmlformats.org/officeDocument/2006/relationships/image" Target="../media/image2329.png"/><Relationship Id="rId127" Type="http://schemas.openxmlformats.org/officeDocument/2006/relationships/customXml" Target="../ink/ink2437.xml"/><Relationship Id="rId10" Type="http://schemas.openxmlformats.org/officeDocument/2006/relationships/image" Target="../media/image2281.png"/><Relationship Id="rId31" Type="http://schemas.openxmlformats.org/officeDocument/2006/relationships/customXml" Target="../ink/ink2389.xml"/><Relationship Id="rId52" Type="http://schemas.openxmlformats.org/officeDocument/2006/relationships/image" Target="../media/image2302.png"/><Relationship Id="rId73" Type="http://schemas.openxmlformats.org/officeDocument/2006/relationships/customXml" Target="../ink/ink2410.xml"/><Relationship Id="rId78" Type="http://schemas.openxmlformats.org/officeDocument/2006/relationships/image" Target="../media/image2315.png"/><Relationship Id="rId94" Type="http://schemas.openxmlformats.org/officeDocument/2006/relationships/image" Target="../media/image2323.png"/><Relationship Id="rId99" Type="http://schemas.openxmlformats.org/officeDocument/2006/relationships/customXml" Target="../ink/ink2423.xml"/><Relationship Id="rId101" Type="http://schemas.openxmlformats.org/officeDocument/2006/relationships/customXml" Target="../ink/ink2424.xml"/><Relationship Id="rId122" Type="http://schemas.openxmlformats.org/officeDocument/2006/relationships/image" Target="../media/image2337.png"/><Relationship Id="rId143" Type="http://schemas.openxmlformats.org/officeDocument/2006/relationships/customXml" Target="../ink/ink2445.xml"/><Relationship Id="rId148" Type="http://schemas.openxmlformats.org/officeDocument/2006/relationships/image" Target="../media/image2350.png"/><Relationship Id="rId164" Type="http://schemas.openxmlformats.org/officeDocument/2006/relationships/image" Target="../media/image2358.png"/><Relationship Id="rId169" Type="http://schemas.openxmlformats.org/officeDocument/2006/relationships/customXml" Target="../ink/ink2458.xml"/><Relationship Id="rId4" Type="http://schemas.openxmlformats.org/officeDocument/2006/relationships/image" Target="../media/image2277.png"/><Relationship Id="rId9" Type="http://schemas.openxmlformats.org/officeDocument/2006/relationships/customXml" Target="../ink/ink2378.xml"/><Relationship Id="rId180" Type="http://schemas.openxmlformats.org/officeDocument/2006/relationships/image" Target="../media/image2366.png"/><Relationship Id="rId26" Type="http://schemas.openxmlformats.org/officeDocument/2006/relationships/image" Target="../media/image2289.png"/><Relationship Id="rId47" Type="http://schemas.openxmlformats.org/officeDocument/2006/relationships/customXml" Target="../ink/ink2397.xml"/><Relationship Id="rId68" Type="http://schemas.openxmlformats.org/officeDocument/2006/relationships/image" Target="../media/image2310.png"/><Relationship Id="rId89" Type="http://schemas.openxmlformats.org/officeDocument/2006/relationships/customXml" Target="../ink/ink2418.xml"/><Relationship Id="rId112" Type="http://schemas.openxmlformats.org/officeDocument/2006/relationships/image" Target="../media/image2332.png"/><Relationship Id="rId133" Type="http://schemas.openxmlformats.org/officeDocument/2006/relationships/customXml" Target="../ink/ink2440.xml"/><Relationship Id="rId154" Type="http://schemas.openxmlformats.org/officeDocument/2006/relationships/image" Target="../media/image2353.png"/><Relationship Id="rId175" Type="http://schemas.openxmlformats.org/officeDocument/2006/relationships/customXml" Target="../ink/ink2461.xml"/><Relationship Id="rId16" Type="http://schemas.openxmlformats.org/officeDocument/2006/relationships/image" Target="../media/image2284.png"/><Relationship Id="rId37" Type="http://schemas.openxmlformats.org/officeDocument/2006/relationships/customXml" Target="../ink/ink2392.xml"/><Relationship Id="rId58" Type="http://schemas.openxmlformats.org/officeDocument/2006/relationships/image" Target="../media/image2305.png"/><Relationship Id="rId79" Type="http://schemas.openxmlformats.org/officeDocument/2006/relationships/customXml" Target="../ink/ink2413.xml"/><Relationship Id="rId102" Type="http://schemas.openxmlformats.org/officeDocument/2006/relationships/image" Target="../media/image2327.png"/><Relationship Id="rId123" Type="http://schemas.openxmlformats.org/officeDocument/2006/relationships/customXml" Target="../ink/ink2435.xml"/><Relationship Id="rId144" Type="http://schemas.openxmlformats.org/officeDocument/2006/relationships/image" Target="../media/image2348.png"/><Relationship Id="rId90" Type="http://schemas.openxmlformats.org/officeDocument/2006/relationships/image" Target="../media/image2321.png"/><Relationship Id="rId165" Type="http://schemas.openxmlformats.org/officeDocument/2006/relationships/customXml" Target="../ink/ink2456.xml"/><Relationship Id="rId27" Type="http://schemas.openxmlformats.org/officeDocument/2006/relationships/customXml" Target="../ink/ink2387.xml"/><Relationship Id="rId48" Type="http://schemas.openxmlformats.org/officeDocument/2006/relationships/image" Target="../media/image2300.png"/><Relationship Id="rId69" Type="http://schemas.openxmlformats.org/officeDocument/2006/relationships/customXml" Target="../ink/ink2408.xml"/><Relationship Id="rId113" Type="http://schemas.openxmlformats.org/officeDocument/2006/relationships/customXml" Target="../ink/ink2430.xml"/><Relationship Id="rId134" Type="http://schemas.openxmlformats.org/officeDocument/2006/relationships/image" Target="../media/image2343.png"/><Relationship Id="rId80" Type="http://schemas.openxmlformats.org/officeDocument/2006/relationships/image" Target="../media/image2316.png"/><Relationship Id="rId155" Type="http://schemas.openxmlformats.org/officeDocument/2006/relationships/customXml" Target="../ink/ink2451.xml"/><Relationship Id="rId176" Type="http://schemas.openxmlformats.org/officeDocument/2006/relationships/image" Target="../media/image2364.png"/><Relationship Id="rId17" Type="http://schemas.openxmlformats.org/officeDocument/2006/relationships/customXml" Target="../ink/ink2382.xml"/><Relationship Id="rId38" Type="http://schemas.openxmlformats.org/officeDocument/2006/relationships/image" Target="../media/image2295.png"/><Relationship Id="rId59" Type="http://schemas.openxmlformats.org/officeDocument/2006/relationships/customXml" Target="../ink/ink2403.xml"/><Relationship Id="rId103" Type="http://schemas.openxmlformats.org/officeDocument/2006/relationships/customXml" Target="../ink/ink2425.xml"/><Relationship Id="rId124" Type="http://schemas.openxmlformats.org/officeDocument/2006/relationships/image" Target="../media/image2338.png"/><Relationship Id="rId70" Type="http://schemas.openxmlformats.org/officeDocument/2006/relationships/image" Target="../media/image2311.png"/><Relationship Id="rId91" Type="http://schemas.openxmlformats.org/officeDocument/2006/relationships/customXml" Target="../ink/ink2419.xml"/><Relationship Id="rId145" Type="http://schemas.openxmlformats.org/officeDocument/2006/relationships/customXml" Target="../ink/ink2446.xml"/><Relationship Id="rId166" Type="http://schemas.openxmlformats.org/officeDocument/2006/relationships/image" Target="../media/image2359.png"/><Relationship Id="rId1" Type="http://schemas.openxmlformats.org/officeDocument/2006/relationships/tags" Target="../tags/tag71.xml"/><Relationship Id="rId28" Type="http://schemas.openxmlformats.org/officeDocument/2006/relationships/image" Target="../media/image2290.png"/><Relationship Id="rId49" Type="http://schemas.openxmlformats.org/officeDocument/2006/relationships/customXml" Target="../ink/ink2398.xml"/><Relationship Id="rId114" Type="http://schemas.openxmlformats.org/officeDocument/2006/relationships/image" Target="../media/image2333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21.xml"/><Relationship Id="rId21" Type="http://schemas.openxmlformats.org/officeDocument/2006/relationships/customXml" Target="../ink/ink2473.xml"/><Relationship Id="rId42" Type="http://schemas.openxmlformats.org/officeDocument/2006/relationships/image" Target="../media/image2297.png"/><Relationship Id="rId63" Type="http://schemas.openxmlformats.org/officeDocument/2006/relationships/customXml" Target="../ink/ink2494.xml"/><Relationship Id="rId84" Type="http://schemas.openxmlformats.org/officeDocument/2006/relationships/image" Target="../media/image2318.png"/><Relationship Id="rId138" Type="http://schemas.openxmlformats.org/officeDocument/2006/relationships/image" Target="../media/image2345.png"/><Relationship Id="rId159" Type="http://schemas.openxmlformats.org/officeDocument/2006/relationships/customXml" Target="../ink/ink2542.xml"/><Relationship Id="rId170" Type="http://schemas.openxmlformats.org/officeDocument/2006/relationships/image" Target="../media/image2361.png"/><Relationship Id="rId107" Type="http://schemas.openxmlformats.org/officeDocument/2006/relationships/customXml" Target="../ink/ink2516.xml"/><Relationship Id="rId11" Type="http://schemas.openxmlformats.org/officeDocument/2006/relationships/customXml" Target="../ink/ink2468.xml"/><Relationship Id="rId32" Type="http://schemas.openxmlformats.org/officeDocument/2006/relationships/image" Target="../media/image2292.png"/><Relationship Id="rId53" Type="http://schemas.openxmlformats.org/officeDocument/2006/relationships/customXml" Target="../ink/ink2489.xml"/><Relationship Id="rId74" Type="http://schemas.openxmlformats.org/officeDocument/2006/relationships/image" Target="../media/image2313.png"/><Relationship Id="rId128" Type="http://schemas.openxmlformats.org/officeDocument/2006/relationships/image" Target="../media/image2340.png"/><Relationship Id="rId149" Type="http://schemas.openxmlformats.org/officeDocument/2006/relationships/customXml" Target="../ink/ink2537.xml"/><Relationship Id="rId5" Type="http://schemas.openxmlformats.org/officeDocument/2006/relationships/customXml" Target="../ink/ink2465.xml"/><Relationship Id="rId95" Type="http://schemas.openxmlformats.org/officeDocument/2006/relationships/customXml" Target="../ink/ink2510.xml"/><Relationship Id="rId160" Type="http://schemas.openxmlformats.org/officeDocument/2006/relationships/image" Target="../media/image2356.png"/><Relationship Id="rId181" Type="http://schemas.openxmlformats.org/officeDocument/2006/relationships/customXml" Target="../ink/ink2553.xml"/><Relationship Id="rId22" Type="http://schemas.openxmlformats.org/officeDocument/2006/relationships/image" Target="../media/image2287.png"/><Relationship Id="rId43" Type="http://schemas.openxmlformats.org/officeDocument/2006/relationships/customXml" Target="../ink/ink2484.xml"/><Relationship Id="rId64" Type="http://schemas.openxmlformats.org/officeDocument/2006/relationships/image" Target="../media/image2308.png"/><Relationship Id="rId118" Type="http://schemas.openxmlformats.org/officeDocument/2006/relationships/image" Target="../media/image2335.png"/><Relationship Id="rId139" Type="http://schemas.openxmlformats.org/officeDocument/2006/relationships/customXml" Target="../ink/ink2532.xml"/><Relationship Id="rId85" Type="http://schemas.openxmlformats.org/officeDocument/2006/relationships/customXml" Target="../ink/ink2505.xml"/><Relationship Id="rId150" Type="http://schemas.openxmlformats.org/officeDocument/2006/relationships/image" Target="../media/image2351.png"/><Relationship Id="rId171" Type="http://schemas.openxmlformats.org/officeDocument/2006/relationships/customXml" Target="../ink/ink2548.xml"/><Relationship Id="rId12" Type="http://schemas.openxmlformats.org/officeDocument/2006/relationships/image" Target="../media/image2282.png"/><Relationship Id="rId33" Type="http://schemas.openxmlformats.org/officeDocument/2006/relationships/customXml" Target="../ink/ink2479.xml"/><Relationship Id="rId108" Type="http://schemas.openxmlformats.org/officeDocument/2006/relationships/image" Target="../media/image2330.png"/><Relationship Id="rId129" Type="http://schemas.openxmlformats.org/officeDocument/2006/relationships/customXml" Target="../ink/ink2527.xml"/><Relationship Id="rId54" Type="http://schemas.openxmlformats.org/officeDocument/2006/relationships/image" Target="../media/image2303.png"/><Relationship Id="rId75" Type="http://schemas.openxmlformats.org/officeDocument/2006/relationships/customXml" Target="../ink/ink2500.xml"/><Relationship Id="rId96" Type="http://schemas.openxmlformats.org/officeDocument/2006/relationships/image" Target="../media/image2324.png"/><Relationship Id="rId140" Type="http://schemas.openxmlformats.org/officeDocument/2006/relationships/image" Target="../media/image2346.png"/><Relationship Id="rId161" Type="http://schemas.openxmlformats.org/officeDocument/2006/relationships/customXml" Target="../ink/ink2543.xml"/><Relationship Id="rId182" Type="http://schemas.openxmlformats.org/officeDocument/2006/relationships/image" Target="../media/image2367.png"/><Relationship Id="rId6" Type="http://schemas.openxmlformats.org/officeDocument/2006/relationships/image" Target="../media/image2279.png"/><Relationship Id="rId23" Type="http://schemas.openxmlformats.org/officeDocument/2006/relationships/customXml" Target="../ink/ink2474.xml"/><Relationship Id="rId119" Type="http://schemas.openxmlformats.org/officeDocument/2006/relationships/customXml" Target="../ink/ink2522.xml"/><Relationship Id="rId44" Type="http://schemas.openxmlformats.org/officeDocument/2006/relationships/image" Target="../media/image2298.png"/><Relationship Id="rId60" Type="http://schemas.openxmlformats.org/officeDocument/2006/relationships/image" Target="../media/image2306.png"/><Relationship Id="rId65" Type="http://schemas.openxmlformats.org/officeDocument/2006/relationships/customXml" Target="../ink/ink2495.xml"/><Relationship Id="rId81" Type="http://schemas.openxmlformats.org/officeDocument/2006/relationships/customXml" Target="../ink/ink2503.xml"/><Relationship Id="rId86" Type="http://schemas.openxmlformats.org/officeDocument/2006/relationships/image" Target="../media/image2319.png"/><Relationship Id="rId130" Type="http://schemas.openxmlformats.org/officeDocument/2006/relationships/image" Target="../media/image2341.png"/><Relationship Id="rId135" Type="http://schemas.openxmlformats.org/officeDocument/2006/relationships/customXml" Target="../ink/ink2530.xml"/><Relationship Id="rId151" Type="http://schemas.openxmlformats.org/officeDocument/2006/relationships/customXml" Target="../ink/ink2538.xml"/><Relationship Id="rId156" Type="http://schemas.openxmlformats.org/officeDocument/2006/relationships/image" Target="../media/image2354.png"/><Relationship Id="rId177" Type="http://schemas.openxmlformats.org/officeDocument/2006/relationships/customXml" Target="../ink/ink2551.xml"/><Relationship Id="rId172" Type="http://schemas.openxmlformats.org/officeDocument/2006/relationships/image" Target="../media/image2362.png"/><Relationship Id="rId13" Type="http://schemas.openxmlformats.org/officeDocument/2006/relationships/customXml" Target="../ink/ink2469.xml"/><Relationship Id="rId18" Type="http://schemas.openxmlformats.org/officeDocument/2006/relationships/image" Target="../media/image2285.png"/><Relationship Id="rId39" Type="http://schemas.openxmlformats.org/officeDocument/2006/relationships/customXml" Target="../ink/ink2482.xml"/><Relationship Id="rId109" Type="http://schemas.openxmlformats.org/officeDocument/2006/relationships/customXml" Target="../ink/ink2517.xml"/><Relationship Id="rId34" Type="http://schemas.openxmlformats.org/officeDocument/2006/relationships/image" Target="../media/image2293.png"/><Relationship Id="rId50" Type="http://schemas.openxmlformats.org/officeDocument/2006/relationships/image" Target="../media/image2301.png"/><Relationship Id="rId55" Type="http://schemas.openxmlformats.org/officeDocument/2006/relationships/customXml" Target="../ink/ink2490.xml"/><Relationship Id="rId76" Type="http://schemas.openxmlformats.org/officeDocument/2006/relationships/image" Target="../media/image2314.png"/><Relationship Id="rId97" Type="http://schemas.openxmlformats.org/officeDocument/2006/relationships/customXml" Target="../ink/ink2511.xml"/><Relationship Id="rId104" Type="http://schemas.openxmlformats.org/officeDocument/2006/relationships/image" Target="../media/image2328.png"/><Relationship Id="rId120" Type="http://schemas.openxmlformats.org/officeDocument/2006/relationships/image" Target="../media/image2336.png"/><Relationship Id="rId125" Type="http://schemas.openxmlformats.org/officeDocument/2006/relationships/customXml" Target="../ink/ink2525.xml"/><Relationship Id="rId141" Type="http://schemas.openxmlformats.org/officeDocument/2006/relationships/customXml" Target="../ink/ink2533.xml"/><Relationship Id="rId146" Type="http://schemas.openxmlformats.org/officeDocument/2006/relationships/image" Target="../media/image2349.png"/><Relationship Id="rId167" Type="http://schemas.openxmlformats.org/officeDocument/2006/relationships/customXml" Target="../ink/ink2546.xml"/><Relationship Id="rId7" Type="http://schemas.openxmlformats.org/officeDocument/2006/relationships/customXml" Target="../ink/ink2466.xml"/><Relationship Id="rId71" Type="http://schemas.openxmlformats.org/officeDocument/2006/relationships/customXml" Target="../ink/ink2498.xml"/><Relationship Id="rId92" Type="http://schemas.openxmlformats.org/officeDocument/2006/relationships/image" Target="../media/image2322.png"/><Relationship Id="rId162" Type="http://schemas.openxmlformats.org/officeDocument/2006/relationships/image" Target="../media/image2357.png"/><Relationship Id="rId183" Type="http://schemas.openxmlformats.org/officeDocument/2006/relationships/image" Target="../media/image2369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477.xml"/><Relationship Id="rId24" Type="http://schemas.openxmlformats.org/officeDocument/2006/relationships/image" Target="../media/image2288.png"/><Relationship Id="rId40" Type="http://schemas.openxmlformats.org/officeDocument/2006/relationships/image" Target="../media/image2296.png"/><Relationship Id="rId45" Type="http://schemas.openxmlformats.org/officeDocument/2006/relationships/customXml" Target="../ink/ink2485.xml"/><Relationship Id="rId66" Type="http://schemas.openxmlformats.org/officeDocument/2006/relationships/image" Target="../media/image2309.png"/><Relationship Id="rId87" Type="http://schemas.openxmlformats.org/officeDocument/2006/relationships/customXml" Target="../ink/ink2506.xml"/><Relationship Id="rId110" Type="http://schemas.openxmlformats.org/officeDocument/2006/relationships/image" Target="../media/image2331.png"/><Relationship Id="rId115" Type="http://schemas.openxmlformats.org/officeDocument/2006/relationships/customXml" Target="../ink/ink2520.xml"/><Relationship Id="rId131" Type="http://schemas.openxmlformats.org/officeDocument/2006/relationships/customXml" Target="../ink/ink2528.xml"/><Relationship Id="rId136" Type="http://schemas.openxmlformats.org/officeDocument/2006/relationships/image" Target="../media/image2344.png"/><Relationship Id="rId157" Type="http://schemas.openxmlformats.org/officeDocument/2006/relationships/customXml" Target="../ink/ink2541.xml"/><Relationship Id="rId178" Type="http://schemas.openxmlformats.org/officeDocument/2006/relationships/image" Target="../media/image2365.png"/><Relationship Id="rId61" Type="http://schemas.openxmlformats.org/officeDocument/2006/relationships/customXml" Target="../ink/ink2493.xml"/><Relationship Id="rId82" Type="http://schemas.openxmlformats.org/officeDocument/2006/relationships/image" Target="../media/image2317.png"/><Relationship Id="rId152" Type="http://schemas.openxmlformats.org/officeDocument/2006/relationships/image" Target="../media/image2352.png"/><Relationship Id="rId173" Type="http://schemas.openxmlformats.org/officeDocument/2006/relationships/customXml" Target="../ink/ink2549.xml"/><Relationship Id="rId19" Type="http://schemas.openxmlformats.org/officeDocument/2006/relationships/customXml" Target="../ink/ink2472.xml"/><Relationship Id="rId14" Type="http://schemas.openxmlformats.org/officeDocument/2006/relationships/image" Target="../media/image2283.png"/><Relationship Id="rId30" Type="http://schemas.openxmlformats.org/officeDocument/2006/relationships/image" Target="../media/image2291.png"/><Relationship Id="rId35" Type="http://schemas.openxmlformats.org/officeDocument/2006/relationships/customXml" Target="../ink/ink2480.xml"/><Relationship Id="rId56" Type="http://schemas.openxmlformats.org/officeDocument/2006/relationships/image" Target="../media/image2304.png"/><Relationship Id="rId77" Type="http://schemas.openxmlformats.org/officeDocument/2006/relationships/customXml" Target="../ink/ink2501.xml"/><Relationship Id="rId100" Type="http://schemas.openxmlformats.org/officeDocument/2006/relationships/image" Target="../media/image2326.png"/><Relationship Id="rId105" Type="http://schemas.openxmlformats.org/officeDocument/2006/relationships/customXml" Target="../ink/ink2515.xml"/><Relationship Id="rId126" Type="http://schemas.openxmlformats.org/officeDocument/2006/relationships/image" Target="../media/image2339.png"/><Relationship Id="rId147" Type="http://schemas.openxmlformats.org/officeDocument/2006/relationships/customXml" Target="../ink/ink2536.xml"/><Relationship Id="rId168" Type="http://schemas.openxmlformats.org/officeDocument/2006/relationships/image" Target="../media/image2360.png"/><Relationship Id="rId8" Type="http://schemas.openxmlformats.org/officeDocument/2006/relationships/image" Target="../media/image2280.png"/><Relationship Id="rId51" Type="http://schemas.openxmlformats.org/officeDocument/2006/relationships/customXml" Target="../ink/ink2488.xml"/><Relationship Id="rId72" Type="http://schemas.openxmlformats.org/officeDocument/2006/relationships/image" Target="../media/image2312.png"/><Relationship Id="rId93" Type="http://schemas.openxmlformats.org/officeDocument/2006/relationships/customXml" Target="../ink/ink2509.xml"/><Relationship Id="rId98" Type="http://schemas.openxmlformats.org/officeDocument/2006/relationships/image" Target="../media/image2325.png"/><Relationship Id="rId121" Type="http://schemas.openxmlformats.org/officeDocument/2006/relationships/customXml" Target="../ink/ink2523.xml"/><Relationship Id="rId142" Type="http://schemas.openxmlformats.org/officeDocument/2006/relationships/image" Target="../media/image2347.png"/><Relationship Id="rId163" Type="http://schemas.openxmlformats.org/officeDocument/2006/relationships/customXml" Target="../ink/ink2544.xml"/><Relationship Id="rId3" Type="http://schemas.openxmlformats.org/officeDocument/2006/relationships/image" Target="../media/image2276.png"/><Relationship Id="rId25" Type="http://schemas.openxmlformats.org/officeDocument/2006/relationships/customXml" Target="../ink/ink2475.xml"/><Relationship Id="rId46" Type="http://schemas.openxmlformats.org/officeDocument/2006/relationships/image" Target="../media/image2299.png"/><Relationship Id="rId67" Type="http://schemas.openxmlformats.org/officeDocument/2006/relationships/customXml" Target="../ink/ink2496.xml"/><Relationship Id="rId116" Type="http://schemas.openxmlformats.org/officeDocument/2006/relationships/image" Target="../media/image2334.png"/><Relationship Id="rId137" Type="http://schemas.openxmlformats.org/officeDocument/2006/relationships/customXml" Target="../ink/ink2531.xml"/><Relationship Id="rId158" Type="http://schemas.openxmlformats.org/officeDocument/2006/relationships/image" Target="../media/image2355.png"/><Relationship Id="rId20" Type="http://schemas.openxmlformats.org/officeDocument/2006/relationships/image" Target="../media/image2286.png"/><Relationship Id="rId41" Type="http://schemas.openxmlformats.org/officeDocument/2006/relationships/customXml" Target="../ink/ink2483.xml"/><Relationship Id="rId62" Type="http://schemas.openxmlformats.org/officeDocument/2006/relationships/image" Target="../media/image2307.png"/><Relationship Id="rId83" Type="http://schemas.openxmlformats.org/officeDocument/2006/relationships/customXml" Target="../ink/ink2504.xml"/><Relationship Id="rId88" Type="http://schemas.openxmlformats.org/officeDocument/2006/relationships/image" Target="../media/image2320.png"/><Relationship Id="rId111" Type="http://schemas.openxmlformats.org/officeDocument/2006/relationships/customXml" Target="../ink/ink2518.xml"/><Relationship Id="rId132" Type="http://schemas.openxmlformats.org/officeDocument/2006/relationships/image" Target="../media/image2342.png"/><Relationship Id="rId153" Type="http://schemas.openxmlformats.org/officeDocument/2006/relationships/customXml" Target="../ink/ink2539.xml"/><Relationship Id="rId174" Type="http://schemas.openxmlformats.org/officeDocument/2006/relationships/image" Target="../media/image2363.png"/><Relationship Id="rId179" Type="http://schemas.openxmlformats.org/officeDocument/2006/relationships/customXml" Target="../ink/ink2552.xml"/><Relationship Id="rId15" Type="http://schemas.openxmlformats.org/officeDocument/2006/relationships/customXml" Target="../ink/ink2470.xml"/><Relationship Id="rId36" Type="http://schemas.openxmlformats.org/officeDocument/2006/relationships/image" Target="../media/image2294.png"/><Relationship Id="rId57" Type="http://schemas.openxmlformats.org/officeDocument/2006/relationships/customXml" Target="../ink/ink2491.xml"/><Relationship Id="rId106" Type="http://schemas.openxmlformats.org/officeDocument/2006/relationships/image" Target="../media/image2329.png"/><Relationship Id="rId127" Type="http://schemas.openxmlformats.org/officeDocument/2006/relationships/customXml" Target="../ink/ink2526.xml"/><Relationship Id="rId10" Type="http://schemas.openxmlformats.org/officeDocument/2006/relationships/image" Target="../media/image2281.png"/><Relationship Id="rId31" Type="http://schemas.openxmlformats.org/officeDocument/2006/relationships/customXml" Target="../ink/ink2478.xml"/><Relationship Id="rId52" Type="http://schemas.openxmlformats.org/officeDocument/2006/relationships/image" Target="../media/image2302.png"/><Relationship Id="rId73" Type="http://schemas.openxmlformats.org/officeDocument/2006/relationships/customXml" Target="../ink/ink2499.xml"/><Relationship Id="rId78" Type="http://schemas.openxmlformats.org/officeDocument/2006/relationships/image" Target="../media/image2315.png"/><Relationship Id="rId94" Type="http://schemas.openxmlformats.org/officeDocument/2006/relationships/image" Target="../media/image2323.png"/><Relationship Id="rId99" Type="http://schemas.openxmlformats.org/officeDocument/2006/relationships/customXml" Target="../ink/ink2512.xml"/><Relationship Id="rId101" Type="http://schemas.openxmlformats.org/officeDocument/2006/relationships/customXml" Target="../ink/ink2513.xml"/><Relationship Id="rId122" Type="http://schemas.openxmlformats.org/officeDocument/2006/relationships/image" Target="../media/image2337.png"/><Relationship Id="rId143" Type="http://schemas.openxmlformats.org/officeDocument/2006/relationships/customXml" Target="../ink/ink2534.xml"/><Relationship Id="rId148" Type="http://schemas.openxmlformats.org/officeDocument/2006/relationships/image" Target="../media/image2350.png"/><Relationship Id="rId164" Type="http://schemas.openxmlformats.org/officeDocument/2006/relationships/image" Target="../media/image2358.png"/><Relationship Id="rId169" Type="http://schemas.openxmlformats.org/officeDocument/2006/relationships/customXml" Target="../ink/ink2547.xml"/><Relationship Id="rId4" Type="http://schemas.openxmlformats.org/officeDocument/2006/relationships/image" Target="../media/image2277.png"/><Relationship Id="rId9" Type="http://schemas.openxmlformats.org/officeDocument/2006/relationships/customXml" Target="../ink/ink2467.xml"/><Relationship Id="rId180" Type="http://schemas.openxmlformats.org/officeDocument/2006/relationships/image" Target="../media/image2366.png"/><Relationship Id="rId26" Type="http://schemas.openxmlformats.org/officeDocument/2006/relationships/image" Target="../media/image2289.png"/><Relationship Id="rId47" Type="http://schemas.openxmlformats.org/officeDocument/2006/relationships/customXml" Target="../ink/ink2486.xml"/><Relationship Id="rId68" Type="http://schemas.openxmlformats.org/officeDocument/2006/relationships/image" Target="../media/image2310.png"/><Relationship Id="rId89" Type="http://schemas.openxmlformats.org/officeDocument/2006/relationships/customXml" Target="../ink/ink2507.xml"/><Relationship Id="rId112" Type="http://schemas.openxmlformats.org/officeDocument/2006/relationships/image" Target="../media/image2332.png"/><Relationship Id="rId133" Type="http://schemas.openxmlformats.org/officeDocument/2006/relationships/customXml" Target="../ink/ink2529.xml"/><Relationship Id="rId154" Type="http://schemas.openxmlformats.org/officeDocument/2006/relationships/image" Target="../media/image2353.png"/><Relationship Id="rId175" Type="http://schemas.openxmlformats.org/officeDocument/2006/relationships/customXml" Target="../ink/ink2550.xml"/><Relationship Id="rId16" Type="http://schemas.openxmlformats.org/officeDocument/2006/relationships/image" Target="../media/image2284.png"/><Relationship Id="rId37" Type="http://schemas.openxmlformats.org/officeDocument/2006/relationships/customXml" Target="../ink/ink2481.xml"/><Relationship Id="rId58" Type="http://schemas.openxmlformats.org/officeDocument/2006/relationships/image" Target="../media/image2305.png"/><Relationship Id="rId79" Type="http://schemas.openxmlformats.org/officeDocument/2006/relationships/customXml" Target="../ink/ink2502.xml"/><Relationship Id="rId102" Type="http://schemas.openxmlformats.org/officeDocument/2006/relationships/image" Target="../media/image2327.png"/><Relationship Id="rId123" Type="http://schemas.openxmlformats.org/officeDocument/2006/relationships/customXml" Target="../ink/ink2524.xml"/><Relationship Id="rId144" Type="http://schemas.openxmlformats.org/officeDocument/2006/relationships/image" Target="../media/image2348.png"/><Relationship Id="rId90" Type="http://schemas.openxmlformats.org/officeDocument/2006/relationships/image" Target="../media/image2321.png"/><Relationship Id="rId165" Type="http://schemas.openxmlformats.org/officeDocument/2006/relationships/customXml" Target="../ink/ink2545.xml"/><Relationship Id="rId27" Type="http://schemas.openxmlformats.org/officeDocument/2006/relationships/customXml" Target="../ink/ink2476.xml"/><Relationship Id="rId48" Type="http://schemas.openxmlformats.org/officeDocument/2006/relationships/image" Target="../media/image2300.png"/><Relationship Id="rId69" Type="http://schemas.openxmlformats.org/officeDocument/2006/relationships/customXml" Target="../ink/ink2497.xml"/><Relationship Id="rId113" Type="http://schemas.openxmlformats.org/officeDocument/2006/relationships/customXml" Target="../ink/ink2519.xml"/><Relationship Id="rId134" Type="http://schemas.openxmlformats.org/officeDocument/2006/relationships/image" Target="../media/image2343.png"/><Relationship Id="rId80" Type="http://schemas.openxmlformats.org/officeDocument/2006/relationships/image" Target="../media/image2316.png"/><Relationship Id="rId155" Type="http://schemas.openxmlformats.org/officeDocument/2006/relationships/customXml" Target="../ink/ink2540.xml"/><Relationship Id="rId176" Type="http://schemas.openxmlformats.org/officeDocument/2006/relationships/image" Target="../media/image2364.png"/><Relationship Id="rId17" Type="http://schemas.openxmlformats.org/officeDocument/2006/relationships/customXml" Target="../ink/ink2471.xml"/><Relationship Id="rId38" Type="http://schemas.openxmlformats.org/officeDocument/2006/relationships/image" Target="../media/image2295.png"/><Relationship Id="rId59" Type="http://schemas.openxmlformats.org/officeDocument/2006/relationships/customXml" Target="../ink/ink2492.xml"/><Relationship Id="rId103" Type="http://schemas.openxmlformats.org/officeDocument/2006/relationships/customXml" Target="../ink/ink2514.xml"/><Relationship Id="rId124" Type="http://schemas.openxmlformats.org/officeDocument/2006/relationships/image" Target="../media/image2338.png"/><Relationship Id="rId70" Type="http://schemas.openxmlformats.org/officeDocument/2006/relationships/image" Target="../media/image2311.png"/><Relationship Id="rId91" Type="http://schemas.openxmlformats.org/officeDocument/2006/relationships/customXml" Target="../ink/ink2508.xml"/><Relationship Id="rId145" Type="http://schemas.openxmlformats.org/officeDocument/2006/relationships/customXml" Target="../ink/ink2535.xml"/><Relationship Id="rId166" Type="http://schemas.openxmlformats.org/officeDocument/2006/relationships/image" Target="../media/image2359.png"/><Relationship Id="rId1" Type="http://schemas.openxmlformats.org/officeDocument/2006/relationships/tags" Target="../tags/tag72.xml"/><Relationship Id="rId28" Type="http://schemas.openxmlformats.org/officeDocument/2006/relationships/image" Target="../media/image2290.png"/><Relationship Id="rId49" Type="http://schemas.openxmlformats.org/officeDocument/2006/relationships/customXml" Target="../ink/ink2487.xml"/><Relationship Id="rId114" Type="http://schemas.openxmlformats.org/officeDocument/2006/relationships/image" Target="../media/image23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customXml" Target="../ink/ink10.xml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27.png"/><Relationship Id="rId21" Type="http://schemas.openxmlformats.org/officeDocument/2006/relationships/image" Target="../media/image2379.png"/><Relationship Id="rId324" Type="http://schemas.openxmlformats.org/officeDocument/2006/relationships/customXml" Target="../ink/ink2714.xml"/><Relationship Id="rId531" Type="http://schemas.openxmlformats.org/officeDocument/2006/relationships/image" Target="../media/image2634.png"/><Relationship Id="rId170" Type="http://schemas.openxmlformats.org/officeDocument/2006/relationships/customXml" Target="../ink/ink2637.xml"/><Relationship Id="rId268" Type="http://schemas.openxmlformats.org/officeDocument/2006/relationships/customXml" Target="../ink/ink2686.xml"/><Relationship Id="rId475" Type="http://schemas.openxmlformats.org/officeDocument/2006/relationships/image" Target="../media/image2606.png"/><Relationship Id="rId32" Type="http://schemas.openxmlformats.org/officeDocument/2006/relationships/customXml" Target="../ink/ink2568.xml"/><Relationship Id="rId128" Type="http://schemas.openxmlformats.org/officeDocument/2006/relationships/customXml" Target="../ink/ink2616.xml"/><Relationship Id="rId335" Type="http://schemas.openxmlformats.org/officeDocument/2006/relationships/image" Target="../media/image2536.png"/><Relationship Id="rId5" Type="http://schemas.openxmlformats.org/officeDocument/2006/relationships/image" Target="../media/image2371.png"/><Relationship Id="rId181" Type="http://schemas.openxmlformats.org/officeDocument/2006/relationships/image" Target="../media/image2459.png"/><Relationship Id="rId237" Type="http://schemas.openxmlformats.org/officeDocument/2006/relationships/image" Target="../media/image2487.png"/><Relationship Id="rId402" Type="http://schemas.openxmlformats.org/officeDocument/2006/relationships/customXml" Target="../ink/ink2753.xml"/><Relationship Id="rId279" Type="http://schemas.openxmlformats.org/officeDocument/2006/relationships/image" Target="../media/image2508.png"/><Relationship Id="rId444" Type="http://schemas.openxmlformats.org/officeDocument/2006/relationships/customXml" Target="../ink/ink2774.xml"/><Relationship Id="rId486" Type="http://schemas.openxmlformats.org/officeDocument/2006/relationships/customXml" Target="../ink/ink2795.xml"/><Relationship Id="rId43" Type="http://schemas.openxmlformats.org/officeDocument/2006/relationships/image" Target="../media/image2390.png"/><Relationship Id="rId139" Type="http://schemas.openxmlformats.org/officeDocument/2006/relationships/image" Target="../media/image2438.png"/><Relationship Id="rId290" Type="http://schemas.openxmlformats.org/officeDocument/2006/relationships/customXml" Target="../ink/ink2697.xml"/><Relationship Id="rId304" Type="http://schemas.openxmlformats.org/officeDocument/2006/relationships/customXml" Target="../ink/ink2704.xml"/><Relationship Id="rId346" Type="http://schemas.openxmlformats.org/officeDocument/2006/relationships/customXml" Target="../ink/ink2725.xml"/><Relationship Id="rId388" Type="http://schemas.openxmlformats.org/officeDocument/2006/relationships/customXml" Target="../ink/ink2746.xml"/><Relationship Id="rId511" Type="http://schemas.openxmlformats.org/officeDocument/2006/relationships/image" Target="../media/image2624.png"/><Relationship Id="rId85" Type="http://schemas.openxmlformats.org/officeDocument/2006/relationships/image" Target="../media/image2411.png"/><Relationship Id="rId150" Type="http://schemas.openxmlformats.org/officeDocument/2006/relationships/customXml" Target="../ink/ink2627.xml"/><Relationship Id="rId192" Type="http://schemas.openxmlformats.org/officeDocument/2006/relationships/customXml" Target="../ink/ink2648.xml"/><Relationship Id="rId206" Type="http://schemas.openxmlformats.org/officeDocument/2006/relationships/customXml" Target="../ink/ink2655.xml"/><Relationship Id="rId413" Type="http://schemas.openxmlformats.org/officeDocument/2006/relationships/image" Target="../media/image2575.png"/><Relationship Id="rId248" Type="http://schemas.openxmlformats.org/officeDocument/2006/relationships/customXml" Target="../ink/ink2676.xml"/><Relationship Id="rId455" Type="http://schemas.openxmlformats.org/officeDocument/2006/relationships/image" Target="../media/image2596.png"/><Relationship Id="rId497" Type="http://schemas.openxmlformats.org/officeDocument/2006/relationships/image" Target="../media/image2617.png"/><Relationship Id="rId12" Type="http://schemas.openxmlformats.org/officeDocument/2006/relationships/customXml" Target="../ink/ink2558.xml"/><Relationship Id="rId108" Type="http://schemas.openxmlformats.org/officeDocument/2006/relationships/customXml" Target="../ink/ink2606.xml"/><Relationship Id="rId315" Type="http://schemas.openxmlformats.org/officeDocument/2006/relationships/image" Target="../media/image2526.png"/><Relationship Id="rId357" Type="http://schemas.openxmlformats.org/officeDocument/2006/relationships/image" Target="../media/image2547.png"/><Relationship Id="rId522" Type="http://schemas.openxmlformats.org/officeDocument/2006/relationships/customXml" Target="../ink/ink2813.xml"/><Relationship Id="rId54" Type="http://schemas.openxmlformats.org/officeDocument/2006/relationships/customXml" Target="../ink/ink2579.xml"/><Relationship Id="rId96" Type="http://schemas.openxmlformats.org/officeDocument/2006/relationships/customXml" Target="../ink/ink2600.xml"/><Relationship Id="rId161" Type="http://schemas.openxmlformats.org/officeDocument/2006/relationships/image" Target="../media/image2449.png"/><Relationship Id="rId217" Type="http://schemas.openxmlformats.org/officeDocument/2006/relationships/image" Target="../media/image2477.png"/><Relationship Id="rId399" Type="http://schemas.openxmlformats.org/officeDocument/2006/relationships/image" Target="../media/image2568.png"/><Relationship Id="rId259" Type="http://schemas.openxmlformats.org/officeDocument/2006/relationships/image" Target="../media/image2498.png"/><Relationship Id="rId424" Type="http://schemas.openxmlformats.org/officeDocument/2006/relationships/customXml" Target="../ink/ink2764.xml"/><Relationship Id="rId466" Type="http://schemas.openxmlformats.org/officeDocument/2006/relationships/customXml" Target="../ink/ink2785.xml"/><Relationship Id="rId23" Type="http://schemas.openxmlformats.org/officeDocument/2006/relationships/image" Target="../media/image2380.png"/><Relationship Id="rId119" Type="http://schemas.openxmlformats.org/officeDocument/2006/relationships/image" Target="../media/image2428.png"/><Relationship Id="rId270" Type="http://schemas.openxmlformats.org/officeDocument/2006/relationships/customXml" Target="../ink/ink2687.xml"/><Relationship Id="rId326" Type="http://schemas.openxmlformats.org/officeDocument/2006/relationships/customXml" Target="../ink/ink2715.xml"/><Relationship Id="rId65" Type="http://schemas.openxmlformats.org/officeDocument/2006/relationships/image" Target="../media/image2401.png"/><Relationship Id="rId130" Type="http://schemas.openxmlformats.org/officeDocument/2006/relationships/customXml" Target="../ink/ink2617.xml"/><Relationship Id="rId368" Type="http://schemas.openxmlformats.org/officeDocument/2006/relationships/customXml" Target="../ink/ink2736.xml"/><Relationship Id="rId172" Type="http://schemas.openxmlformats.org/officeDocument/2006/relationships/customXml" Target="../ink/ink2638.xml"/><Relationship Id="rId228" Type="http://schemas.openxmlformats.org/officeDocument/2006/relationships/customXml" Target="../ink/ink2666.xml"/><Relationship Id="rId435" Type="http://schemas.openxmlformats.org/officeDocument/2006/relationships/image" Target="../media/image2586.png"/><Relationship Id="rId477" Type="http://schemas.openxmlformats.org/officeDocument/2006/relationships/image" Target="../media/image2607.png"/><Relationship Id="rId281" Type="http://schemas.openxmlformats.org/officeDocument/2006/relationships/image" Target="../media/image2509.png"/><Relationship Id="rId337" Type="http://schemas.openxmlformats.org/officeDocument/2006/relationships/image" Target="../media/image2537.png"/><Relationship Id="rId502" Type="http://schemas.openxmlformats.org/officeDocument/2006/relationships/customXml" Target="../ink/ink2803.xml"/><Relationship Id="rId34" Type="http://schemas.openxmlformats.org/officeDocument/2006/relationships/customXml" Target="../ink/ink2569.xml"/><Relationship Id="rId76" Type="http://schemas.openxmlformats.org/officeDocument/2006/relationships/customXml" Target="../ink/ink2590.xml"/><Relationship Id="rId141" Type="http://schemas.openxmlformats.org/officeDocument/2006/relationships/image" Target="../media/image2439.png"/><Relationship Id="rId379" Type="http://schemas.openxmlformats.org/officeDocument/2006/relationships/image" Target="../media/image2558.png"/><Relationship Id="rId7" Type="http://schemas.openxmlformats.org/officeDocument/2006/relationships/image" Target="../media/image2372.png"/><Relationship Id="rId183" Type="http://schemas.openxmlformats.org/officeDocument/2006/relationships/image" Target="../media/image2460.png"/><Relationship Id="rId239" Type="http://schemas.openxmlformats.org/officeDocument/2006/relationships/image" Target="../media/image2488.png"/><Relationship Id="rId390" Type="http://schemas.openxmlformats.org/officeDocument/2006/relationships/customXml" Target="../ink/ink2747.xml"/><Relationship Id="rId404" Type="http://schemas.openxmlformats.org/officeDocument/2006/relationships/customXml" Target="../ink/ink2754.xml"/><Relationship Id="rId446" Type="http://schemas.openxmlformats.org/officeDocument/2006/relationships/customXml" Target="../ink/ink2775.xml"/><Relationship Id="rId250" Type="http://schemas.openxmlformats.org/officeDocument/2006/relationships/customXml" Target="../ink/ink2677.xml"/><Relationship Id="rId292" Type="http://schemas.openxmlformats.org/officeDocument/2006/relationships/customXml" Target="../ink/ink2698.xml"/><Relationship Id="rId306" Type="http://schemas.openxmlformats.org/officeDocument/2006/relationships/customXml" Target="../ink/ink2705.xml"/><Relationship Id="rId488" Type="http://schemas.openxmlformats.org/officeDocument/2006/relationships/customXml" Target="../ink/ink2796.xml"/><Relationship Id="rId45" Type="http://schemas.openxmlformats.org/officeDocument/2006/relationships/image" Target="../media/image2391.png"/><Relationship Id="rId87" Type="http://schemas.openxmlformats.org/officeDocument/2006/relationships/image" Target="../media/image2412.png"/><Relationship Id="rId110" Type="http://schemas.openxmlformats.org/officeDocument/2006/relationships/customXml" Target="../ink/ink2607.xml"/><Relationship Id="rId348" Type="http://schemas.openxmlformats.org/officeDocument/2006/relationships/customXml" Target="../ink/ink2726.xml"/><Relationship Id="rId513" Type="http://schemas.openxmlformats.org/officeDocument/2006/relationships/image" Target="../media/image2625.png"/><Relationship Id="rId152" Type="http://schemas.openxmlformats.org/officeDocument/2006/relationships/customXml" Target="../ink/ink2628.xml"/><Relationship Id="rId194" Type="http://schemas.openxmlformats.org/officeDocument/2006/relationships/customXml" Target="../ink/ink2649.xml"/><Relationship Id="rId208" Type="http://schemas.openxmlformats.org/officeDocument/2006/relationships/customXml" Target="../ink/ink2656.xml"/><Relationship Id="rId415" Type="http://schemas.openxmlformats.org/officeDocument/2006/relationships/image" Target="../media/image2576.png"/><Relationship Id="rId457" Type="http://schemas.openxmlformats.org/officeDocument/2006/relationships/image" Target="../media/image2597.png"/><Relationship Id="rId261" Type="http://schemas.openxmlformats.org/officeDocument/2006/relationships/image" Target="../media/image2499.png"/><Relationship Id="rId499" Type="http://schemas.openxmlformats.org/officeDocument/2006/relationships/image" Target="../media/image2618.png"/><Relationship Id="rId14" Type="http://schemas.openxmlformats.org/officeDocument/2006/relationships/customXml" Target="../ink/ink2559.xml"/><Relationship Id="rId56" Type="http://schemas.openxmlformats.org/officeDocument/2006/relationships/customXml" Target="../ink/ink2580.xml"/><Relationship Id="rId317" Type="http://schemas.openxmlformats.org/officeDocument/2006/relationships/image" Target="../media/image2527.png"/><Relationship Id="rId359" Type="http://schemas.openxmlformats.org/officeDocument/2006/relationships/image" Target="../media/image2548.png"/><Relationship Id="rId524" Type="http://schemas.openxmlformats.org/officeDocument/2006/relationships/customXml" Target="../ink/ink2814.xml"/><Relationship Id="rId98" Type="http://schemas.openxmlformats.org/officeDocument/2006/relationships/customXml" Target="../ink/ink2601.xml"/><Relationship Id="rId121" Type="http://schemas.openxmlformats.org/officeDocument/2006/relationships/image" Target="../media/image2429.png"/><Relationship Id="rId163" Type="http://schemas.openxmlformats.org/officeDocument/2006/relationships/image" Target="../media/image2450.png"/><Relationship Id="rId219" Type="http://schemas.openxmlformats.org/officeDocument/2006/relationships/image" Target="../media/image2478.png"/><Relationship Id="rId370" Type="http://schemas.openxmlformats.org/officeDocument/2006/relationships/customXml" Target="../ink/ink2737.xml"/><Relationship Id="rId426" Type="http://schemas.openxmlformats.org/officeDocument/2006/relationships/customXml" Target="../ink/ink2765.xml"/><Relationship Id="rId230" Type="http://schemas.openxmlformats.org/officeDocument/2006/relationships/customXml" Target="../ink/ink2667.xml"/><Relationship Id="rId468" Type="http://schemas.openxmlformats.org/officeDocument/2006/relationships/customXml" Target="../ink/ink2786.xml"/><Relationship Id="rId25" Type="http://schemas.openxmlformats.org/officeDocument/2006/relationships/image" Target="../media/image2381.png"/><Relationship Id="rId67" Type="http://schemas.openxmlformats.org/officeDocument/2006/relationships/image" Target="../media/image2402.png"/><Relationship Id="rId272" Type="http://schemas.openxmlformats.org/officeDocument/2006/relationships/customXml" Target="../ink/ink2688.xml"/><Relationship Id="rId328" Type="http://schemas.openxmlformats.org/officeDocument/2006/relationships/customXml" Target="../ink/ink2716.xml"/><Relationship Id="rId132" Type="http://schemas.openxmlformats.org/officeDocument/2006/relationships/customXml" Target="../ink/ink2618.xml"/><Relationship Id="rId174" Type="http://schemas.openxmlformats.org/officeDocument/2006/relationships/customXml" Target="../ink/ink2639.xml"/><Relationship Id="rId381" Type="http://schemas.openxmlformats.org/officeDocument/2006/relationships/image" Target="../media/image2559.png"/><Relationship Id="rId241" Type="http://schemas.openxmlformats.org/officeDocument/2006/relationships/image" Target="../media/image2489.png"/><Relationship Id="rId437" Type="http://schemas.openxmlformats.org/officeDocument/2006/relationships/image" Target="../media/image2587.png"/><Relationship Id="rId479" Type="http://schemas.openxmlformats.org/officeDocument/2006/relationships/image" Target="../media/image2608.png"/><Relationship Id="rId36" Type="http://schemas.openxmlformats.org/officeDocument/2006/relationships/customXml" Target="../ink/ink2570.xml"/><Relationship Id="rId283" Type="http://schemas.openxmlformats.org/officeDocument/2006/relationships/image" Target="../media/image2510.png"/><Relationship Id="rId339" Type="http://schemas.openxmlformats.org/officeDocument/2006/relationships/image" Target="../media/image2538.png"/><Relationship Id="rId490" Type="http://schemas.openxmlformats.org/officeDocument/2006/relationships/customXml" Target="../ink/ink2797.xml"/><Relationship Id="rId504" Type="http://schemas.openxmlformats.org/officeDocument/2006/relationships/customXml" Target="../ink/ink2804.xml"/><Relationship Id="rId78" Type="http://schemas.openxmlformats.org/officeDocument/2006/relationships/customXml" Target="../ink/ink2591.xml"/><Relationship Id="rId101" Type="http://schemas.openxmlformats.org/officeDocument/2006/relationships/image" Target="../media/image2419.png"/><Relationship Id="rId143" Type="http://schemas.openxmlformats.org/officeDocument/2006/relationships/image" Target="../media/image2440.png"/><Relationship Id="rId185" Type="http://schemas.openxmlformats.org/officeDocument/2006/relationships/image" Target="../media/image2461.png"/><Relationship Id="rId350" Type="http://schemas.openxmlformats.org/officeDocument/2006/relationships/customXml" Target="../ink/ink2727.xml"/><Relationship Id="rId406" Type="http://schemas.openxmlformats.org/officeDocument/2006/relationships/customXml" Target="../ink/ink2755.xml"/><Relationship Id="rId9" Type="http://schemas.openxmlformats.org/officeDocument/2006/relationships/image" Target="../media/image2373.png"/><Relationship Id="rId210" Type="http://schemas.openxmlformats.org/officeDocument/2006/relationships/customXml" Target="../ink/ink2657.xml"/><Relationship Id="rId392" Type="http://schemas.openxmlformats.org/officeDocument/2006/relationships/customXml" Target="../ink/ink2748.xml"/><Relationship Id="rId448" Type="http://schemas.openxmlformats.org/officeDocument/2006/relationships/customXml" Target="../ink/ink2776.xml"/><Relationship Id="rId252" Type="http://schemas.openxmlformats.org/officeDocument/2006/relationships/customXml" Target="../ink/ink2678.xml"/><Relationship Id="rId294" Type="http://schemas.openxmlformats.org/officeDocument/2006/relationships/customXml" Target="../ink/ink2699.xml"/><Relationship Id="rId308" Type="http://schemas.openxmlformats.org/officeDocument/2006/relationships/customXml" Target="../ink/ink2706.xml"/><Relationship Id="rId515" Type="http://schemas.openxmlformats.org/officeDocument/2006/relationships/image" Target="../media/image2626.png"/><Relationship Id="rId47" Type="http://schemas.openxmlformats.org/officeDocument/2006/relationships/image" Target="../media/image2392.png"/><Relationship Id="rId89" Type="http://schemas.openxmlformats.org/officeDocument/2006/relationships/image" Target="../media/image2413.png"/><Relationship Id="rId112" Type="http://schemas.openxmlformats.org/officeDocument/2006/relationships/customXml" Target="../ink/ink2608.xml"/><Relationship Id="rId154" Type="http://schemas.openxmlformats.org/officeDocument/2006/relationships/customXml" Target="../ink/ink2629.xml"/><Relationship Id="rId361" Type="http://schemas.openxmlformats.org/officeDocument/2006/relationships/image" Target="../media/image2549.png"/><Relationship Id="rId196" Type="http://schemas.openxmlformats.org/officeDocument/2006/relationships/customXml" Target="../ink/ink2650.xml"/><Relationship Id="rId417" Type="http://schemas.openxmlformats.org/officeDocument/2006/relationships/image" Target="../media/image2577.png"/><Relationship Id="rId459" Type="http://schemas.openxmlformats.org/officeDocument/2006/relationships/image" Target="../media/image2598.png"/><Relationship Id="rId16" Type="http://schemas.openxmlformats.org/officeDocument/2006/relationships/customXml" Target="../ink/ink2560.xml"/><Relationship Id="rId221" Type="http://schemas.openxmlformats.org/officeDocument/2006/relationships/image" Target="../media/image2479.png"/><Relationship Id="rId263" Type="http://schemas.openxmlformats.org/officeDocument/2006/relationships/image" Target="../media/image2500.png"/><Relationship Id="rId319" Type="http://schemas.openxmlformats.org/officeDocument/2006/relationships/image" Target="../media/image2528.png"/><Relationship Id="rId470" Type="http://schemas.openxmlformats.org/officeDocument/2006/relationships/customXml" Target="../ink/ink2787.xml"/><Relationship Id="rId526" Type="http://schemas.openxmlformats.org/officeDocument/2006/relationships/customXml" Target="../ink/ink2815.xml"/><Relationship Id="rId58" Type="http://schemas.openxmlformats.org/officeDocument/2006/relationships/customXml" Target="../ink/ink2581.xml"/><Relationship Id="rId123" Type="http://schemas.openxmlformats.org/officeDocument/2006/relationships/image" Target="../media/image2430.png"/><Relationship Id="rId330" Type="http://schemas.openxmlformats.org/officeDocument/2006/relationships/customXml" Target="../ink/ink2717.xml"/><Relationship Id="rId165" Type="http://schemas.openxmlformats.org/officeDocument/2006/relationships/image" Target="../media/image2451.png"/><Relationship Id="rId372" Type="http://schemas.openxmlformats.org/officeDocument/2006/relationships/customXml" Target="../ink/ink2738.xml"/><Relationship Id="rId428" Type="http://schemas.openxmlformats.org/officeDocument/2006/relationships/customXml" Target="../ink/ink2766.xml"/><Relationship Id="rId232" Type="http://schemas.openxmlformats.org/officeDocument/2006/relationships/customXml" Target="../ink/ink2668.xml"/><Relationship Id="rId274" Type="http://schemas.openxmlformats.org/officeDocument/2006/relationships/customXml" Target="../ink/ink2689.xml"/><Relationship Id="rId481" Type="http://schemas.openxmlformats.org/officeDocument/2006/relationships/image" Target="../media/image2609.png"/><Relationship Id="rId27" Type="http://schemas.openxmlformats.org/officeDocument/2006/relationships/image" Target="../media/image2382.png"/><Relationship Id="rId69" Type="http://schemas.openxmlformats.org/officeDocument/2006/relationships/image" Target="../media/image2403.png"/><Relationship Id="rId134" Type="http://schemas.openxmlformats.org/officeDocument/2006/relationships/customXml" Target="../ink/ink2619.xml"/><Relationship Id="rId80" Type="http://schemas.openxmlformats.org/officeDocument/2006/relationships/customXml" Target="../ink/ink2592.xml"/><Relationship Id="rId176" Type="http://schemas.openxmlformats.org/officeDocument/2006/relationships/customXml" Target="../ink/ink2640.xml"/><Relationship Id="rId341" Type="http://schemas.openxmlformats.org/officeDocument/2006/relationships/image" Target="../media/image2539.png"/><Relationship Id="rId383" Type="http://schemas.openxmlformats.org/officeDocument/2006/relationships/image" Target="../media/image2560.png"/><Relationship Id="rId439" Type="http://schemas.openxmlformats.org/officeDocument/2006/relationships/image" Target="../media/image2588.png"/><Relationship Id="rId201" Type="http://schemas.openxmlformats.org/officeDocument/2006/relationships/image" Target="../media/image2469.png"/><Relationship Id="rId243" Type="http://schemas.openxmlformats.org/officeDocument/2006/relationships/image" Target="../media/image2490.png"/><Relationship Id="rId285" Type="http://schemas.openxmlformats.org/officeDocument/2006/relationships/image" Target="../media/image2511.png"/><Relationship Id="rId450" Type="http://schemas.openxmlformats.org/officeDocument/2006/relationships/customXml" Target="../ink/ink2777.xml"/><Relationship Id="rId506" Type="http://schemas.openxmlformats.org/officeDocument/2006/relationships/customXml" Target="../ink/ink2805.xml"/><Relationship Id="rId38" Type="http://schemas.openxmlformats.org/officeDocument/2006/relationships/customXml" Target="../ink/ink2571.xml"/><Relationship Id="rId103" Type="http://schemas.openxmlformats.org/officeDocument/2006/relationships/image" Target="../media/image2420.png"/><Relationship Id="rId310" Type="http://schemas.openxmlformats.org/officeDocument/2006/relationships/customXml" Target="../ink/ink2707.xml"/><Relationship Id="rId492" Type="http://schemas.openxmlformats.org/officeDocument/2006/relationships/customXml" Target="../ink/ink2798.xml"/><Relationship Id="rId91" Type="http://schemas.openxmlformats.org/officeDocument/2006/relationships/image" Target="../media/image2414.png"/><Relationship Id="rId145" Type="http://schemas.openxmlformats.org/officeDocument/2006/relationships/image" Target="../media/image2441.png"/><Relationship Id="rId187" Type="http://schemas.openxmlformats.org/officeDocument/2006/relationships/image" Target="../media/image2462.png"/><Relationship Id="rId352" Type="http://schemas.openxmlformats.org/officeDocument/2006/relationships/customXml" Target="../ink/ink2728.xml"/><Relationship Id="rId394" Type="http://schemas.openxmlformats.org/officeDocument/2006/relationships/customXml" Target="../ink/ink2749.xml"/><Relationship Id="rId408" Type="http://schemas.openxmlformats.org/officeDocument/2006/relationships/customXml" Target="../ink/ink2756.xml"/><Relationship Id="rId212" Type="http://schemas.openxmlformats.org/officeDocument/2006/relationships/customXml" Target="../ink/ink2658.xml"/><Relationship Id="rId254" Type="http://schemas.openxmlformats.org/officeDocument/2006/relationships/customXml" Target="../ink/ink2679.xml"/><Relationship Id="rId49" Type="http://schemas.openxmlformats.org/officeDocument/2006/relationships/image" Target="../media/image2393.png"/><Relationship Id="rId114" Type="http://schemas.openxmlformats.org/officeDocument/2006/relationships/customXml" Target="../ink/ink2609.xml"/><Relationship Id="rId296" Type="http://schemas.openxmlformats.org/officeDocument/2006/relationships/customXml" Target="../ink/ink2700.xml"/><Relationship Id="rId461" Type="http://schemas.openxmlformats.org/officeDocument/2006/relationships/image" Target="../media/image2599.png"/><Relationship Id="rId517" Type="http://schemas.openxmlformats.org/officeDocument/2006/relationships/image" Target="../media/image2627.png"/><Relationship Id="rId60" Type="http://schemas.openxmlformats.org/officeDocument/2006/relationships/customXml" Target="../ink/ink2582.xml"/><Relationship Id="rId156" Type="http://schemas.openxmlformats.org/officeDocument/2006/relationships/customXml" Target="../ink/ink2630.xml"/><Relationship Id="rId198" Type="http://schemas.openxmlformats.org/officeDocument/2006/relationships/customXml" Target="../ink/ink2651.xml"/><Relationship Id="rId321" Type="http://schemas.openxmlformats.org/officeDocument/2006/relationships/image" Target="../media/image2529.png"/><Relationship Id="rId363" Type="http://schemas.openxmlformats.org/officeDocument/2006/relationships/image" Target="../media/image2550.png"/><Relationship Id="rId419" Type="http://schemas.openxmlformats.org/officeDocument/2006/relationships/image" Target="../media/image2578.png"/><Relationship Id="rId223" Type="http://schemas.openxmlformats.org/officeDocument/2006/relationships/image" Target="../media/image2480.png"/><Relationship Id="rId430" Type="http://schemas.openxmlformats.org/officeDocument/2006/relationships/customXml" Target="../ink/ink2767.xml"/><Relationship Id="rId18" Type="http://schemas.openxmlformats.org/officeDocument/2006/relationships/customXml" Target="../ink/ink2561.xml"/><Relationship Id="rId265" Type="http://schemas.openxmlformats.org/officeDocument/2006/relationships/image" Target="../media/image2501.png"/><Relationship Id="rId472" Type="http://schemas.openxmlformats.org/officeDocument/2006/relationships/customXml" Target="../ink/ink2788.xml"/><Relationship Id="rId528" Type="http://schemas.openxmlformats.org/officeDocument/2006/relationships/customXml" Target="../ink/ink2816.xml"/><Relationship Id="rId125" Type="http://schemas.openxmlformats.org/officeDocument/2006/relationships/image" Target="../media/image2431.png"/><Relationship Id="rId167" Type="http://schemas.openxmlformats.org/officeDocument/2006/relationships/image" Target="../media/image2452.png"/><Relationship Id="rId332" Type="http://schemas.openxmlformats.org/officeDocument/2006/relationships/customXml" Target="../ink/ink2718.xml"/><Relationship Id="rId374" Type="http://schemas.openxmlformats.org/officeDocument/2006/relationships/customXml" Target="../ink/ink2739.xml"/><Relationship Id="rId71" Type="http://schemas.openxmlformats.org/officeDocument/2006/relationships/image" Target="../media/image2404.png"/><Relationship Id="rId234" Type="http://schemas.openxmlformats.org/officeDocument/2006/relationships/customXml" Target="../ink/ink2669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383.png"/><Relationship Id="rId276" Type="http://schemas.openxmlformats.org/officeDocument/2006/relationships/customXml" Target="../ink/ink2690.xml"/><Relationship Id="rId441" Type="http://schemas.openxmlformats.org/officeDocument/2006/relationships/image" Target="../media/image2589.png"/><Relationship Id="rId483" Type="http://schemas.openxmlformats.org/officeDocument/2006/relationships/image" Target="../media/image2610.png"/><Relationship Id="rId40" Type="http://schemas.openxmlformats.org/officeDocument/2006/relationships/customXml" Target="../ink/ink2572.xml"/><Relationship Id="rId136" Type="http://schemas.openxmlformats.org/officeDocument/2006/relationships/customXml" Target="../ink/ink2620.xml"/><Relationship Id="rId178" Type="http://schemas.openxmlformats.org/officeDocument/2006/relationships/customXml" Target="../ink/ink2641.xml"/><Relationship Id="rId301" Type="http://schemas.openxmlformats.org/officeDocument/2006/relationships/image" Target="../media/image2519.png"/><Relationship Id="rId343" Type="http://schemas.openxmlformats.org/officeDocument/2006/relationships/image" Target="../media/image2540.png"/><Relationship Id="rId82" Type="http://schemas.openxmlformats.org/officeDocument/2006/relationships/customXml" Target="../ink/ink2593.xml"/><Relationship Id="rId203" Type="http://schemas.openxmlformats.org/officeDocument/2006/relationships/image" Target="../media/image2470.png"/><Relationship Id="rId385" Type="http://schemas.openxmlformats.org/officeDocument/2006/relationships/image" Target="../media/image2561.png"/><Relationship Id="rId245" Type="http://schemas.openxmlformats.org/officeDocument/2006/relationships/image" Target="../media/image2491.png"/><Relationship Id="rId287" Type="http://schemas.openxmlformats.org/officeDocument/2006/relationships/image" Target="../media/image2512.png"/><Relationship Id="rId410" Type="http://schemas.openxmlformats.org/officeDocument/2006/relationships/customXml" Target="../ink/ink2757.xml"/><Relationship Id="rId452" Type="http://schemas.openxmlformats.org/officeDocument/2006/relationships/customXml" Target="../ink/ink2778.xml"/><Relationship Id="rId494" Type="http://schemas.openxmlformats.org/officeDocument/2006/relationships/customXml" Target="../ink/ink2799.xml"/><Relationship Id="rId508" Type="http://schemas.openxmlformats.org/officeDocument/2006/relationships/customXml" Target="../ink/ink2806.xml"/><Relationship Id="rId105" Type="http://schemas.openxmlformats.org/officeDocument/2006/relationships/image" Target="../media/image2421.png"/><Relationship Id="rId147" Type="http://schemas.openxmlformats.org/officeDocument/2006/relationships/image" Target="../media/image2442.png"/><Relationship Id="rId312" Type="http://schemas.openxmlformats.org/officeDocument/2006/relationships/customXml" Target="../ink/ink2708.xml"/><Relationship Id="rId354" Type="http://schemas.openxmlformats.org/officeDocument/2006/relationships/customXml" Target="../ink/ink2729.xml"/><Relationship Id="rId51" Type="http://schemas.openxmlformats.org/officeDocument/2006/relationships/image" Target="../media/image2394.png"/><Relationship Id="rId93" Type="http://schemas.openxmlformats.org/officeDocument/2006/relationships/image" Target="../media/image2415.png"/><Relationship Id="rId189" Type="http://schemas.openxmlformats.org/officeDocument/2006/relationships/image" Target="../media/image2463.png"/><Relationship Id="rId396" Type="http://schemas.openxmlformats.org/officeDocument/2006/relationships/customXml" Target="../ink/ink2750.xml"/><Relationship Id="rId214" Type="http://schemas.openxmlformats.org/officeDocument/2006/relationships/customXml" Target="../ink/ink2659.xml"/><Relationship Id="rId256" Type="http://schemas.openxmlformats.org/officeDocument/2006/relationships/customXml" Target="../ink/ink2680.xml"/><Relationship Id="rId298" Type="http://schemas.openxmlformats.org/officeDocument/2006/relationships/customXml" Target="../ink/ink2701.xml"/><Relationship Id="rId421" Type="http://schemas.openxmlformats.org/officeDocument/2006/relationships/image" Target="../media/image2579.png"/><Relationship Id="rId463" Type="http://schemas.openxmlformats.org/officeDocument/2006/relationships/image" Target="../media/image2600.png"/><Relationship Id="rId519" Type="http://schemas.openxmlformats.org/officeDocument/2006/relationships/image" Target="../media/image2628.png"/><Relationship Id="rId116" Type="http://schemas.openxmlformats.org/officeDocument/2006/relationships/customXml" Target="../ink/ink2610.xml"/><Relationship Id="rId158" Type="http://schemas.openxmlformats.org/officeDocument/2006/relationships/customXml" Target="../ink/ink2631.xml"/><Relationship Id="rId323" Type="http://schemas.openxmlformats.org/officeDocument/2006/relationships/image" Target="../media/image2530.png"/><Relationship Id="rId530" Type="http://schemas.openxmlformats.org/officeDocument/2006/relationships/customXml" Target="../ink/ink2817.xml"/><Relationship Id="rId20" Type="http://schemas.openxmlformats.org/officeDocument/2006/relationships/customXml" Target="../ink/ink2562.xml"/><Relationship Id="rId62" Type="http://schemas.openxmlformats.org/officeDocument/2006/relationships/customXml" Target="../ink/ink2583.xml"/><Relationship Id="rId365" Type="http://schemas.openxmlformats.org/officeDocument/2006/relationships/image" Target="../media/image2551.png"/><Relationship Id="rId225" Type="http://schemas.openxmlformats.org/officeDocument/2006/relationships/image" Target="../media/image2481.png"/><Relationship Id="rId267" Type="http://schemas.openxmlformats.org/officeDocument/2006/relationships/image" Target="../media/image2502.png"/><Relationship Id="rId432" Type="http://schemas.openxmlformats.org/officeDocument/2006/relationships/customXml" Target="../ink/ink2768.xml"/><Relationship Id="rId474" Type="http://schemas.openxmlformats.org/officeDocument/2006/relationships/customXml" Target="../ink/ink2789.xml"/><Relationship Id="rId127" Type="http://schemas.openxmlformats.org/officeDocument/2006/relationships/image" Target="../media/image2432.png"/><Relationship Id="rId31" Type="http://schemas.openxmlformats.org/officeDocument/2006/relationships/image" Target="../media/image2384.png"/><Relationship Id="rId73" Type="http://schemas.openxmlformats.org/officeDocument/2006/relationships/image" Target="../media/image2405.png"/><Relationship Id="rId169" Type="http://schemas.openxmlformats.org/officeDocument/2006/relationships/image" Target="../media/image2453.png"/><Relationship Id="rId334" Type="http://schemas.openxmlformats.org/officeDocument/2006/relationships/customXml" Target="../ink/ink2719.xml"/><Relationship Id="rId376" Type="http://schemas.openxmlformats.org/officeDocument/2006/relationships/customXml" Target="../ink/ink2740.xml"/><Relationship Id="rId4" Type="http://schemas.openxmlformats.org/officeDocument/2006/relationships/customXml" Target="../ink/ink2554.xml"/><Relationship Id="rId180" Type="http://schemas.openxmlformats.org/officeDocument/2006/relationships/customXml" Target="../ink/ink2642.xml"/><Relationship Id="rId236" Type="http://schemas.openxmlformats.org/officeDocument/2006/relationships/customXml" Target="../ink/ink2670.xml"/><Relationship Id="rId278" Type="http://schemas.openxmlformats.org/officeDocument/2006/relationships/customXml" Target="../ink/ink2691.xml"/><Relationship Id="rId401" Type="http://schemas.openxmlformats.org/officeDocument/2006/relationships/image" Target="../media/image2569.png"/><Relationship Id="rId443" Type="http://schemas.openxmlformats.org/officeDocument/2006/relationships/image" Target="../media/image2590.png"/><Relationship Id="rId303" Type="http://schemas.openxmlformats.org/officeDocument/2006/relationships/image" Target="../media/image2520.png"/><Relationship Id="rId485" Type="http://schemas.openxmlformats.org/officeDocument/2006/relationships/image" Target="../media/image2611.png"/><Relationship Id="rId42" Type="http://schemas.openxmlformats.org/officeDocument/2006/relationships/customXml" Target="../ink/ink2573.xml"/><Relationship Id="rId84" Type="http://schemas.openxmlformats.org/officeDocument/2006/relationships/customXml" Target="../ink/ink2594.xml"/><Relationship Id="rId138" Type="http://schemas.openxmlformats.org/officeDocument/2006/relationships/customXml" Target="../ink/ink2621.xml"/><Relationship Id="rId345" Type="http://schemas.openxmlformats.org/officeDocument/2006/relationships/image" Target="../media/image2541.png"/><Relationship Id="rId387" Type="http://schemas.openxmlformats.org/officeDocument/2006/relationships/image" Target="../media/image2562.png"/><Relationship Id="rId510" Type="http://schemas.openxmlformats.org/officeDocument/2006/relationships/customXml" Target="../ink/ink2807.xml"/><Relationship Id="rId191" Type="http://schemas.openxmlformats.org/officeDocument/2006/relationships/image" Target="../media/image2464.png"/><Relationship Id="rId205" Type="http://schemas.openxmlformats.org/officeDocument/2006/relationships/image" Target="../media/image2471.png"/><Relationship Id="rId247" Type="http://schemas.openxmlformats.org/officeDocument/2006/relationships/image" Target="../media/image2492.png"/><Relationship Id="rId412" Type="http://schemas.openxmlformats.org/officeDocument/2006/relationships/customXml" Target="../ink/ink2758.xml"/><Relationship Id="rId107" Type="http://schemas.openxmlformats.org/officeDocument/2006/relationships/image" Target="../media/image2422.png"/><Relationship Id="rId289" Type="http://schemas.openxmlformats.org/officeDocument/2006/relationships/image" Target="../media/image2513.png"/><Relationship Id="rId454" Type="http://schemas.openxmlformats.org/officeDocument/2006/relationships/customXml" Target="../ink/ink2779.xml"/><Relationship Id="rId496" Type="http://schemas.openxmlformats.org/officeDocument/2006/relationships/customXml" Target="../ink/ink2800.xml"/><Relationship Id="rId11" Type="http://schemas.openxmlformats.org/officeDocument/2006/relationships/image" Target="../media/image2374.png"/><Relationship Id="rId53" Type="http://schemas.openxmlformats.org/officeDocument/2006/relationships/image" Target="../media/image2395.png"/><Relationship Id="rId149" Type="http://schemas.openxmlformats.org/officeDocument/2006/relationships/image" Target="../media/image2443.png"/><Relationship Id="rId314" Type="http://schemas.openxmlformats.org/officeDocument/2006/relationships/customXml" Target="../ink/ink2709.xml"/><Relationship Id="rId356" Type="http://schemas.openxmlformats.org/officeDocument/2006/relationships/customXml" Target="../ink/ink2730.xml"/><Relationship Id="rId398" Type="http://schemas.openxmlformats.org/officeDocument/2006/relationships/customXml" Target="../ink/ink2751.xml"/><Relationship Id="rId521" Type="http://schemas.openxmlformats.org/officeDocument/2006/relationships/image" Target="../media/image2629.png"/><Relationship Id="rId95" Type="http://schemas.openxmlformats.org/officeDocument/2006/relationships/image" Target="../media/image2416.png"/><Relationship Id="rId160" Type="http://schemas.openxmlformats.org/officeDocument/2006/relationships/customXml" Target="../ink/ink2632.xml"/><Relationship Id="rId216" Type="http://schemas.openxmlformats.org/officeDocument/2006/relationships/customXml" Target="../ink/ink2660.xml"/><Relationship Id="rId423" Type="http://schemas.openxmlformats.org/officeDocument/2006/relationships/image" Target="../media/image2580.png"/><Relationship Id="rId258" Type="http://schemas.openxmlformats.org/officeDocument/2006/relationships/customXml" Target="../ink/ink2681.xml"/><Relationship Id="rId465" Type="http://schemas.openxmlformats.org/officeDocument/2006/relationships/image" Target="../media/image2601.png"/><Relationship Id="rId22" Type="http://schemas.openxmlformats.org/officeDocument/2006/relationships/customXml" Target="../ink/ink2563.xml"/><Relationship Id="rId64" Type="http://schemas.openxmlformats.org/officeDocument/2006/relationships/customXml" Target="../ink/ink2584.xml"/><Relationship Id="rId118" Type="http://schemas.openxmlformats.org/officeDocument/2006/relationships/customXml" Target="../ink/ink2611.xml"/><Relationship Id="rId325" Type="http://schemas.openxmlformats.org/officeDocument/2006/relationships/image" Target="../media/image2531.png"/><Relationship Id="rId367" Type="http://schemas.openxmlformats.org/officeDocument/2006/relationships/image" Target="../media/image2552.png"/><Relationship Id="rId171" Type="http://schemas.openxmlformats.org/officeDocument/2006/relationships/image" Target="../media/image2454.png"/><Relationship Id="rId227" Type="http://schemas.openxmlformats.org/officeDocument/2006/relationships/image" Target="../media/image2482.png"/><Relationship Id="rId269" Type="http://schemas.openxmlformats.org/officeDocument/2006/relationships/image" Target="../media/image2503.png"/><Relationship Id="rId434" Type="http://schemas.openxmlformats.org/officeDocument/2006/relationships/customXml" Target="../ink/ink2769.xml"/><Relationship Id="rId476" Type="http://schemas.openxmlformats.org/officeDocument/2006/relationships/customXml" Target="../ink/ink2790.xml"/><Relationship Id="rId33" Type="http://schemas.openxmlformats.org/officeDocument/2006/relationships/image" Target="../media/image2385.png"/><Relationship Id="rId129" Type="http://schemas.openxmlformats.org/officeDocument/2006/relationships/image" Target="../media/image2433.png"/><Relationship Id="rId280" Type="http://schemas.openxmlformats.org/officeDocument/2006/relationships/customXml" Target="../ink/ink2692.xml"/><Relationship Id="rId336" Type="http://schemas.openxmlformats.org/officeDocument/2006/relationships/customXml" Target="../ink/ink2720.xml"/><Relationship Id="rId501" Type="http://schemas.openxmlformats.org/officeDocument/2006/relationships/image" Target="../media/image2619.png"/><Relationship Id="rId75" Type="http://schemas.openxmlformats.org/officeDocument/2006/relationships/image" Target="../media/image2406.png"/><Relationship Id="rId140" Type="http://schemas.openxmlformats.org/officeDocument/2006/relationships/customXml" Target="../ink/ink2622.xml"/><Relationship Id="rId182" Type="http://schemas.openxmlformats.org/officeDocument/2006/relationships/customXml" Target="../ink/ink2643.xml"/><Relationship Id="rId378" Type="http://schemas.openxmlformats.org/officeDocument/2006/relationships/customXml" Target="../ink/ink2741.xml"/><Relationship Id="rId403" Type="http://schemas.openxmlformats.org/officeDocument/2006/relationships/image" Target="../media/image2570.png"/><Relationship Id="rId6" Type="http://schemas.openxmlformats.org/officeDocument/2006/relationships/customXml" Target="../ink/ink2555.xml"/><Relationship Id="rId238" Type="http://schemas.openxmlformats.org/officeDocument/2006/relationships/customXml" Target="../ink/ink2671.xml"/><Relationship Id="rId445" Type="http://schemas.openxmlformats.org/officeDocument/2006/relationships/image" Target="../media/image2591.png"/><Relationship Id="rId487" Type="http://schemas.openxmlformats.org/officeDocument/2006/relationships/image" Target="../media/image2612.png"/><Relationship Id="rId291" Type="http://schemas.openxmlformats.org/officeDocument/2006/relationships/image" Target="../media/image2514.png"/><Relationship Id="rId305" Type="http://schemas.openxmlformats.org/officeDocument/2006/relationships/image" Target="../media/image2521.png"/><Relationship Id="rId347" Type="http://schemas.openxmlformats.org/officeDocument/2006/relationships/image" Target="../media/image2542.png"/><Relationship Id="rId512" Type="http://schemas.openxmlformats.org/officeDocument/2006/relationships/customXml" Target="../ink/ink2808.xml"/><Relationship Id="rId44" Type="http://schemas.openxmlformats.org/officeDocument/2006/relationships/customXml" Target="../ink/ink2574.xml"/><Relationship Id="rId86" Type="http://schemas.openxmlformats.org/officeDocument/2006/relationships/customXml" Target="../ink/ink2595.xml"/><Relationship Id="rId151" Type="http://schemas.openxmlformats.org/officeDocument/2006/relationships/image" Target="../media/image2444.png"/><Relationship Id="rId389" Type="http://schemas.openxmlformats.org/officeDocument/2006/relationships/image" Target="../media/image2563.png"/><Relationship Id="rId193" Type="http://schemas.openxmlformats.org/officeDocument/2006/relationships/image" Target="../media/image2465.png"/><Relationship Id="rId207" Type="http://schemas.openxmlformats.org/officeDocument/2006/relationships/image" Target="../media/image2472.png"/><Relationship Id="rId249" Type="http://schemas.openxmlformats.org/officeDocument/2006/relationships/image" Target="../media/image2493.png"/><Relationship Id="rId414" Type="http://schemas.openxmlformats.org/officeDocument/2006/relationships/customXml" Target="../ink/ink2759.xml"/><Relationship Id="rId456" Type="http://schemas.openxmlformats.org/officeDocument/2006/relationships/customXml" Target="../ink/ink2780.xml"/><Relationship Id="rId498" Type="http://schemas.openxmlformats.org/officeDocument/2006/relationships/customXml" Target="../ink/ink2801.xml"/><Relationship Id="rId13" Type="http://schemas.openxmlformats.org/officeDocument/2006/relationships/image" Target="../media/image2375.png"/><Relationship Id="rId109" Type="http://schemas.openxmlformats.org/officeDocument/2006/relationships/image" Target="../media/image2423.png"/><Relationship Id="rId260" Type="http://schemas.openxmlformats.org/officeDocument/2006/relationships/customXml" Target="../ink/ink2682.xml"/><Relationship Id="rId316" Type="http://schemas.openxmlformats.org/officeDocument/2006/relationships/customXml" Target="../ink/ink2710.xml"/><Relationship Id="rId523" Type="http://schemas.openxmlformats.org/officeDocument/2006/relationships/image" Target="../media/image2630.png"/><Relationship Id="rId55" Type="http://schemas.openxmlformats.org/officeDocument/2006/relationships/image" Target="../media/image2396.png"/><Relationship Id="rId97" Type="http://schemas.openxmlformats.org/officeDocument/2006/relationships/image" Target="../media/image2417.png"/><Relationship Id="rId120" Type="http://schemas.openxmlformats.org/officeDocument/2006/relationships/customXml" Target="../ink/ink2612.xml"/><Relationship Id="rId358" Type="http://schemas.openxmlformats.org/officeDocument/2006/relationships/customXml" Target="../ink/ink2731.xml"/><Relationship Id="rId162" Type="http://schemas.openxmlformats.org/officeDocument/2006/relationships/customXml" Target="../ink/ink2633.xml"/><Relationship Id="rId218" Type="http://schemas.openxmlformats.org/officeDocument/2006/relationships/customXml" Target="../ink/ink2661.xml"/><Relationship Id="rId425" Type="http://schemas.openxmlformats.org/officeDocument/2006/relationships/image" Target="../media/image2581.png"/><Relationship Id="rId467" Type="http://schemas.openxmlformats.org/officeDocument/2006/relationships/image" Target="../media/image2602.png"/><Relationship Id="rId271" Type="http://schemas.openxmlformats.org/officeDocument/2006/relationships/image" Target="../media/image2504.png"/><Relationship Id="rId24" Type="http://schemas.openxmlformats.org/officeDocument/2006/relationships/customXml" Target="../ink/ink2564.xml"/><Relationship Id="rId66" Type="http://schemas.openxmlformats.org/officeDocument/2006/relationships/customXml" Target="../ink/ink2585.xml"/><Relationship Id="rId131" Type="http://schemas.openxmlformats.org/officeDocument/2006/relationships/image" Target="../media/image2434.png"/><Relationship Id="rId327" Type="http://schemas.openxmlformats.org/officeDocument/2006/relationships/image" Target="../media/image2532.png"/><Relationship Id="rId369" Type="http://schemas.openxmlformats.org/officeDocument/2006/relationships/image" Target="../media/image2553.png"/><Relationship Id="rId173" Type="http://schemas.openxmlformats.org/officeDocument/2006/relationships/image" Target="../media/image2455.png"/><Relationship Id="rId229" Type="http://schemas.openxmlformats.org/officeDocument/2006/relationships/image" Target="../media/image2483.png"/><Relationship Id="rId380" Type="http://schemas.openxmlformats.org/officeDocument/2006/relationships/customXml" Target="../ink/ink2742.xml"/><Relationship Id="rId436" Type="http://schemas.openxmlformats.org/officeDocument/2006/relationships/customXml" Target="../ink/ink2770.xml"/><Relationship Id="rId240" Type="http://schemas.openxmlformats.org/officeDocument/2006/relationships/customXml" Target="../ink/ink2672.xml"/><Relationship Id="rId478" Type="http://schemas.openxmlformats.org/officeDocument/2006/relationships/customXml" Target="../ink/ink2791.xml"/><Relationship Id="rId35" Type="http://schemas.openxmlformats.org/officeDocument/2006/relationships/image" Target="../media/image2386.png"/><Relationship Id="rId77" Type="http://schemas.openxmlformats.org/officeDocument/2006/relationships/image" Target="../media/image2407.png"/><Relationship Id="rId100" Type="http://schemas.openxmlformats.org/officeDocument/2006/relationships/customXml" Target="../ink/ink2602.xml"/><Relationship Id="rId282" Type="http://schemas.openxmlformats.org/officeDocument/2006/relationships/customXml" Target="../ink/ink2693.xml"/><Relationship Id="rId338" Type="http://schemas.openxmlformats.org/officeDocument/2006/relationships/customXml" Target="../ink/ink2721.xml"/><Relationship Id="rId503" Type="http://schemas.openxmlformats.org/officeDocument/2006/relationships/image" Target="../media/image2620.png"/><Relationship Id="rId8" Type="http://schemas.openxmlformats.org/officeDocument/2006/relationships/customXml" Target="../ink/ink2556.xml"/><Relationship Id="rId142" Type="http://schemas.openxmlformats.org/officeDocument/2006/relationships/customXml" Target="../ink/ink2623.xml"/><Relationship Id="rId184" Type="http://schemas.openxmlformats.org/officeDocument/2006/relationships/customXml" Target="../ink/ink2644.xml"/><Relationship Id="rId391" Type="http://schemas.openxmlformats.org/officeDocument/2006/relationships/image" Target="../media/image2564.png"/><Relationship Id="rId405" Type="http://schemas.openxmlformats.org/officeDocument/2006/relationships/image" Target="../media/image2571.png"/><Relationship Id="rId447" Type="http://schemas.openxmlformats.org/officeDocument/2006/relationships/image" Target="../media/image2592.png"/><Relationship Id="rId251" Type="http://schemas.openxmlformats.org/officeDocument/2006/relationships/image" Target="../media/image2494.png"/><Relationship Id="rId489" Type="http://schemas.openxmlformats.org/officeDocument/2006/relationships/image" Target="../media/image2613.png"/><Relationship Id="rId46" Type="http://schemas.openxmlformats.org/officeDocument/2006/relationships/customXml" Target="../ink/ink2575.xml"/><Relationship Id="rId293" Type="http://schemas.openxmlformats.org/officeDocument/2006/relationships/image" Target="../media/image2515.png"/><Relationship Id="rId307" Type="http://schemas.openxmlformats.org/officeDocument/2006/relationships/image" Target="../media/image2522.png"/><Relationship Id="rId349" Type="http://schemas.openxmlformats.org/officeDocument/2006/relationships/image" Target="../media/image2543.png"/><Relationship Id="rId514" Type="http://schemas.openxmlformats.org/officeDocument/2006/relationships/customXml" Target="../ink/ink2809.xml"/><Relationship Id="rId88" Type="http://schemas.openxmlformats.org/officeDocument/2006/relationships/customXml" Target="../ink/ink2596.xml"/><Relationship Id="rId111" Type="http://schemas.openxmlformats.org/officeDocument/2006/relationships/image" Target="../media/image2424.png"/><Relationship Id="rId153" Type="http://schemas.openxmlformats.org/officeDocument/2006/relationships/image" Target="../media/image2445.png"/><Relationship Id="rId195" Type="http://schemas.openxmlformats.org/officeDocument/2006/relationships/image" Target="../media/image2466.png"/><Relationship Id="rId209" Type="http://schemas.openxmlformats.org/officeDocument/2006/relationships/image" Target="../media/image2473.png"/><Relationship Id="rId360" Type="http://schemas.openxmlformats.org/officeDocument/2006/relationships/customXml" Target="../ink/ink2732.xml"/><Relationship Id="rId416" Type="http://schemas.openxmlformats.org/officeDocument/2006/relationships/customXml" Target="../ink/ink2760.xml"/><Relationship Id="rId220" Type="http://schemas.openxmlformats.org/officeDocument/2006/relationships/customXml" Target="../ink/ink2662.xml"/><Relationship Id="rId458" Type="http://schemas.openxmlformats.org/officeDocument/2006/relationships/customXml" Target="../ink/ink2781.xml"/><Relationship Id="rId15" Type="http://schemas.openxmlformats.org/officeDocument/2006/relationships/image" Target="../media/image2376.png"/><Relationship Id="rId57" Type="http://schemas.openxmlformats.org/officeDocument/2006/relationships/image" Target="../media/image2397.png"/><Relationship Id="rId262" Type="http://schemas.openxmlformats.org/officeDocument/2006/relationships/customXml" Target="../ink/ink2683.xml"/><Relationship Id="rId318" Type="http://schemas.openxmlformats.org/officeDocument/2006/relationships/customXml" Target="../ink/ink2711.xml"/><Relationship Id="rId525" Type="http://schemas.openxmlformats.org/officeDocument/2006/relationships/image" Target="../media/image2631.png"/><Relationship Id="rId99" Type="http://schemas.openxmlformats.org/officeDocument/2006/relationships/image" Target="../media/image2418.png"/><Relationship Id="rId122" Type="http://schemas.openxmlformats.org/officeDocument/2006/relationships/customXml" Target="../ink/ink2613.xml"/><Relationship Id="rId164" Type="http://schemas.openxmlformats.org/officeDocument/2006/relationships/customXml" Target="../ink/ink2634.xml"/><Relationship Id="rId371" Type="http://schemas.openxmlformats.org/officeDocument/2006/relationships/image" Target="../media/image2554.png"/><Relationship Id="rId427" Type="http://schemas.openxmlformats.org/officeDocument/2006/relationships/image" Target="../media/image2582.png"/><Relationship Id="rId469" Type="http://schemas.openxmlformats.org/officeDocument/2006/relationships/image" Target="../media/image2603.png"/><Relationship Id="rId26" Type="http://schemas.openxmlformats.org/officeDocument/2006/relationships/customXml" Target="../ink/ink2565.xml"/><Relationship Id="rId231" Type="http://schemas.openxmlformats.org/officeDocument/2006/relationships/image" Target="../media/image2484.png"/><Relationship Id="rId273" Type="http://schemas.openxmlformats.org/officeDocument/2006/relationships/image" Target="../media/image2505.png"/><Relationship Id="rId329" Type="http://schemas.openxmlformats.org/officeDocument/2006/relationships/image" Target="../media/image2533.png"/><Relationship Id="rId480" Type="http://schemas.openxmlformats.org/officeDocument/2006/relationships/customXml" Target="../ink/ink2792.xml"/><Relationship Id="rId68" Type="http://schemas.openxmlformats.org/officeDocument/2006/relationships/customXml" Target="../ink/ink2586.xml"/><Relationship Id="rId133" Type="http://schemas.openxmlformats.org/officeDocument/2006/relationships/image" Target="../media/image2435.png"/><Relationship Id="rId175" Type="http://schemas.openxmlformats.org/officeDocument/2006/relationships/image" Target="../media/image2456.png"/><Relationship Id="rId340" Type="http://schemas.openxmlformats.org/officeDocument/2006/relationships/customXml" Target="../ink/ink2722.xml"/><Relationship Id="rId200" Type="http://schemas.openxmlformats.org/officeDocument/2006/relationships/customXml" Target="../ink/ink2652.xml"/><Relationship Id="rId382" Type="http://schemas.openxmlformats.org/officeDocument/2006/relationships/customXml" Target="../ink/ink2743.xml"/><Relationship Id="rId438" Type="http://schemas.openxmlformats.org/officeDocument/2006/relationships/customXml" Target="../ink/ink2771.xml"/><Relationship Id="rId242" Type="http://schemas.openxmlformats.org/officeDocument/2006/relationships/customXml" Target="../ink/ink2673.xml"/><Relationship Id="rId284" Type="http://schemas.openxmlformats.org/officeDocument/2006/relationships/customXml" Target="../ink/ink2694.xml"/><Relationship Id="rId491" Type="http://schemas.openxmlformats.org/officeDocument/2006/relationships/image" Target="../media/image2614.png"/><Relationship Id="rId505" Type="http://schemas.openxmlformats.org/officeDocument/2006/relationships/image" Target="../media/image2621.png"/><Relationship Id="rId37" Type="http://schemas.openxmlformats.org/officeDocument/2006/relationships/image" Target="../media/image2387.png"/><Relationship Id="rId79" Type="http://schemas.openxmlformats.org/officeDocument/2006/relationships/image" Target="../media/image2408.png"/><Relationship Id="rId102" Type="http://schemas.openxmlformats.org/officeDocument/2006/relationships/customXml" Target="../ink/ink2603.xml"/><Relationship Id="rId144" Type="http://schemas.openxmlformats.org/officeDocument/2006/relationships/customXml" Target="../ink/ink2624.xml"/><Relationship Id="rId90" Type="http://schemas.openxmlformats.org/officeDocument/2006/relationships/customXml" Target="../ink/ink2597.xml"/><Relationship Id="rId186" Type="http://schemas.openxmlformats.org/officeDocument/2006/relationships/customXml" Target="../ink/ink2645.xml"/><Relationship Id="rId351" Type="http://schemas.openxmlformats.org/officeDocument/2006/relationships/image" Target="../media/image2544.png"/><Relationship Id="rId393" Type="http://schemas.openxmlformats.org/officeDocument/2006/relationships/image" Target="../media/image2565.png"/><Relationship Id="rId407" Type="http://schemas.openxmlformats.org/officeDocument/2006/relationships/image" Target="../media/image2572.png"/><Relationship Id="rId449" Type="http://schemas.openxmlformats.org/officeDocument/2006/relationships/image" Target="../media/image2593.png"/><Relationship Id="rId211" Type="http://schemas.openxmlformats.org/officeDocument/2006/relationships/image" Target="../media/image2474.png"/><Relationship Id="rId253" Type="http://schemas.openxmlformats.org/officeDocument/2006/relationships/image" Target="../media/image2495.png"/><Relationship Id="rId295" Type="http://schemas.openxmlformats.org/officeDocument/2006/relationships/image" Target="../media/image2516.png"/><Relationship Id="rId309" Type="http://schemas.openxmlformats.org/officeDocument/2006/relationships/image" Target="../media/image2523.png"/><Relationship Id="rId460" Type="http://schemas.openxmlformats.org/officeDocument/2006/relationships/customXml" Target="../ink/ink2782.xml"/><Relationship Id="rId516" Type="http://schemas.openxmlformats.org/officeDocument/2006/relationships/customXml" Target="../ink/ink2810.xml"/><Relationship Id="rId48" Type="http://schemas.openxmlformats.org/officeDocument/2006/relationships/customXml" Target="../ink/ink2576.xml"/><Relationship Id="rId113" Type="http://schemas.openxmlformats.org/officeDocument/2006/relationships/image" Target="../media/image2425.png"/><Relationship Id="rId320" Type="http://schemas.openxmlformats.org/officeDocument/2006/relationships/customXml" Target="../ink/ink2712.xml"/><Relationship Id="rId155" Type="http://schemas.openxmlformats.org/officeDocument/2006/relationships/image" Target="../media/image2446.png"/><Relationship Id="rId197" Type="http://schemas.openxmlformats.org/officeDocument/2006/relationships/image" Target="../media/image2467.png"/><Relationship Id="rId362" Type="http://schemas.openxmlformats.org/officeDocument/2006/relationships/customXml" Target="../ink/ink2733.xml"/><Relationship Id="rId418" Type="http://schemas.openxmlformats.org/officeDocument/2006/relationships/customXml" Target="../ink/ink2761.xml"/><Relationship Id="rId222" Type="http://schemas.openxmlformats.org/officeDocument/2006/relationships/customXml" Target="../ink/ink2663.xml"/><Relationship Id="rId264" Type="http://schemas.openxmlformats.org/officeDocument/2006/relationships/customXml" Target="../ink/ink2684.xml"/><Relationship Id="rId471" Type="http://schemas.openxmlformats.org/officeDocument/2006/relationships/image" Target="../media/image2604.png"/><Relationship Id="rId17" Type="http://schemas.openxmlformats.org/officeDocument/2006/relationships/image" Target="../media/image2377.png"/><Relationship Id="rId59" Type="http://schemas.openxmlformats.org/officeDocument/2006/relationships/image" Target="../media/image2398.png"/><Relationship Id="rId124" Type="http://schemas.openxmlformats.org/officeDocument/2006/relationships/customXml" Target="../ink/ink2614.xml"/><Relationship Id="rId527" Type="http://schemas.openxmlformats.org/officeDocument/2006/relationships/image" Target="../media/image2632.png"/><Relationship Id="rId70" Type="http://schemas.openxmlformats.org/officeDocument/2006/relationships/customXml" Target="../ink/ink2587.xml"/><Relationship Id="rId166" Type="http://schemas.openxmlformats.org/officeDocument/2006/relationships/customXml" Target="../ink/ink2635.xml"/><Relationship Id="rId331" Type="http://schemas.openxmlformats.org/officeDocument/2006/relationships/image" Target="../media/image2534.png"/><Relationship Id="rId373" Type="http://schemas.openxmlformats.org/officeDocument/2006/relationships/image" Target="../media/image2555.png"/><Relationship Id="rId429" Type="http://schemas.openxmlformats.org/officeDocument/2006/relationships/image" Target="../media/image2583.png"/><Relationship Id="rId1" Type="http://schemas.openxmlformats.org/officeDocument/2006/relationships/tags" Target="../tags/tag74.xml"/><Relationship Id="rId233" Type="http://schemas.openxmlformats.org/officeDocument/2006/relationships/image" Target="../media/image2485.png"/><Relationship Id="rId440" Type="http://schemas.openxmlformats.org/officeDocument/2006/relationships/customXml" Target="../ink/ink2772.xml"/><Relationship Id="rId28" Type="http://schemas.openxmlformats.org/officeDocument/2006/relationships/customXml" Target="../ink/ink2566.xml"/><Relationship Id="rId275" Type="http://schemas.openxmlformats.org/officeDocument/2006/relationships/image" Target="../media/image2506.png"/><Relationship Id="rId300" Type="http://schemas.openxmlformats.org/officeDocument/2006/relationships/customXml" Target="../ink/ink2702.xml"/><Relationship Id="rId482" Type="http://schemas.openxmlformats.org/officeDocument/2006/relationships/customXml" Target="../ink/ink2793.xml"/><Relationship Id="rId81" Type="http://schemas.openxmlformats.org/officeDocument/2006/relationships/image" Target="../media/image2409.png"/><Relationship Id="rId135" Type="http://schemas.openxmlformats.org/officeDocument/2006/relationships/image" Target="../media/image2436.png"/><Relationship Id="rId177" Type="http://schemas.openxmlformats.org/officeDocument/2006/relationships/image" Target="../media/image2457.png"/><Relationship Id="rId342" Type="http://schemas.openxmlformats.org/officeDocument/2006/relationships/customXml" Target="../ink/ink2723.xml"/><Relationship Id="rId384" Type="http://schemas.openxmlformats.org/officeDocument/2006/relationships/customXml" Target="../ink/ink2744.xml"/><Relationship Id="rId202" Type="http://schemas.openxmlformats.org/officeDocument/2006/relationships/customXml" Target="../ink/ink2653.xml"/><Relationship Id="rId244" Type="http://schemas.openxmlformats.org/officeDocument/2006/relationships/customXml" Target="../ink/ink2674.xml"/><Relationship Id="rId39" Type="http://schemas.openxmlformats.org/officeDocument/2006/relationships/image" Target="../media/image2388.png"/><Relationship Id="rId286" Type="http://schemas.openxmlformats.org/officeDocument/2006/relationships/customXml" Target="../ink/ink2695.xml"/><Relationship Id="rId451" Type="http://schemas.openxmlformats.org/officeDocument/2006/relationships/image" Target="../media/image2594.png"/><Relationship Id="rId493" Type="http://schemas.openxmlformats.org/officeDocument/2006/relationships/image" Target="../media/image2615.png"/><Relationship Id="rId507" Type="http://schemas.openxmlformats.org/officeDocument/2006/relationships/image" Target="../media/image2622.png"/><Relationship Id="rId50" Type="http://schemas.openxmlformats.org/officeDocument/2006/relationships/customXml" Target="../ink/ink2577.xml"/><Relationship Id="rId104" Type="http://schemas.openxmlformats.org/officeDocument/2006/relationships/customXml" Target="../ink/ink2604.xml"/><Relationship Id="rId146" Type="http://schemas.openxmlformats.org/officeDocument/2006/relationships/customXml" Target="../ink/ink2625.xml"/><Relationship Id="rId188" Type="http://schemas.openxmlformats.org/officeDocument/2006/relationships/customXml" Target="../ink/ink2646.xml"/><Relationship Id="rId311" Type="http://schemas.openxmlformats.org/officeDocument/2006/relationships/image" Target="../media/image2524.png"/><Relationship Id="rId353" Type="http://schemas.openxmlformats.org/officeDocument/2006/relationships/image" Target="../media/image2545.png"/><Relationship Id="rId395" Type="http://schemas.openxmlformats.org/officeDocument/2006/relationships/image" Target="../media/image2566.png"/><Relationship Id="rId409" Type="http://schemas.openxmlformats.org/officeDocument/2006/relationships/image" Target="../media/image2573.png"/><Relationship Id="rId92" Type="http://schemas.openxmlformats.org/officeDocument/2006/relationships/customXml" Target="../ink/ink2598.xml"/><Relationship Id="rId213" Type="http://schemas.openxmlformats.org/officeDocument/2006/relationships/image" Target="../media/image2475.png"/><Relationship Id="rId420" Type="http://schemas.openxmlformats.org/officeDocument/2006/relationships/customXml" Target="../ink/ink2762.xml"/><Relationship Id="rId255" Type="http://schemas.openxmlformats.org/officeDocument/2006/relationships/image" Target="../media/image2496.png"/><Relationship Id="rId297" Type="http://schemas.openxmlformats.org/officeDocument/2006/relationships/image" Target="../media/image2517.png"/><Relationship Id="rId462" Type="http://schemas.openxmlformats.org/officeDocument/2006/relationships/customXml" Target="../ink/ink2783.xml"/><Relationship Id="rId518" Type="http://schemas.openxmlformats.org/officeDocument/2006/relationships/customXml" Target="../ink/ink2811.xml"/><Relationship Id="rId115" Type="http://schemas.openxmlformats.org/officeDocument/2006/relationships/image" Target="../media/image2426.png"/><Relationship Id="rId157" Type="http://schemas.openxmlformats.org/officeDocument/2006/relationships/image" Target="../media/image2447.png"/><Relationship Id="rId322" Type="http://schemas.openxmlformats.org/officeDocument/2006/relationships/customXml" Target="../ink/ink2713.xml"/><Relationship Id="rId364" Type="http://schemas.openxmlformats.org/officeDocument/2006/relationships/customXml" Target="../ink/ink2734.xml"/><Relationship Id="rId61" Type="http://schemas.openxmlformats.org/officeDocument/2006/relationships/image" Target="../media/image2399.png"/><Relationship Id="rId199" Type="http://schemas.openxmlformats.org/officeDocument/2006/relationships/image" Target="../media/image2468.png"/><Relationship Id="rId19" Type="http://schemas.openxmlformats.org/officeDocument/2006/relationships/image" Target="../media/image2378.png"/><Relationship Id="rId224" Type="http://schemas.openxmlformats.org/officeDocument/2006/relationships/customXml" Target="../ink/ink2664.xml"/><Relationship Id="rId266" Type="http://schemas.openxmlformats.org/officeDocument/2006/relationships/customXml" Target="../ink/ink2685.xml"/><Relationship Id="rId431" Type="http://schemas.openxmlformats.org/officeDocument/2006/relationships/image" Target="../media/image2584.png"/><Relationship Id="rId473" Type="http://schemas.openxmlformats.org/officeDocument/2006/relationships/image" Target="../media/image2605.png"/><Relationship Id="rId529" Type="http://schemas.openxmlformats.org/officeDocument/2006/relationships/image" Target="../media/image2633.png"/><Relationship Id="rId30" Type="http://schemas.openxmlformats.org/officeDocument/2006/relationships/customXml" Target="../ink/ink2567.xml"/><Relationship Id="rId126" Type="http://schemas.openxmlformats.org/officeDocument/2006/relationships/customXml" Target="../ink/ink2615.xml"/><Relationship Id="rId168" Type="http://schemas.openxmlformats.org/officeDocument/2006/relationships/customXml" Target="../ink/ink2636.xml"/><Relationship Id="rId333" Type="http://schemas.openxmlformats.org/officeDocument/2006/relationships/image" Target="../media/image2535.png"/><Relationship Id="rId72" Type="http://schemas.openxmlformats.org/officeDocument/2006/relationships/customXml" Target="../ink/ink2588.xml"/><Relationship Id="rId375" Type="http://schemas.openxmlformats.org/officeDocument/2006/relationships/image" Target="../media/image2556.png"/><Relationship Id="rId3" Type="http://schemas.openxmlformats.org/officeDocument/2006/relationships/image" Target="../media/image2370.png"/><Relationship Id="rId235" Type="http://schemas.openxmlformats.org/officeDocument/2006/relationships/image" Target="../media/image2486.png"/><Relationship Id="rId277" Type="http://schemas.openxmlformats.org/officeDocument/2006/relationships/image" Target="../media/image2507.png"/><Relationship Id="rId400" Type="http://schemas.openxmlformats.org/officeDocument/2006/relationships/customXml" Target="../ink/ink2752.xml"/><Relationship Id="rId442" Type="http://schemas.openxmlformats.org/officeDocument/2006/relationships/customXml" Target="../ink/ink2773.xml"/><Relationship Id="rId484" Type="http://schemas.openxmlformats.org/officeDocument/2006/relationships/customXml" Target="../ink/ink2794.xml"/><Relationship Id="rId137" Type="http://schemas.openxmlformats.org/officeDocument/2006/relationships/image" Target="../media/image2437.png"/><Relationship Id="rId302" Type="http://schemas.openxmlformats.org/officeDocument/2006/relationships/customXml" Target="../ink/ink2703.xml"/><Relationship Id="rId344" Type="http://schemas.openxmlformats.org/officeDocument/2006/relationships/customXml" Target="../ink/ink2724.xml"/><Relationship Id="rId41" Type="http://schemas.openxmlformats.org/officeDocument/2006/relationships/image" Target="../media/image2389.png"/><Relationship Id="rId83" Type="http://schemas.openxmlformats.org/officeDocument/2006/relationships/image" Target="../media/image2410.png"/><Relationship Id="rId179" Type="http://schemas.openxmlformats.org/officeDocument/2006/relationships/image" Target="../media/image2458.png"/><Relationship Id="rId386" Type="http://schemas.openxmlformats.org/officeDocument/2006/relationships/customXml" Target="../ink/ink2745.xml"/><Relationship Id="rId190" Type="http://schemas.openxmlformats.org/officeDocument/2006/relationships/customXml" Target="../ink/ink2647.xml"/><Relationship Id="rId204" Type="http://schemas.openxmlformats.org/officeDocument/2006/relationships/customXml" Target="../ink/ink2654.xml"/><Relationship Id="rId246" Type="http://schemas.openxmlformats.org/officeDocument/2006/relationships/customXml" Target="../ink/ink2675.xml"/><Relationship Id="rId288" Type="http://schemas.openxmlformats.org/officeDocument/2006/relationships/customXml" Target="../ink/ink2696.xml"/><Relationship Id="rId411" Type="http://schemas.openxmlformats.org/officeDocument/2006/relationships/image" Target="../media/image2574.png"/><Relationship Id="rId453" Type="http://schemas.openxmlformats.org/officeDocument/2006/relationships/image" Target="../media/image2595.png"/><Relationship Id="rId509" Type="http://schemas.openxmlformats.org/officeDocument/2006/relationships/image" Target="../media/image2623.png"/><Relationship Id="rId106" Type="http://schemas.openxmlformats.org/officeDocument/2006/relationships/customXml" Target="../ink/ink2605.xml"/><Relationship Id="rId313" Type="http://schemas.openxmlformats.org/officeDocument/2006/relationships/image" Target="../media/image2525.png"/><Relationship Id="rId495" Type="http://schemas.openxmlformats.org/officeDocument/2006/relationships/image" Target="../media/image2616.png"/><Relationship Id="rId10" Type="http://schemas.openxmlformats.org/officeDocument/2006/relationships/customXml" Target="../ink/ink2557.xml"/><Relationship Id="rId52" Type="http://schemas.openxmlformats.org/officeDocument/2006/relationships/customXml" Target="../ink/ink2578.xml"/><Relationship Id="rId94" Type="http://schemas.openxmlformats.org/officeDocument/2006/relationships/customXml" Target="../ink/ink2599.xml"/><Relationship Id="rId148" Type="http://schemas.openxmlformats.org/officeDocument/2006/relationships/customXml" Target="../ink/ink2626.xml"/><Relationship Id="rId355" Type="http://schemas.openxmlformats.org/officeDocument/2006/relationships/image" Target="../media/image2546.png"/><Relationship Id="rId397" Type="http://schemas.openxmlformats.org/officeDocument/2006/relationships/image" Target="../media/image2567.png"/><Relationship Id="rId520" Type="http://schemas.openxmlformats.org/officeDocument/2006/relationships/customXml" Target="../ink/ink2812.xml"/><Relationship Id="rId215" Type="http://schemas.openxmlformats.org/officeDocument/2006/relationships/image" Target="../media/image2476.png"/><Relationship Id="rId257" Type="http://schemas.openxmlformats.org/officeDocument/2006/relationships/image" Target="../media/image2497.png"/><Relationship Id="rId422" Type="http://schemas.openxmlformats.org/officeDocument/2006/relationships/customXml" Target="../ink/ink2763.xml"/><Relationship Id="rId464" Type="http://schemas.openxmlformats.org/officeDocument/2006/relationships/customXml" Target="../ink/ink2784.xml"/><Relationship Id="rId299" Type="http://schemas.openxmlformats.org/officeDocument/2006/relationships/image" Target="../media/image2518.png"/><Relationship Id="rId63" Type="http://schemas.openxmlformats.org/officeDocument/2006/relationships/image" Target="../media/image2400.png"/><Relationship Id="rId159" Type="http://schemas.openxmlformats.org/officeDocument/2006/relationships/image" Target="../media/image2448.png"/><Relationship Id="rId366" Type="http://schemas.openxmlformats.org/officeDocument/2006/relationships/customXml" Target="../ink/ink2735.xml"/><Relationship Id="rId226" Type="http://schemas.openxmlformats.org/officeDocument/2006/relationships/customXml" Target="../ink/ink2665.xml"/><Relationship Id="rId433" Type="http://schemas.openxmlformats.org/officeDocument/2006/relationships/image" Target="../media/image2585.png"/><Relationship Id="rId74" Type="http://schemas.openxmlformats.org/officeDocument/2006/relationships/customXml" Target="../ink/ink2589.xml"/><Relationship Id="rId377" Type="http://schemas.openxmlformats.org/officeDocument/2006/relationships/image" Target="../media/image2557.png"/><Relationship Id="rId500" Type="http://schemas.openxmlformats.org/officeDocument/2006/relationships/customXml" Target="../ink/ink28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92.png"/><Relationship Id="rId21" Type="http://schemas.openxmlformats.org/officeDocument/2006/relationships/image" Target="../media/image2644.png"/><Relationship Id="rId324" Type="http://schemas.openxmlformats.org/officeDocument/2006/relationships/customXml" Target="../ink/ink2978.xml"/><Relationship Id="rId531" Type="http://schemas.openxmlformats.org/officeDocument/2006/relationships/image" Target="../media/image2899.png"/><Relationship Id="rId170" Type="http://schemas.openxmlformats.org/officeDocument/2006/relationships/customXml" Target="../ink/ink2901.xml"/><Relationship Id="rId268" Type="http://schemas.openxmlformats.org/officeDocument/2006/relationships/customXml" Target="../ink/ink2950.xml"/><Relationship Id="rId475" Type="http://schemas.openxmlformats.org/officeDocument/2006/relationships/image" Target="../media/image2871.png"/><Relationship Id="rId32" Type="http://schemas.openxmlformats.org/officeDocument/2006/relationships/customXml" Target="../ink/ink2832.xml"/><Relationship Id="rId128" Type="http://schemas.openxmlformats.org/officeDocument/2006/relationships/customXml" Target="../ink/ink2880.xml"/><Relationship Id="rId335" Type="http://schemas.openxmlformats.org/officeDocument/2006/relationships/image" Target="../media/image2801.png"/><Relationship Id="rId542" Type="http://schemas.openxmlformats.org/officeDocument/2006/relationships/customXml" Target="../ink/ink3087.xml"/><Relationship Id="rId181" Type="http://schemas.openxmlformats.org/officeDocument/2006/relationships/image" Target="../media/image2724.png"/><Relationship Id="rId402" Type="http://schemas.openxmlformats.org/officeDocument/2006/relationships/customXml" Target="../ink/ink3017.xml"/><Relationship Id="rId279" Type="http://schemas.openxmlformats.org/officeDocument/2006/relationships/image" Target="../media/image2773.png"/><Relationship Id="rId486" Type="http://schemas.openxmlformats.org/officeDocument/2006/relationships/customXml" Target="../ink/ink3059.xml"/><Relationship Id="rId43" Type="http://schemas.openxmlformats.org/officeDocument/2006/relationships/image" Target="../media/image2655.png"/><Relationship Id="rId139" Type="http://schemas.openxmlformats.org/officeDocument/2006/relationships/image" Target="../media/image2703.png"/><Relationship Id="rId346" Type="http://schemas.openxmlformats.org/officeDocument/2006/relationships/customXml" Target="../ink/ink2989.xml"/><Relationship Id="rId553" Type="http://schemas.openxmlformats.org/officeDocument/2006/relationships/image" Target="../media/image2910.png"/><Relationship Id="rId192" Type="http://schemas.openxmlformats.org/officeDocument/2006/relationships/customXml" Target="../ink/ink2912.xml"/><Relationship Id="rId206" Type="http://schemas.openxmlformats.org/officeDocument/2006/relationships/customXml" Target="../ink/ink2919.xml"/><Relationship Id="rId413" Type="http://schemas.openxmlformats.org/officeDocument/2006/relationships/image" Target="../media/image2840.png"/><Relationship Id="rId497" Type="http://schemas.openxmlformats.org/officeDocument/2006/relationships/image" Target="../media/image2882.png"/><Relationship Id="rId357" Type="http://schemas.openxmlformats.org/officeDocument/2006/relationships/image" Target="../media/image2812.png"/><Relationship Id="rId54" Type="http://schemas.openxmlformats.org/officeDocument/2006/relationships/customXml" Target="../ink/ink2843.xml"/><Relationship Id="rId217" Type="http://schemas.openxmlformats.org/officeDocument/2006/relationships/image" Target="../media/image2742.png"/><Relationship Id="rId564" Type="http://schemas.openxmlformats.org/officeDocument/2006/relationships/customXml" Target="../ink/ink3098.xml"/><Relationship Id="rId424" Type="http://schemas.openxmlformats.org/officeDocument/2006/relationships/customXml" Target="../ink/ink3028.xml"/><Relationship Id="rId270" Type="http://schemas.openxmlformats.org/officeDocument/2006/relationships/customXml" Target="../ink/ink2951.xml"/><Relationship Id="rId65" Type="http://schemas.openxmlformats.org/officeDocument/2006/relationships/image" Target="../media/image2666.png"/><Relationship Id="rId130" Type="http://schemas.openxmlformats.org/officeDocument/2006/relationships/customXml" Target="../ink/ink2881.xml"/><Relationship Id="rId368" Type="http://schemas.openxmlformats.org/officeDocument/2006/relationships/customXml" Target="../ink/ink3000.xml"/><Relationship Id="rId575" Type="http://schemas.openxmlformats.org/officeDocument/2006/relationships/image" Target="../media/image2921.png"/><Relationship Id="rId228" Type="http://schemas.openxmlformats.org/officeDocument/2006/relationships/customXml" Target="../ink/ink2930.xml"/><Relationship Id="rId435" Type="http://schemas.openxmlformats.org/officeDocument/2006/relationships/image" Target="../media/image2851.png"/><Relationship Id="rId281" Type="http://schemas.openxmlformats.org/officeDocument/2006/relationships/image" Target="../media/image2774.png"/><Relationship Id="rId502" Type="http://schemas.openxmlformats.org/officeDocument/2006/relationships/customXml" Target="../ink/ink3067.xml"/><Relationship Id="rId76" Type="http://schemas.openxmlformats.org/officeDocument/2006/relationships/customXml" Target="../ink/ink2854.xml"/><Relationship Id="rId141" Type="http://schemas.openxmlformats.org/officeDocument/2006/relationships/image" Target="../media/image2704.png"/><Relationship Id="rId379" Type="http://schemas.openxmlformats.org/officeDocument/2006/relationships/image" Target="../media/image2823.png"/><Relationship Id="rId586" Type="http://schemas.openxmlformats.org/officeDocument/2006/relationships/customXml" Target="../ink/ink3109.xml"/><Relationship Id="rId7" Type="http://schemas.openxmlformats.org/officeDocument/2006/relationships/image" Target="../media/image2637.png"/><Relationship Id="rId239" Type="http://schemas.openxmlformats.org/officeDocument/2006/relationships/image" Target="../media/image2753.png"/><Relationship Id="rId446" Type="http://schemas.openxmlformats.org/officeDocument/2006/relationships/customXml" Target="../ink/ink3039.xml"/><Relationship Id="rId292" Type="http://schemas.openxmlformats.org/officeDocument/2006/relationships/customXml" Target="../ink/ink2962.xml"/><Relationship Id="rId306" Type="http://schemas.openxmlformats.org/officeDocument/2006/relationships/customXml" Target="../ink/ink2969.xml"/><Relationship Id="rId45" Type="http://schemas.openxmlformats.org/officeDocument/2006/relationships/image" Target="../media/image2656.png"/><Relationship Id="rId87" Type="http://schemas.openxmlformats.org/officeDocument/2006/relationships/image" Target="../media/image2677.png"/><Relationship Id="rId110" Type="http://schemas.openxmlformats.org/officeDocument/2006/relationships/customXml" Target="../ink/ink2871.xml"/><Relationship Id="rId348" Type="http://schemas.openxmlformats.org/officeDocument/2006/relationships/customXml" Target="../ink/ink2990.xml"/><Relationship Id="rId513" Type="http://schemas.openxmlformats.org/officeDocument/2006/relationships/image" Target="../media/image2890.png"/><Relationship Id="rId555" Type="http://schemas.openxmlformats.org/officeDocument/2006/relationships/image" Target="../media/image2911.png"/><Relationship Id="rId152" Type="http://schemas.openxmlformats.org/officeDocument/2006/relationships/customXml" Target="../ink/ink2892.xml"/><Relationship Id="rId194" Type="http://schemas.openxmlformats.org/officeDocument/2006/relationships/customXml" Target="../ink/ink2913.xml"/><Relationship Id="rId208" Type="http://schemas.openxmlformats.org/officeDocument/2006/relationships/customXml" Target="../ink/ink2920.xml"/><Relationship Id="rId415" Type="http://schemas.openxmlformats.org/officeDocument/2006/relationships/image" Target="../media/image2841.png"/><Relationship Id="rId457" Type="http://schemas.openxmlformats.org/officeDocument/2006/relationships/image" Target="../media/image2862.png"/><Relationship Id="rId261" Type="http://schemas.openxmlformats.org/officeDocument/2006/relationships/image" Target="../media/image2764.png"/><Relationship Id="rId499" Type="http://schemas.openxmlformats.org/officeDocument/2006/relationships/image" Target="../media/image2883.png"/><Relationship Id="rId14" Type="http://schemas.openxmlformats.org/officeDocument/2006/relationships/customXml" Target="../ink/ink2823.xml"/><Relationship Id="rId56" Type="http://schemas.openxmlformats.org/officeDocument/2006/relationships/customXml" Target="../ink/ink2844.xml"/><Relationship Id="rId317" Type="http://schemas.openxmlformats.org/officeDocument/2006/relationships/image" Target="../media/image2792.png"/><Relationship Id="rId359" Type="http://schemas.openxmlformats.org/officeDocument/2006/relationships/image" Target="../media/image2813.png"/><Relationship Id="rId524" Type="http://schemas.openxmlformats.org/officeDocument/2006/relationships/customXml" Target="../ink/ink3078.xml"/><Relationship Id="rId566" Type="http://schemas.openxmlformats.org/officeDocument/2006/relationships/customXml" Target="../ink/ink3099.xml"/><Relationship Id="rId98" Type="http://schemas.openxmlformats.org/officeDocument/2006/relationships/customXml" Target="../ink/ink2865.xml"/><Relationship Id="rId121" Type="http://schemas.openxmlformats.org/officeDocument/2006/relationships/image" Target="../media/image2694.png"/><Relationship Id="rId163" Type="http://schemas.openxmlformats.org/officeDocument/2006/relationships/image" Target="../media/image2715.png"/><Relationship Id="rId219" Type="http://schemas.openxmlformats.org/officeDocument/2006/relationships/image" Target="../media/image2743.png"/><Relationship Id="rId370" Type="http://schemas.openxmlformats.org/officeDocument/2006/relationships/customXml" Target="../ink/ink3001.xml"/><Relationship Id="rId426" Type="http://schemas.openxmlformats.org/officeDocument/2006/relationships/customXml" Target="../ink/ink3029.xml"/><Relationship Id="rId230" Type="http://schemas.openxmlformats.org/officeDocument/2006/relationships/customXml" Target="../ink/ink2931.xml"/><Relationship Id="rId468" Type="http://schemas.openxmlformats.org/officeDocument/2006/relationships/customXml" Target="../ink/ink3050.xml"/><Relationship Id="rId25" Type="http://schemas.openxmlformats.org/officeDocument/2006/relationships/image" Target="../media/image2646.png"/><Relationship Id="rId67" Type="http://schemas.openxmlformats.org/officeDocument/2006/relationships/image" Target="../media/image2667.png"/><Relationship Id="rId272" Type="http://schemas.openxmlformats.org/officeDocument/2006/relationships/customXml" Target="../ink/ink2952.xml"/><Relationship Id="rId328" Type="http://schemas.openxmlformats.org/officeDocument/2006/relationships/customXml" Target="../ink/ink2980.xml"/><Relationship Id="rId535" Type="http://schemas.openxmlformats.org/officeDocument/2006/relationships/image" Target="../media/image2901.png"/><Relationship Id="rId577" Type="http://schemas.openxmlformats.org/officeDocument/2006/relationships/image" Target="../media/image2922.png"/><Relationship Id="rId132" Type="http://schemas.openxmlformats.org/officeDocument/2006/relationships/customXml" Target="../ink/ink2882.xml"/><Relationship Id="rId174" Type="http://schemas.openxmlformats.org/officeDocument/2006/relationships/customXml" Target="../ink/ink2903.xml"/><Relationship Id="rId381" Type="http://schemas.openxmlformats.org/officeDocument/2006/relationships/image" Target="../media/image2824.png"/><Relationship Id="rId241" Type="http://schemas.openxmlformats.org/officeDocument/2006/relationships/image" Target="../media/image2754.png"/><Relationship Id="rId437" Type="http://schemas.openxmlformats.org/officeDocument/2006/relationships/image" Target="../media/image2852.png"/><Relationship Id="rId479" Type="http://schemas.openxmlformats.org/officeDocument/2006/relationships/image" Target="../media/image2873.png"/><Relationship Id="rId36" Type="http://schemas.openxmlformats.org/officeDocument/2006/relationships/customXml" Target="../ink/ink2834.xml"/><Relationship Id="rId283" Type="http://schemas.openxmlformats.org/officeDocument/2006/relationships/image" Target="../media/image2775.png"/><Relationship Id="rId339" Type="http://schemas.openxmlformats.org/officeDocument/2006/relationships/image" Target="../media/image2803.png"/><Relationship Id="rId490" Type="http://schemas.openxmlformats.org/officeDocument/2006/relationships/customXml" Target="../ink/ink3061.xml"/><Relationship Id="rId504" Type="http://schemas.openxmlformats.org/officeDocument/2006/relationships/customXml" Target="../ink/ink3068.xml"/><Relationship Id="rId546" Type="http://schemas.openxmlformats.org/officeDocument/2006/relationships/customXml" Target="../ink/ink3089.xml"/><Relationship Id="rId78" Type="http://schemas.openxmlformats.org/officeDocument/2006/relationships/customXml" Target="../ink/ink2855.xml"/><Relationship Id="rId101" Type="http://schemas.openxmlformats.org/officeDocument/2006/relationships/image" Target="../media/image2684.png"/><Relationship Id="rId143" Type="http://schemas.openxmlformats.org/officeDocument/2006/relationships/image" Target="../media/image2705.png"/><Relationship Id="rId185" Type="http://schemas.openxmlformats.org/officeDocument/2006/relationships/image" Target="../media/image2726.png"/><Relationship Id="rId350" Type="http://schemas.openxmlformats.org/officeDocument/2006/relationships/customXml" Target="../ink/ink2991.xml"/><Relationship Id="rId406" Type="http://schemas.openxmlformats.org/officeDocument/2006/relationships/customXml" Target="../ink/ink3019.xml"/><Relationship Id="rId588" Type="http://schemas.openxmlformats.org/officeDocument/2006/relationships/customXml" Target="../ink/ink3110.xml"/><Relationship Id="rId9" Type="http://schemas.openxmlformats.org/officeDocument/2006/relationships/image" Target="../media/image2638.png"/><Relationship Id="rId210" Type="http://schemas.openxmlformats.org/officeDocument/2006/relationships/customXml" Target="../ink/ink2921.xml"/><Relationship Id="rId392" Type="http://schemas.openxmlformats.org/officeDocument/2006/relationships/customXml" Target="../ink/ink3012.xml"/><Relationship Id="rId448" Type="http://schemas.openxmlformats.org/officeDocument/2006/relationships/customXml" Target="../ink/ink3040.xml"/><Relationship Id="rId252" Type="http://schemas.openxmlformats.org/officeDocument/2006/relationships/customXml" Target="../ink/ink2942.xml"/><Relationship Id="rId294" Type="http://schemas.openxmlformats.org/officeDocument/2006/relationships/customXml" Target="../ink/ink2963.xml"/><Relationship Id="rId308" Type="http://schemas.openxmlformats.org/officeDocument/2006/relationships/customXml" Target="../ink/ink2970.xml"/><Relationship Id="rId515" Type="http://schemas.openxmlformats.org/officeDocument/2006/relationships/image" Target="../media/image2891.png"/><Relationship Id="rId47" Type="http://schemas.openxmlformats.org/officeDocument/2006/relationships/image" Target="../media/image2657.png"/><Relationship Id="rId89" Type="http://schemas.openxmlformats.org/officeDocument/2006/relationships/image" Target="../media/image2678.png"/><Relationship Id="rId112" Type="http://schemas.openxmlformats.org/officeDocument/2006/relationships/customXml" Target="../ink/ink2872.xml"/><Relationship Id="rId154" Type="http://schemas.openxmlformats.org/officeDocument/2006/relationships/customXml" Target="../ink/ink2893.xml"/><Relationship Id="rId361" Type="http://schemas.openxmlformats.org/officeDocument/2006/relationships/image" Target="../media/image2814.png"/><Relationship Id="rId557" Type="http://schemas.openxmlformats.org/officeDocument/2006/relationships/image" Target="../media/image2912.png"/><Relationship Id="rId196" Type="http://schemas.openxmlformats.org/officeDocument/2006/relationships/customXml" Target="../ink/ink2914.xml"/><Relationship Id="rId417" Type="http://schemas.openxmlformats.org/officeDocument/2006/relationships/image" Target="../media/image2842.png"/><Relationship Id="rId459" Type="http://schemas.openxmlformats.org/officeDocument/2006/relationships/image" Target="../media/image2863.png"/><Relationship Id="rId16" Type="http://schemas.openxmlformats.org/officeDocument/2006/relationships/customXml" Target="../ink/ink2824.xml"/><Relationship Id="rId221" Type="http://schemas.openxmlformats.org/officeDocument/2006/relationships/image" Target="../media/image2744.png"/><Relationship Id="rId263" Type="http://schemas.openxmlformats.org/officeDocument/2006/relationships/image" Target="../media/image2765.png"/><Relationship Id="rId319" Type="http://schemas.openxmlformats.org/officeDocument/2006/relationships/image" Target="../media/image2793.png"/><Relationship Id="rId470" Type="http://schemas.openxmlformats.org/officeDocument/2006/relationships/customXml" Target="../ink/ink3051.xml"/><Relationship Id="rId526" Type="http://schemas.openxmlformats.org/officeDocument/2006/relationships/customXml" Target="../ink/ink3079.xml"/><Relationship Id="rId58" Type="http://schemas.openxmlformats.org/officeDocument/2006/relationships/customXml" Target="../ink/ink2845.xml"/><Relationship Id="rId123" Type="http://schemas.openxmlformats.org/officeDocument/2006/relationships/image" Target="../media/image2695.png"/><Relationship Id="rId330" Type="http://schemas.openxmlformats.org/officeDocument/2006/relationships/customXml" Target="../ink/ink2981.xml"/><Relationship Id="rId568" Type="http://schemas.openxmlformats.org/officeDocument/2006/relationships/customXml" Target="../ink/ink3100.xml"/><Relationship Id="rId165" Type="http://schemas.openxmlformats.org/officeDocument/2006/relationships/image" Target="../media/image2716.png"/><Relationship Id="rId372" Type="http://schemas.openxmlformats.org/officeDocument/2006/relationships/customXml" Target="../ink/ink3002.xml"/><Relationship Id="rId428" Type="http://schemas.openxmlformats.org/officeDocument/2006/relationships/customXml" Target="../ink/ink3030.xml"/><Relationship Id="rId232" Type="http://schemas.openxmlformats.org/officeDocument/2006/relationships/customXml" Target="../ink/ink2932.xml"/><Relationship Id="rId274" Type="http://schemas.openxmlformats.org/officeDocument/2006/relationships/customXml" Target="../ink/ink2953.xml"/><Relationship Id="rId481" Type="http://schemas.openxmlformats.org/officeDocument/2006/relationships/image" Target="../media/image2874.png"/><Relationship Id="rId27" Type="http://schemas.openxmlformats.org/officeDocument/2006/relationships/image" Target="../media/image2647.png"/><Relationship Id="rId69" Type="http://schemas.openxmlformats.org/officeDocument/2006/relationships/image" Target="../media/image2668.png"/><Relationship Id="rId134" Type="http://schemas.openxmlformats.org/officeDocument/2006/relationships/customXml" Target="../ink/ink2883.xml"/><Relationship Id="rId537" Type="http://schemas.openxmlformats.org/officeDocument/2006/relationships/image" Target="../media/image2902.png"/><Relationship Id="rId579" Type="http://schemas.openxmlformats.org/officeDocument/2006/relationships/image" Target="../media/image2923.png"/><Relationship Id="rId80" Type="http://schemas.openxmlformats.org/officeDocument/2006/relationships/customXml" Target="../ink/ink2856.xml"/><Relationship Id="rId176" Type="http://schemas.openxmlformats.org/officeDocument/2006/relationships/customXml" Target="../ink/ink2904.xml"/><Relationship Id="rId341" Type="http://schemas.openxmlformats.org/officeDocument/2006/relationships/image" Target="../media/image2804.png"/><Relationship Id="rId383" Type="http://schemas.openxmlformats.org/officeDocument/2006/relationships/image" Target="../media/image2825.png"/><Relationship Id="rId439" Type="http://schemas.openxmlformats.org/officeDocument/2006/relationships/image" Target="../media/image2853.png"/><Relationship Id="rId590" Type="http://schemas.openxmlformats.org/officeDocument/2006/relationships/customXml" Target="../ink/ink3111.xml"/><Relationship Id="rId201" Type="http://schemas.openxmlformats.org/officeDocument/2006/relationships/image" Target="../media/image2734.png"/><Relationship Id="rId243" Type="http://schemas.openxmlformats.org/officeDocument/2006/relationships/image" Target="../media/image2755.png"/><Relationship Id="rId285" Type="http://schemas.openxmlformats.org/officeDocument/2006/relationships/image" Target="../media/image2776.png"/><Relationship Id="rId450" Type="http://schemas.openxmlformats.org/officeDocument/2006/relationships/customXml" Target="../ink/ink3041.xml"/><Relationship Id="rId506" Type="http://schemas.openxmlformats.org/officeDocument/2006/relationships/customXml" Target="../ink/ink3069.xml"/><Relationship Id="rId38" Type="http://schemas.openxmlformats.org/officeDocument/2006/relationships/customXml" Target="../ink/ink2835.xml"/><Relationship Id="rId103" Type="http://schemas.openxmlformats.org/officeDocument/2006/relationships/image" Target="../media/image2685.png"/><Relationship Id="rId310" Type="http://schemas.openxmlformats.org/officeDocument/2006/relationships/customXml" Target="../ink/ink2971.xml"/><Relationship Id="rId492" Type="http://schemas.openxmlformats.org/officeDocument/2006/relationships/customXml" Target="../ink/ink3062.xml"/><Relationship Id="rId548" Type="http://schemas.openxmlformats.org/officeDocument/2006/relationships/customXml" Target="../ink/ink3090.xml"/><Relationship Id="rId91" Type="http://schemas.openxmlformats.org/officeDocument/2006/relationships/image" Target="../media/image2679.png"/><Relationship Id="rId145" Type="http://schemas.openxmlformats.org/officeDocument/2006/relationships/image" Target="../media/image2706.png"/><Relationship Id="rId187" Type="http://schemas.openxmlformats.org/officeDocument/2006/relationships/image" Target="../media/image2727.png"/><Relationship Id="rId352" Type="http://schemas.openxmlformats.org/officeDocument/2006/relationships/customXml" Target="../ink/ink2992.xml"/><Relationship Id="rId394" Type="http://schemas.openxmlformats.org/officeDocument/2006/relationships/customXml" Target="../ink/ink3013.xml"/><Relationship Id="rId408" Type="http://schemas.openxmlformats.org/officeDocument/2006/relationships/customXml" Target="../ink/ink3020.xml"/><Relationship Id="rId212" Type="http://schemas.openxmlformats.org/officeDocument/2006/relationships/customXml" Target="../ink/ink2922.xml"/><Relationship Id="rId254" Type="http://schemas.openxmlformats.org/officeDocument/2006/relationships/customXml" Target="../ink/ink2943.xml"/><Relationship Id="rId49" Type="http://schemas.openxmlformats.org/officeDocument/2006/relationships/image" Target="../media/image2658.png"/><Relationship Id="rId114" Type="http://schemas.openxmlformats.org/officeDocument/2006/relationships/customXml" Target="../ink/ink2873.xml"/><Relationship Id="rId296" Type="http://schemas.openxmlformats.org/officeDocument/2006/relationships/customXml" Target="../ink/ink2964.xml"/><Relationship Id="rId461" Type="http://schemas.openxmlformats.org/officeDocument/2006/relationships/image" Target="../media/image2864.png"/><Relationship Id="rId517" Type="http://schemas.openxmlformats.org/officeDocument/2006/relationships/image" Target="../media/image2892.png"/><Relationship Id="rId559" Type="http://schemas.openxmlformats.org/officeDocument/2006/relationships/image" Target="../media/image2913.png"/><Relationship Id="rId60" Type="http://schemas.openxmlformats.org/officeDocument/2006/relationships/customXml" Target="../ink/ink2846.xml"/><Relationship Id="rId156" Type="http://schemas.openxmlformats.org/officeDocument/2006/relationships/customXml" Target="../ink/ink2894.xml"/><Relationship Id="rId198" Type="http://schemas.openxmlformats.org/officeDocument/2006/relationships/customXml" Target="../ink/ink2915.xml"/><Relationship Id="rId321" Type="http://schemas.openxmlformats.org/officeDocument/2006/relationships/image" Target="../media/image2794.png"/><Relationship Id="rId363" Type="http://schemas.openxmlformats.org/officeDocument/2006/relationships/image" Target="../media/image2815.png"/><Relationship Id="rId419" Type="http://schemas.openxmlformats.org/officeDocument/2006/relationships/image" Target="../media/image2843.png"/><Relationship Id="rId570" Type="http://schemas.openxmlformats.org/officeDocument/2006/relationships/customXml" Target="../ink/ink3101.xml"/><Relationship Id="rId223" Type="http://schemas.openxmlformats.org/officeDocument/2006/relationships/image" Target="../media/image2745.png"/><Relationship Id="rId430" Type="http://schemas.openxmlformats.org/officeDocument/2006/relationships/customXml" Target="../ink/ink3031.xml"/><Relationship Id="rId18" Type="http://schemas.openxmlformats.org/officeDocument/2006/relationships/customXml" Target="../ink/ink2825.xml"/><Relationship Id="rId265" Type="http://schemas.openxmlformats.org/officeDocument/2006/relationships/image" Target="../media/image2766.png"/><Relationship Id="rId472" Type="http://schemas.openxmlformats.org/officeDocument/2006/relationships/customXml" Target="../ink/ink3052.xml"/><Relationship Id="rId528" Type="http://schemas.openxmlformats.org/officeDocument/2006/relationships/customXml" Target="../ink/ink3080.xml"/><Relationship Id="rId125" Type="http://schemas.openxmlformats.org/officeDocument/2006/relationships/image" Target="../media/image2696.png"/><Relationship Id="rId167" Type="http://schemas.openxmlformats.org/officeDocument/2006/relationships/image" Target="../media/image2717.png"/><Relationship Id="rId332" Type="http://schemas.openxmlformats.org/officeDocument/2006/relationships/customXml" Target="../ink/ink2982.xml"/><Relationship Id="rId374" Type="http://schemas.openxmlformats.org/officeDocument/2006/relationships/customXml" Target="../ink/ink3003.xml"/><Relationship Id="rId581" Type="http://schemas.openxmlformats.org/officeDocument/2006/relationships/image" Target="../media/image2924.png"/><Relationship Id="rId71" Type="http://schemas.openxmlformats.org/officeDocument/2006/relationships/image" Target="../media/image2669.png"/><Relationship Id="rId234" Type="http://schemas.openxmlformats.org/officeDocument/2006/relationships/customXml" Target="../ink/ink2933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648.png"/><Relationship Id="rId276" Type="http://schemas.openxmlformats.org/officeDocument/2006/relationships/customXml" Target="../ink/ink2954.xml"/><Relationship Id="rId441" Type="http://schemas.openxmlformats.org/officeDocument/2006/relationships/image" Target="../media/image2854.png"/><Relationship Id="rId483" Type="http://schemas.openxmlformats.org/officeDocument/2006/relationships/image" Target="../media/image2875.png"/><Relationship Id="rId539" Type="http://schemas.openxmlformats.org/officeDocument/2006/relationships/image" Target="../media/image2903.png"/><Relationship Id="rId40" Type="http://schemas.openxmlformats.org/officeDocument/2006/relationships/customXml" Target="../ink/ink2836.xml"/><Relationship Id="rId136" Type="http://schemas.openxmlformats.org/officeDocument/2006/relationships/customXml" Target="../ink/ink2884.xml"/><Relationship Id="rId178" Type="http://schemas.openxmlformats.org/officeDocument/2006/relationships/customXml" Target="../ink/ink2905.xml"/><Relationship Id="rId301" Type="http://schemas.openxmlformats.org/officeDocument/2006/relationships/image" Target="../media/image2784.png"/><Relationship Id="rId343" Type="http://schemas.openxmlformats.org/officeDocument/2006/relationships/image" Target="../media/image2805.png"/><Relationship Id="rId550" Type="http://schemas.openxmlformats.org/officeDocument/2006/relationships/customXml" Target="../ink/ink3091.xml"/><Relationship Id="rId82" Type="http://schemas.openxmlformats.org/officeDocument/2006/relationships/customXml" Target="../ink/ink2857.xml"/><Relationship Id="rId203" Type="http://schemas.openxmlformats.org/officeDocument/2006/relationships/image" Target="../media/image2735.png"/><Relationship Id="rId385" Type="http://schemas.openxmlformats.org/officeDocument/2006/relationships/image" Target="../media/image2826.png"/><Relationship Id="rId245" Type="http://schemas.openxmlformats.org/officeDocument/2006/relationships/image" Target="../media/image2756.png"/><Relationship Id="rId287" Type="http://schemas.openxmlformats.org/officeDocument/2006/relationships/image" Target="../media/image2777.png"/><Relationship Id="rId410" Type="http://schemas.openxmlformats.org/officeDocument/2006/relationships/customXml" Target="../ink/ink3021.xml"/><Relationship Id="rId452" Type="http://schemas.openxmlformats.org/officeDocument/2006/relationships/customXml" Target="../ink/ink3042.xml"/><Relationship Id="rId494" Type="http://schemas.openxmlformats.org/officeDocument/2006/relationships/customXml" Target="../ink/ink3063.xml"/><Relationship Id="rId508" Type="http://schemas.openxmlformats.org/officeDocument/2006/relationships/customXml" Target="../ink/ink3070.xml"/><Relationship Id="rId105" Type="http://schemas.openxmlformats.org/officeDocument/2006/relationships/image" Target="../media/image2686.png"/><Relationship Id="rId147" Type="http://schemas.openxmlformats.org/officeDocument/2006/relationships/image" Target="../media/image2707.png"/><Relationship Id="rId312" Type="http://schemas.openxmlformats.org/officeDocument/2006/relationships/customXml" Target="../ink/ink2972.xml"/><Relationship Id="rId354" Type="http://schemas.openxmlformats.org/officeDocument/2006/relationships/customXml" Target="../ink/ink2993.xml"/><Relationship Id="rId51" Type="http://schemas.openxmlformats.org/officeDocument/2006/relationships/image" Target="../media/image2659.png"/><Relationship Id="rId93" Type="http://schemas.openxmlformats.org/officeDocument/2006/relationships/image" Target="../media/image2680.png"/><Relationship Id="rId189" Type="http://schemas.openxmlformats.org/officeDocument/2006/relationships/image" Target="../media/image2728.png"/><Relationship Id="rId396" Type="http://schemas.openxmlformats.org/officeDocument/2006/relationships/customXml" Target="../ink/ink3014.xml"/><Relationship Id="rId561" Type="http://schemas.openxmlformats.org/officeDocument/2006/relationships/image" Target="../media/image2914.png"/><Relationship Id="rId214" Type="http://schemas.openxmlformats.org/officeDocument/2006/relationships/customXml" Target="../ink/ink2923.xml"/><Relationship Id="rId256" Type="http://schemas.openxmlformats.org/officeDocument/2006/relationships/customXml" Target="../ink/ink2944.xml"/><Relationship Id="rId298" Type="http://schemas.openxmlformats.org/officeDocument/2006/relationships/customXml" Target="../ink/ink2965.xml"/><Relationship Id="rId421" Type="http://schemas.openxmlformats.org/officeDocument/2006/relationships/image" Target="../media/image2844.png"/><Relationship Id="rId463" Type="http://schemas.openxmlformats.org/officeDocument/2006/relationships/image" Target="../media/image2865.png"/><Relationship Id="rId519" Type="http://schemas.openxmlformats.org/officeDocument/2006/relationships/image" Target="../media/image2893.png"/><Relationship Id="rId116" Type="http://schemas.openxmlformats.org/officeDocument/2006/relationships/customXml" Target="../ink/ink2874.xml"/><Relationship Id="rId158" Type="http://schemas.openxmlformats.org/officeDocument/2006/relationships/customXml" Target="../ink/ink2895.xml"/><Relationship Id="rId323" Type="http://schemas.openxmlformats.org/officeDocument/2006/relationships/image" Target="../media/image2795.png"/><Relationship Id="rId530" Type="http://schemas.openxmlformats.org/officeDocument/2006/relationships/customXml" Target="../ink/ink3081.xml"/><Relationship Id="rId20" Type="http://schemas.openxmlformats.org/officeDocument/2006/relationships/customXml" Target="../ink/ink2826.xml"/><Relationship Id="rId62" Type="http://schemas.openxmlformats.org/officeDocument/2006/relationships/customXml" Target="../ink/ink2847.xml"/><Relationship Id="rId365" Type="http://schemas.openxmlformats.org/officeDocument/2006/relationships/image" Target="../media/image2816.png"/><Relationship Id="rId572" Type="http://schemas.openxmlformats.org/officeDocument/2006/relationships/customXml" Target="../ink/ink3102.xml"/><Relationship Id="rId225" Type="http://schemas.openxmlformats.org/officeDocument/2006/relationships/image" Target="../media/image2746.png"/><Relationship Id="rId267" Type="http://schemas.openxmlformats.org/officeDocument/2006/relationships/image" Target="../media/image2767.png"/><Relationship Id="rId432" Type="http://schemas.openxmlformats.org/officeDocument/2006/relationships/customXml" Target="../ink/ink3032.xml"/><Relationship Id="rId474" Type="http://schemas.openxmlformats.org/officeDocument/2006/relationships/customXml" Target="../ink/ink3053.xml"/><Relationship Id="rId127" Type="http://schemas.openxmlformats.org/officeDocument/2006/relationships/image" Target="../media/image2697.png"/><Relationship Id="rId31" Type="http://schemas.openxmlformats.org/officeDocument/2006/relationships/image" Target="../media/image2649.png"/><Relationship Id="rId73" Type="http://schemas.openxmlformats.org/officeDocument/2006/relationships/image" Target="../media/image2670.png"/><Relationship Id="rId169" Type="http://schemas.openxmlformats.org/officeDocument/2006/relationships/image" Target="../media/image2718.png"/><Relationship Id="rId334" Type="http://schemas.openxmlformats.org/officeDocument/2006/relationships/customXml" Target="../ink/ink2983.xml"/><Relationship Id="rId376" Type="http://schemas.openxmlformats.org/officeDocument/2006/relationships/customXml" Target="../ink/ink3004.xml"/><Relationship Id="rId541" Type="http://schemas.openxmlformats.org/officeDocument/2006/relationships/image" Target="../media/image2904.png"/><Relationship Id="rId583" Type="http://schemas.openxmlformats.org/officeDocument/2006/relationships/image" Target="../media/image2925.png"/><Relationship Id="rId4" Type="http://schemas.openxmlformats.org/officeDocument/2006/relationships/customXml" Target="../ink/ink2818.xml"/><Relationship Id="rId180" Type="http://schemas.openxmlformats.org/officeDocument/2006/relationships/customXml" Target="../ink/ink2906.xml"/><Relationship Id="rId236" Type="http://schemas.openxmlformats.org/officeDocument/2006/relationships/customXml" Target="../ink/ink2934.xml"/><Relationship Id="rId278" Type="http://schemas.openxmlformats.org/officeDocument/2006/relationships/customXml" Target="../ink/ink2955.xml"/><Relationship Id="rId401" Type="http://schemas.openxmlformats.org/officeDocument/2006/relationships/image" Target="../media/image2834.png"/><Relationship Id="rId443" Type="http://schemas.openxmlformats.org/officeDocument/2006/relationships/image" Target="../media/image2855.png"/><Relationship Id="rId303" Type="http://schemas.openxmlformats.org/officeDocument/2006/relationships/image" Target="../media/image2785.png"/><Relationship Id="rId485" Type="http://schemas.openxmlformats.org/officeDocument/2006/relationships/image" Target="../media/image2876.png"/><Relationship Id="rId42" Type="http://schemas.openxmlformats.org/officeDocument/2006/relationships/customXml" Target="../ink/ink2837.xml"/><Relationship Id="rId84" Type="http://schemas.openxmlformats.org/officeDocument/2006/relationships/customXml" Target="../ink/ink2858.xml"/><Relationship Id="rId138" Type="http://schemas.openxmlformats.org/officeDocument/2006/relationships/customXml" Target="../ink/ink2885.xml"/><Relationship Id="rId345" Type="http://schemas.openxmlformats.org/officeDocument/2006/relationships/image" Target="../media/image2806.png"/><Relationship Id="rId387" Type="http://schemas.openxmlformats.org/officeDocument/2006/relationships/image" Target="../media/image2827.png"/><Relationship Id="rId510" Type="http://schemas.openxmlformats.org/officeDocument/2006/relationships/customXml" Target="../ink/ink3071.xml"/><Relationship Id="rId552" Type="http://schemas.openxmlformats.org/officeDocument/2006/relationships/customXml" Target="../ink/ink3092.xml"/><Relationship Id="rId191" Type="http://schemas.openxmlformats.org/officeDocument/2006/relationships/image" Target="../media/image2729.png"/><Relationship Id="rId205" Type="http://schemas.openxmlformats.org/officeDocument/2006/relationships/image" Target="../media/image2736.png"/><Relationship Id="rId247" Type="http://schemas.openxmlformats.org/officeDocument/2006/relationships/image" Target="../media/image2757.png"/><Relationship Id="rId412" Type="http://schemas.openxmlformats.org/officeDocument/2006/relationships/customXml" Target="../ink/ink3022.xml"/><Relationship Id="rId107" Type="http://schemas.openxmlformats.org/officeDocument/2006/relationships/image" Target="../media/image2687.png"/><Relationship Id="rId289" Type="http://schemas.openxmlformats.org/officeDocument/2006/relationships/image" Target="../media/image2778.png"/><Relationship Id="rId454" Type="http://schemas.openxmlformats.org/officeDocument/2006/relationships/customXml" Target="../ink/ink3043.xml"/><Relationship Id="rId496" Type="http://schemas.openxmlformats.org/officeDocument/2006/relationships/customXml" Target="../ink/ink3064.xml"/><Relationship Id="rId11" Type="http://schemas.openxmlformats.org/officeDocument/2006/relationships/image" Target="../media/image2639.png"/><Relationship Id="rId53" Type="http://schemas.openxmlformats.org/officeDocument/2006/relationships/image" Target="../media/image2660.png"/><Relationship Id="rId149" Type="http://schemas.openxmlformats.org/officeDocument/2006/relationships/image" Target="../media/image2708.png"/><Relationship Id="rId314" Type="http://schemas.openxmlformats.org/officeDocument/2006/relationships/customXml" Target="../ink/ink2973.xml"/><Relationship Id="rId356" Type="http://schemas.openxmlformats.org/officeDocument/2006/relationships/customXml" Target="../ink/ink2994.xml"/><Relationship Id="rId398" Type="http://schemas.openxmlformats.org/officeDocument/2006/relationships/customXml" Target="../ink/ink3015.xml"/><Relationship Id="rId521" Type="http://schemas.openxmlformats.org/officeDocument/2006/relationships/image" Target="../media/image2894.png"/><Relationship Id="rId563" Type="http://schemas.openxmlformats.org/officeDocument/2006/relationships/image" Target="../media/image2915.png"/><Relationship Id="rId95" Type="http://schemas.openxmlformats.org/officeDocument/2006/relationships/image" Target="../media/image2681.png"/><Relationship Id="rId160" Type="http://schemas.openxmlformats.org/officeDocument/2006/relationships/customXml" Target="../ink/ink2896.xml"/><Relationship Id="rId216" Type="http://schemas.openxmlformats.org/officeDocument/2006/relationships/customXml" Target="../ink/ink2924.xml"/><Relationship Id="rId423" Type="http://schemas.openxmlformats.org/officeDocument/2006/relationships/image" Target="../media/image2845.png"/><Relationship Id="rId258" Type="http://schemas.openxmlformats.org/officeDocument/2006/relationships/customXml" Target="../ink/ink2945.xml"/><Relationship Id="rId465" Type="http://schemas.openxmlformats.org/officeDocument/2006/relationships/image" Target="../media/image2866.png"/><Relationship Id="rId22" Type="http://schemas.openxmlformats.org/officeDocument/2006/relationships/customXml" Target="../ink/ink2827.xml"/><Relationship Id="rId64" Type="http://schemas.openxmlformats.org/officeDocument/2006/relationships/customXml" Target="../ink/ink2848.xml"/><Relationship Id="rId118" Type="http://schemas.openxmlformats.org/officeDocument/2006/relationships/customXml" Target="../ink/ink2875.xml"/><Relationship Id="rId325" Type="http://schemas.openxmlformats.org/officeDocument/2006/relationships/image" Target="../media/image2796.png"/><Relationship Id="rId367" Type="http://schemas.openxmlformats.org/officeDocument/2006/relationships/image" Target="../media/image2817.png"/><Relationship Id="rId532" Type="http://schemas.openxmlformats.org/officeDocument/2006/relationships/customXml" Target="../ink/ink3082.xml"/><Relationship Id="rId574" Type="http://schemas.openxmlformats.org/officeDocument/2006/relationships/customXml" Target="../ink/ink3103.xml"/><Relationship Id="rId171" Type="http://schemas.openxmlformats.org/officeDocument/2006/relationships/image" Target="../media/image2719.png"/><Relationship Id="rId227" Type="http://schemas.openxmlformats.org/officeDocument/2006/relationships/image" Target="../media/image2747.png"/><Relationship Id="rId269" Type="http://schemas.openxmlformats.org/officeDocument/2006/relationships/image" Target="../media/image2768.png"/><Relationship Id="rId434" Type="http://schemas.openxmlformats.org/officeDocument/2006/relationships/customXml" Target="../ink/ink3033.xml"/><Relationship Id="rId476" Type="http://schemas.openxmlformats.org/officeDocument/2006/relationships/customXml" Target="../ink/ink3054.xml"/><Relationship Id="rId33" Type="http://schemas.openxmlformats.org/officeDocument/2006/relationships/image" Target="../media/image2650.png"/><Relationship Id="rId129" Type="http://schemas.openxmlformats.org/officeDocument/2006/relationships/image" Target="../media/image2698.png"/><Relationship Id="rId280" Type="http://schemas.openxmlformats.org/officeDocument/2006/relationships/customXml" Target="../ink/ink2956.xml"/><Relationship Id="rId336" Type="http://schemas.openxmlformats.org/officeDocument/2006/relationships/customXml" Target="../ink/ink2984.xml"/><Relationship Id="rId501" Type="http://schemas.openxmlformats.org/officeDocument/2006/relationships/image" Target="../media/image2884.png"/><Relationship Id="rId543" Type="http://schemas.openxmlformats.org/officeDocument/2006/relationships/image" Target="../media/image2905.png"/><Relationship Id="rId75" Type="http://schemas.openxmlformats.org/officeDocument/2006/relationships/image" Target="../media/image2671.png"/><Relationship Id="rId140" Type="http://schemas.openxmlformats.org/officeDocument/2006/relationships/customXml" Target="../ink/ink2886.xml"/><Relationship Id="rId182" Type="http://schemas.openxmlformats.org/officeDocument/2006/relationships/customXml" Target="../ink/ink2907.xml"/><Relationship Id="rId378" Type="http://schemas.openxmlformats.org/officeDocument/2006/relationships/customXml" Target="../ink/ink3005.xml"/><Relationship Id="rId403" Type="http://schemas.openxmlformats.org/officeDocument/2006/relationships/image" Target="../media/image2835.png"/><Relationship Id="rId585" Type="http://schemas.openxmlformats.org/officeDocument/2006/relationships/image" Target="../media/image2926.png"/><Relationship Id="rId6" Type="http://schemas.openxmlformats.org/officeDocument/2006/relationships/customXml" Target="../ink/ink2819.xml"/><Relationship Id="rId238" Type="http://schemas.openxmlformats.org/officeDocument/2006/relationships/customXml" Target="../ink/ink2935.xml"/><Relationship Id="rId445" Type="http://schemas.openxmlformats.org/officeDocument/2006/relationships/image" Target="../media/image2856.png"/><Relationship Id="rId487" Type="http://schemas.openxmlformats.org/officeDocument/2006/relationships/image" Target="../media/image2877.png"/><Relationship Id="rId291" Type="http://schemas.openxmlformats.org/officeDocument/2006/relationships/image" Target="../media/image2779.png"/><Relationship Id="rId305" Type="http://schemas.openxmlformats.org/officeDocument/2006/relationships/image" Target="../media/image2786.png"/><Relationship Id="rId347" Type="http://schemas.openxmlformats.org/officeDocument/2006/relationships/image" Target="../media/image2807.png"/><Relationship Id="rId512" Type="http://schemas.openxmlformats.org/officeDocument/2006/relationships/customXml" Target="../ink/ink3072.xml"/><Relationship Id="rId44" Type="http://schemas.openxmlformats.org/officeDocument/2006/relationships/customXml" Target="../ink/ink2838.xml"/><Relationship Id="rId86" Type="http://schemas.openxmlformats.org/officeDocument/2006/relationships/customXml" Target="../ink/ink2859.xml"/><Relationship Id="rId151" Type="http://schemas.openxmlformats.org/officeDocument/2006/relationships/image" Target="../media/image2709.png"/><Relationship Id="rId389" Type="http://schemas.openxmlformats.org/officeDocument/2006/relationships/image" Target="../media/image2828.png"/><Relationship Id="rId554" Type="http://schemas.openxmlformats.org/officeDocument/2006/relationships/customXml" Target="../ink/ink3093.xml"/><Relationship Id="rId193" Type="http://schemas.openxmlformats.org/officeDocument/2006/relationships/image" Target="../media/image2730.png"/><Relationship Id="rId207" Type="http://schemas.openxmlformats.org/officeDocument/2006/relationships/image" Target="../media/image2737.png"/><Relationship Id="rId249" Type="http://schemas.openxmlformats.org/officeDocument/2006/relationships/image" Target="../media/image2758.png"/><Relationship Id="rId414" Type="http://schemas.openxmlformats.org/officeDocument/2006/relationships/customXml" Target="../ink/ink3023.xml"/><Relationship Id="rId456" Type="http://schemas.openxmlformats.org/officeDocument/2006/relationships/customXml" Target="../ink/ink3044.xml"/><Relationship Id="rId498" Type="http://schemas.openxmlformats.org/officeDocument/2006/relationships/customXml" Target="../ink/ink3065.xml"/><Relationship Id="rId13" Type="http://schemas.openxmlformats.org/officeDocument/2006/relationships/image" Target="../media/image2640.png"/><Relationship Id="rId109" Type="http://schemas.openxmlformats.org/officeDocument/2006/relationships/image" Target="../media/image2688.png"/><Relationship Id="rId260" Type="http://schemas.openxmlformats.org/officeDocument/2006/relationships/customXml" Target="../ink/ink2946.xml"/><Relationship Id="rId316" Type="http://schemas.openxmlformats.org/officeDocument/2006/relationships/customXml" Target="../ink/ink2974.xml"/><Relationship Id="rId523" Type="http://schemas.openxmlformats.org/officeDocument/2006/relationships/image" Target="../media/image2895.png"/><Relationship Id="rId55" Type="http://schemas.openxmlformats.org/officeDocument/2006/relationships/image" Target="../media/image2661.png"/><Relationship Id="rId97" Type="http://schemas.openxmlformats.org/officeDocument/2006/relationships/image" Target="../media/image2682.png"/><Relationship Id="rId120" Type="http://schemas.openxmlformats.org/officeDocument/2006/relationships/customXml" Target="../ink/ink2876.xml"/><Relationship Id="rId358" Type="http://schemas.openxmlformats.org/officeDocument/2006/relationships/customXml" Target="../ink/ink2995.xml"/><Relationship Id="rId565" Type="http://schemas.openxmlformats.org/officeDocument/2006/relationships/image" Target="../media/image2916.png"/><Relationship Id="rId162" Type="http://schemas.openxmlformats.org/officeDocument/2006/relationships/customXml" Target="../ink/ink2897.xml"/><Relationship Id="rId218" Type="http://schemas.openxmlformats.org/officeDocument/2006/relationships/customXml" Target="../ink/ink2925.xml"/><Relationship Id="rId425" Type="http://schemas.openxmlformats.org/officeDocument/2006/relationships/image" Target="../media/image2846.png"/><Relationship Id="rId467" Type="http://schemas.openxmlformats.org/officeDocument/2006/relationships/image" Target="../media/image2867.png"/><Relationship Id="rId271" Type="http://schemas.openxmlformats.org/officeDocument/2006/relationships/image" Target="../media/image2769.png"/><Relationship Id="rId24" Type="http://schemas.openxmlformats.org/officeDocument/2006/relationships/customXml" Target="../ink/ink2828.xml"/><Relationship Id="rId66" Type="http://schemas.openxmlformats.org/officeDocument/2006/relationships/customXml" Target="../ink/ink2849.xml"/><Relationship Id="rId131" Type="http://schemas.openxmlformats.org/officeDocument/2006/relationships/image" Target="../media/image2699.png"/><Relationship Id="rId327" Type="http://schemas.openxmlformats.org/officeDocument/2006/relationships/image" Target="../media/image2797.png"/><Relationship Id="rId369" Type="http://schemas.openxmlformats.org/officeDocument/2006/relationships/image" Target="../media/image2818.png"/><Relationship Id="rId534" Type="http://schemas.openxmlformats.org/officeDocument/2006/relationships/customXml" Target="../ink/ink3083.xml"/><Relationship Id="rId576" Type="http://schemas.openxmlformats.org/officeDocument/2006/relationships/customXml" Target="../ink/ink3104.xml"/><Relationship Id="rId173" Type="http://schemas.openxmlformats.org/officeDocument/2006/relationships/image" Target="../media/image2720.png"/><Relationship Id="rId229" Type="http://schemas.openxmlformats.org/officeDocument/2006/relationships/image" Target="../media/image2748.png"/><Relationship Id="rId380" Type="http://schemas.openxmlformats.org/officeDocument/2006/relationships/customXml" Target="../ink/ink3006.xml"/><Relationship Id="rId436" Type="http://schemas.openxmlformats.org/officeDocument/2006/relationships/customXml" Target="../ink/ink3034.xml"/><Relationship Id="rId240" Type="http://schemas.openxmlformats.org/officeDocument/2006/relationships/customXml" Target="../ink/ink2936.xml"/><Relationship Id="rId478" Type="http://schemas.openxmlformats.org/officeDocument/2006/relationships/customXml" Target="../ink/ink3055.xml"/><Relationship Id="rId35" Type="http://schemas.openxmlformats.org/officeDocument/2006/relationships/image" Target="../media/image2651.png"/><Relationship Id="rId77" Type="http://schemas.openxmlformats.org/officeDocument/2006/relationships/image" Target="../media/image2672.png"/><Relationship Id="rId100" Type="http://schemas.openxmlformats.org/officeDocument/2006/relationships/customXml" Target="../ink/ink2866.xml"/><Relationship Id="rId282" Type="http://schemas.openxmlformats.org/officeDocument/2006/relationships/customXml" Target="../ink/ink2957.xml"/><Relationship Id="rId338" Type="http://schemas.openxmlformats.org/officeDocument/2006/relationships/customXml" Target="../ink/ink2985.xml"/><Relationship Id="rId503" Type="http://schemas.openxmlformats.org/officeDocument/2006/relationships/image" Target="../media/image2885.png"/><Relationship Id="rId545" Type="http://schemas.openxmlformats.org/officeDocument/2006/relationships/image" Target="../media/image2906.png"/><Relationship Id="rId587" Type="http://schemas.openxmlformats.org/officeDocument/2006/relationships/image" Target="../media/image2927.png"/><Relationship Id="rId8" Type="http://schemas.openxmlformats.org/officeDocument/2006/relationships/customXml" Target="../ink/ink2820.xml"/><Relationship Id="rId142" Type="http://schemas.openxmlformats.org/officeDocument/2006/relationships/customXml" Target="../ink/ink2887.xml"/><Relationship Id="rId184" Type="http://schemas.openxmlformats.org/officeDocument/2006/relationships/customXml" Target="../ink/ink2908.xml"/><Relationship Id="rId391" Type="http://schemas.openxmlformats.org/officeDocument/2006/relationships/image" Target="../media/image2829.png"/><Relationship Id="rId405" Type="http://schemas.openxmlformats.org/officeDocument/2006/relationships/image" Target="../media/image2836.png"/><Relationship Id="rId447" Type="http://schemas.openxmlformats.org/officeDocument/2006/relationships/image" Target="../media/image2857.png"/><Relationship Id="rId251" Type="http://schemas.openxmlformats.org/officeDocument/2006/relationships/image" Target="../media/image2759.png"/><Relationship Id="rId489" Type="http://schemas.openxmlformats.org/officeDocument/2006/relationships/image" Target="../media/image2878.png"/><Relationship Id="rId46" Type="http://schemas.openxmlformats.org/officeDocument/2006/relationships/customXml" Target="../ink/ink2839.xml"/><Relationship Id="rId293" Type="http://schemas.openxmlformats.org/officeDocument/2006/relationships/image" Target="../media/image2780.png"/><Relationship Id="rId307" Type="http://schemas.openxmlformats.org/officeDocument/2006/relationships/image" Target="../media/image2787.png"/><Relationship Id="rId349" Type="http://schemas.openxmlformats.org/officeDocument/2006/relationships/image" Target="../media/image2808.png"/><Relationship Id="rId514" Type="http://schemas.openxmlformats.org/officeDocument/2006/relationships/customXml" Target="../ink/ink3073.xml"/><Relationship Id="rId556" Type="http://schemas.openxmlformats.org/officeDocument/2006/relationships/customXml" Target="../ink/ink3094.xml"/><Relationship Id="rId88" Type="http://schemas.openxmlformats.org/officeDocument/2006/relationships/customXml" Target="../ink/ink2860.xml"/><Relationship Id="rId111" Type="http://schemas.openxmlformats.org/officeDocument/2006/relationships/image" Target="../media/image2689.png"/><Relationship Id="rId153" Type="http://schemas.openxmlformats.org/officeDocument/2006/relationships/image" Target="../media/image2710.png"/><Relationship Id="rId195" Type="http://schemas.openxmlformats.org/officeDocument/2006/relationships/image" Target="../media/image2731.png"/><Relationship Id="rId209" Type="http://schemas.openxmlformats.org/officeDocument/2006/relationships/image" Target="../media/image2738.png"/><Relationship Id="rId360" Type="http://schemas.openxmlformats.org/officeDocument/2006/relationships/customXml" Target="../ink/ink2996.xml"/><Relationship Id="rId416" Type="http://schemas.openxmlformats.org/officeDocument/2006/relationships/customXml" Target="../ink/ink3024.xml"/><Relationship Id="rId220" Type="http://schemas.openxmlformats.org/officeDocument/2006/relationships/customXml" Target="../ink/ink2926.xml"/><Relationship Id="rId458" Type="http://schemas.openxmlformats.org/officeDocument/2006/relationships/customXml" Target="../ink/ink3045.xml"/><Relationship Id="rId15" Type="http://schemas.openxmlformats.org/officeDocument/2006/relationships/image" Target="../media/image2641.png"/><Relationship Id="rId57" Type="http://schemas.openxmlformats.org/officeDocument/2006/relationships/image" Target="../media/image2662.png"/><Relationship Id="rId262" Type="http://schemas.openxmlformats.org/officeDocument/2006/relationships/customXml" Target="../ink/ink2947.xml"/><Relationship Id="rId318" Type="http://schemas.openxmlformats.org/officeDocument/2006/relationships/customXml" Target="../ink/ink2975.xml"/><Relationship Id="rId525" Type="http://schemas.openxmlformats.org/officeDocument/2006/relationships/image" Target="../media/image2896.png"/><Relationship Id="rId567" Type="http://schemas.openxmlformats.org/officeDocument/2006/relationships/image" Target="../media/image2917.png"/><Relationship Id="rId99" Type="http://schemas.openxmlformats.org/officeDocument/2006/relationships/image" Target="../media/image2683.png"/><Relationship Id="rId122" Type="http://schemas.openxmlformats.org/officeDocument/2006/relationships/customXml" Target="../ink/ink2877.xml"/><Relationship Id="rId164" Type="http://schemas.openxmlformats.org/officeDocument/2006/relationships/customXml" Target="../ink/ink2898.xml"/><Relationship Id="rId371" Type="http://schemas.openxmlformats.org/officeDocument/2006/relationships/image" Target="../media/image2819.png"/><Relationship Id="rId427" Type="http://schemas.openxmlformats.org/officeDocument/2006/relationships/image" Target="../media/image2847.png"/><Relationship Id="rId469" Type="http://schemas.openxmlformats.org/officeDocument/2006/relationships/image" Target="../media/image2868.png"/><Relationship Id="rId26" Type="http://schemas.openxmlformats.org/officeDocument/2006/relationships/customXml" Target="../ink/ink2829.xml"/><Relationship Id="rId231" Type="http://schemas.openxmlformats.org/officeDocument/2006/relationships/image" Target="../media/image2749.png"/><Relationship Id="rId273" Type="http://schemas.openxmlformats.org/officeDocument/2006/relationships/image" Target="../media/image2770.png"/><Relationship Id="rId329" Type="http://schemas.openxmlformats.org/officeDocument/2006/relationships/image" Target="../media/image2798.png"/><Relationship Id="rId480" Type="http://schemas.openxmlformats.org/officeDocument/2006/relationships/customXml" Target="../ink/ink3056.xml"/><Relationship Id="rId536" Type="http://schemas.openxmlformats.org/officeDocument/2006/relationships/customXml" Target="../ink/ink3084.xml"/><Relationship Id="rId68" Type="http://schemas.openxmlformats.org/officeDocument/2006/relationships/customXml" Target="../ink/ink2850.xml"/><Relationship Id="rId133" Type="http://schemas.openxmlformats.org/officeDocument/2006/relationships/image" Target="../media/image2700.png"/><Relationship Id="rId175" Type="http://schemas.openxmlformats.org/officeDocument/2006/relationships/image" Target="../media/image2721.png"/><Relationship Id="rId340" Type="http://schemas.openxmlformats.org/officeDocument/2006/relationships/customXml" Target="../ink/ink2986.xml"/><Relationship Id="rId578" Type="http://schemas.openxmlformats.org/officeDocument/2006/relationships/customXml" Target="../ink/ink3105.xml"/><Relationship Id="rId200" Type="http://schemas.openxmlformats.org/officeDocument/2006/relationships/customXml" Target="../ink/ink2916.xml"/><Relationship Id="rId382" Type="http://schemas.openxmlformats.org/officeDocument/2006/relationships/customXml" Target="../ink/ink3007.xml"/><Relationship Id="rId438" Type="http://schemas.openxmlformats.org/officeDocument/2006/relationships/customXml" Target="../ink/ink3035.xml"/><Relationship Id="rId242" Type="http://schemas.openxmlformats.org/officeDocument/2006/relationships/customXml" Target="../ink/ink2937.xml"/><Relationship Id="rId284" Type="http://schemas.openxmlformats.org/officeDocument/2006/relationships/customXml" Target="../ink/ink2958.xml"/><Relationship Id="rId491" Type="http://schemas.openxmlformats.org/officeDocument/2006/relationships/image" Target="../media/image2879.png"/><Relationship Id="rId505" Type="http://schemas.openxmlformats.org/officeDocument/2006/relationships/image" Target="../media/image2886.png"/><Relationship Id="rId37" Type="http://schemas.openxmlformats.org/officeDocument/2006/relationships/image" Target="../media/image2652.png"/><Relationship Id="rId79" Type="http://schemas.openxmlformats.org/officeDocument/2006/relationships/image" Target="../media/image2673.png"/><Relationship Id="rId102" Type="http://schemas.openxmlformats.org/officeDocument/2006/relationships/customXml" Target="../ink/ink2867.xml"/><Relationship Id="rId144" Type="http://schemas.openxmlformats.org/officeDocument/2006/relationships/customXml" Target="../ink/ink2888.xml"/><Relationship Id="rId547" Type="http://schemas.openxmlformats.org/officeDocument/2006/relationships/image" Target="../media/image2907.png"/><Relationship Id="rId589" Type="http://schemas.openxmlformats.org/officeDocument/2006/relationships/image" Target="../media/image2928.png"/><Relationship Id="rId90" Type="http://schemas.openxmlformats.org/officeDocument/2006/relationships/customXml" Target="../ink/ink2861.xml"/><Relationship Id="rId186" Type="http://schemas.openxmlformats.org/officeDocument/2006/relationships/customXml" Target="../ink/ink2909.xml"/><Relationship Id="rId351" Type="http://schemas.openxmlformats.org/officeDocument/2006/relationships/image" Target="../media/image2809.png"/><Relationship Id="rId393" Type="http://schemas.openxmlformats.org/officeDocument/2006/relationships/image" Target="../media/image2830.png"/><Relationship Id="rId407" Type="http://schemas.openxmlformats.org/officeDocument/2006/relationships/image" Target="../media/image2837.png"/><Relationship Id="rId449" Type="http://schemas.openxmlformats.org/officeDocument/2006/relationships/image" Target="../media/image2858.png"/><Relationship Id="rId211" Type="http://schemas.openxmlformats.org/officeDocument/2006/relationships/image" Target="../media/image2739.png"/><Relationship Id="rId253" Type="http://schemas.openxmlformats.org/officeDocument/2006/relationships/image" Target="../media/image2760.png"/><Relationship Id="rId295" Type="http://schemas.openxmlformats.org/officeDocument/2006/relationships/image" Target="../media/image2781.png"/><Relationship Id="rId309" Type="http://schemas.openxmlformats.org/officeDocument/2006/relationships/image" Target="../media/image2788.png"/><Relationship Id="rId460" Type="http://schemas.openxmlformats.org/officeDocument/2006/relationships/customXml" Target="../ink/ink3046.xml"/><Relationship Id="rId516" Type="http://schemas.openxmlformats.org/officeDocument/2006/relationships/customXml" Target="../ink/ink3074.xml"/><Relationship Id="rId48" Type="http://schemas.openxmlformats.org/officeDocument/2006/relationships/customXml" Target="../ink/ink2840.xml"/><Relationship Id="rId113" Type="http://schemas.openxmlformats.org/officeDocument/2006/relationships/image" Target="../media/image2690.png"/><Relationship Id="rId320" Type="http://schemas.openxmlformats.org/officeDocument/2006/relationships/customXml" Target="../ink/ink2976.xml"/><Relationship Id="rId558" Type="http://schemas.openxmlformats.org/officeDocument/2006/relationships/customXml" Target="../ink/ink3095.xml"/><Relationship Id="rId155" Type="http://schemas.openxmlformats.org/officeDocument/2006/relationships/image" Target="../media/image2711.png"/><Relationship Id="rId197" Type="http://schemas.openxmlformats.org/officeDocument/2006/relationships/image" Target="../media/image2732.png"/><Relationship Id="rId362" Type="http://schemas.openxmlformats.org/officeDocument/2006/relationships/customXml" Target="../ink/ink2997.xml"/><Relationship Id="rId418" Type="http://schemas.openxmlformats.org/officeDocument/2006/relationships/customXml" Target="../ink/ink3025.xml"/><Relationship Id="rId222" Type="http://schemas.openxmlformats.org/officeDocument/2006/relationships/customXml" Target="../ink/ink2927.xml"/><Relationship Id="rId264" Type="http://schemas.openxmlformats.org/officeDocument/2006/relationships/customXml" Target="../ink/ink2948.xml"/><Relationship Id="rId471" Type="http://schemas.openxmlformats.org/officeDocument/2006/relationships/image" Target="../media/image2869.png"/><Relationship Id="rId17" Type="http://schemas.openxmlformats.org/officeDocument/2006/relationships/image" Target="../media/image2642.png"/><Relationship Id="rId59" Type="http://schemas.openxmlformats.org/officeDocument/2006/relationships/image" Target="../media/image2663.png"/><Relationship Id="rId124" Type="http://schemas.openxmlformats.org/officeDocument/2006/relationships/customXml" Target="../ink/ink2878.xml"/><Relationship Id="rId527" Type="http://schemas.openxmlformats.org/officeDocument/2006/relationships/image" Target="../media/image2897.png"/><Relationship Id="rId569" Type="http://schemas.openxmlformats.org/officeDocument/2006/relationships/image" Target="../media/image2918.png"/><Relationship Id="rId70" Type="http://schemas.openxmlformats.org/officeDocument/2006/relationships/customXml" Target="../ink/ink2851.xml"/><Relationship Id="rId166" Type="http://schemas.openxmlformats.org/officeDocument/2006/relationships/customXml" Target="../ink/ink2899.xml"/><Relationship Id="rId331" Type="http://schemas.openxmlformats.org/officeDocument/2006/relationships/image" Target="../media/image2799.png"/><Relationship Id="rId373" Type="http://schemas.openxmlformats.org/officeDocument/2006/relationships/image" Target="../media/image2820.png"/><Relationship Id="rId429" Type="http://schemas.openxmlformats.org/officeDocument/2006/relationships/image" Target="../media/image2848.png"/><Relationship Id="rId580" Type="http://schemas.openxmlformats.org/officeDocument/2006/relationships/customXml" Target="../ink/ink3106.xml"/><Relationship Id="rId1" Type="http://schemas.openxmlformats.org/officeDocument/2006/relationships/tags" Target="../tags/tag76.xml"/><Relationship Id="rId233" Type="http://schemas.openxmlformats.org/officeDocument/2006/relationships/image" Target="../media/image2750.png"/><Relationship Id="rId440" Type="http://schemas.openxmlformats.org/officeDocument/2006/relationships/customXml" Target="../ink/ink3036.xml"/><Relationship Id="rId28" Type="http://schemas.openxmlformats.org/officeDocument/2006/relationships/customXml" Target="../ink/ink2830.xml"/><Relationship Id="rId275" Type="http://schemas.openxmlformats.org/officeDocument/2006/relationships/image" Target="../media/image2771.png"/><Relationship Id="rId300" Type="http://schemas.openxmlformats.org/officeDocument/2006/relationships/customXml" Target="../ink/ink2966.xml"/><Relationship Id="rId482" Type="http://schemas.openxmlformats.org/officeDocument/2006/relationships/customXml" Target="../ink/ink3057.xml"/><Relationship Id="rId538" Type="http://schemas.openxmlformats.org/officeDocument/2006/relationships/customXml" Target="../ink/ink3085.xml"/><Relationship Id="rId81" Type="http://schemas.openxmlformats.org/officeDocument/2006/relationships/image" Target="../media/image2674.png"/><Relationship Id="rId135" Type="http://schemas.openxmlformats.org/officeDocument/2006/relationships/image" Target="../media/image2701.png"/><Relationship Id="rId177" Type="http://schemas.openxmlformats.org/officeDocument/2006/relationships/image" Target="../media/image2722.png"/><Relationship Id="rId342" Type="http://schemas.openxmlformats.org/officeDocument/2006/relationships/customXml" Target="../ink/ink2987.xml"/><Relationship Id="rId384" Type="http://schemas.openxmlformats.org/officeDocument/2006/relationships/customXml" Target="../ink/ink3008.xml"/><Relationship Id="rId591" Type="http://schemas.openxmlformats.org/officeDocument/2006/relationships/image" Target="../media/image2929.png"/><Relationship Id="rId202" Type="http://schemas.openxmlformats.org/officeDocument/2006/relationships/customXml" Target="../ink/ink2917.xml"/><Relationship Id="rId244" Type="http://schemas.openxmlformats.org/officeDocument/2006/relationships/customXml" Target="../ink/ink2938.xml"/><Relationship Id="rId39" Type="http://schemas.openxmlformats.org/officeDocument/2006/relationships/image" Target="../media/image2653.png"/><Relationship Id="rId286" Type="http://schemas.openxmlformats.org/officeDocument/2006/relationships/customXml" Target="../ink/ink2959.xml"/><Relationship Id="rId451" Type="http://schemas.openxmlformats.org/officeDocument/2006/relationships/image" Target="../media/image2859.png"/><Relationship Id="rId493" Type="http://schemas.openxmlformats.org/officeDocument/2006/relationships/image" Target="../media/image2880.png"/><Relationship Id="rId507" Type="http://schemas.openxmlformats.org/officeDocument/2006/relationships/image" Target="../media/image2887.png"/><Relationship Id="rId549" Type="http://schemas.openxmlformats.org/officeDocument/2006/relationships/image" Target="../media/image2908.png"/><Relationship Id="rId50" Type="http://schemas.openxmlformats.org/officeDocument/2006/relationships/customXml" Target="../ink/ink2841.xml"/><Relationship Id="rId104" Type="http://schemas.openxmlformats.org/officeDocument/2006/relationships/customXml" Target="../ink/ink2868.xml"/><Relationship Id="rId146" Type="http://schemas.openxmlformats.org/officeDocument/2006/relationships/customXml" Target="../ink/ink2889.xml"/><Relationship Id="rId188" Type="http://schemas.openxmlformats.org/officeDocument/2006/relationships/customXml" Target="../ink/ink2910.xml"/><Relationship Id="rId311" Type="http://schemas.openxmlformats.org/officeDocument/2006/relationships/image" Target="../media/image2789.png"/><Relationship Id="rId353" Type="http://schemas.openxmlformats.org/officeDocument/2006/relationships/image" Target="../media/image2810.png"/><Relationship Id="rId395" Type="http://schemas.openxmlformats.org/officeDocument/2006/relationships/image" Target="../media/image2831.png"/><Relationship Id="rId409" Type="http://schemas.openxmlformats.org/officeDocument/2006/relationships/image" Target="../media/image2838.png"/><Relationship Id="rId560" Type="http://schemas.openxmlformats.org/officeDocument/2006/relationships/customXml" Target="../ink/ink3096.xml"/><Relationship Id="rId92" Type="http://schemas.openxmlformats.org/officeDocument/2006/relationships/customXml" Target="../ink/ink2862.xml"/><Relationship Id="rId213" Type="http://schemas.openxmlformats.org/officeDocument/2006/relationships/image" Target="../media/image2740.png"/><Relationship Id="rId420" Type="http://schemas.openxmlformats.org/officeDocument/2006/relationships/customXml" Target="../ink/ink3026.xml"/><Relationship Id="rId255" Type="http://schemas.openxmlformats.org/officeDocument/2006/relationships/image" Target="../media/image2761.png"/><Relationship Id="rId297" Type="http://schemas.openxmlformats.org/officeDocument/2006/relationships/image" Target="../media/image2782.png"/><Relationship Id="rId462" Type="http://schemas.openxmlformats.org/officeDocument/2006/relationships/customXml" Target="../ink/ink3047.xml"/><Relationship Id="rId518" Type="http://schemas.openxmlformats.org/officeDocument/2006/relationships/customXml" Target="../ink/ink3075.xml"/><Relationship Id="rId115" Type="http://schemas.openxmlformats.org/officeDocument/2006/relationships/image" Target="../media/image2691.png"/><Relationship Id="rId157" Type="http://schemas.openxmlformats.org/officeDocument/2006/relationships/image" Target="../media/image2712.png"/><Relationship Id="rId322" Type="http://schemas.openxmlformats.org/officeDocument/2006/relationships/customXml" Target="../ink/ink2977.xml"/><Relationship Id="rId364" Type="http://schemas.openxmlformats.org/officeDocument/2006/relationships/customXml" Target="../ink/ink2998.xml"/><Relationship Id="rId61" Type="http://schemas.openxmlformats.org/officeDocument/2006/relationships/image" Target="../media/image2664.png"/><Relationship Id="rId199" Type="http://schemas.openxmlformats.org/officeDocument/2006/relationships/image" Target="../media/image2733.png"/><Relationship Id="rId571" Type="http://schemas.openxmlformats.org/officeDocument/2006/relationships/image" Target="../media/image2919.png"/><Relationship Id="rId19" Type="http://schemas.openxmlformats.org/officeDocument/2006/relationships/image" Target="../media/image2643.png"/><Relationship Id="rId224" Type="http://schemas.openxmlformats.org/officeDocument/2006/relationships/customXml" Target="../ink/ink2928.xml"/><Relationship Id="rId266" Type="http://schemas.openxmlformats.org/officeDocument/2006/relationships/customXml" Target="../ink/ink2949.xml"/><Relationship Id="rId431" Type="http://schemas.openxmlformats.org/officeDocument/2006/relationships/image" Target="../media/image2849.png"/><Relationship Id="rId473" Type="http://schemas.openxmlformats.org/officeDocument/2006/relationships/image" Target="../media/image2870.png"/><Relationship Id="rId529" Type="http://schemas.openxmlformats.org/officeDocument/2006/relationships/image" Target="../media/image2898.png"/><Relationship Id="rId30" Type="http://schemas.openxmlformats.org/officeDocument/2006/relationships/customXml" Target="../ink/ink2831.xml"/><Relationship Id="rId126" Type="http://schemas.openxmlformats.org/officeDocument/2006/relationships/customXml" Target="../ink/ink2879.xml"/><Relationship Id="rId168" Type="http://schemas.openxmlformats.org/officeDocument/2006/relationships/customXml" Target="../ink/ink2900.xml"/><Relationship Id="rId333" Type="http://schemas.openxmlformats.org/officeDocument/2006/relationships/image" Target="../media/image2800.png"/><Relationship Id="rId540" Type="http://schemas.openxmlformats.org/officeDocument/2006/relationships/customXml" Target="../ink/ink3086.xml"/><Relationship Id="rId72" Type="http://schemas.openxmlformats.org/officeDocument/2006/relationships/customXml" Target="../ink/ink2852.xml"/><Relationship Id="rId375" Type="http://schemas.openxmlformats.org/officeDocument/2006/relationships/image" Target="../media/image2821.png"/><Relationship Id="rId582" Type="http://schemas.openxmlformats.org/officeDocument/2006/relationships/customXml" Target="../ink/ink3107.xml"/><Relationship Id="rId3" Type="http://schemas.openxmlformats.org/officeDocument/2006/relationships/image" Target="../media/image2635.png"/><Relationship Id="rId235" Type="http://schemas.openxmlformats.org/officeDocument/2006/relationships/image" Target="../media/image2751.png"/><Relationship Id="rId277" Type="http://schemas.openxmlformats.org/officeDocument/2006/relationships/image" Target="../media/image2772.png"/><Relationship Id="rId400" Type="http://schemas.openxmlformats.org/officeDocument/2006/relationships/customXml" Target="../ink/ink3016.xml"/><Relationship Id="rId442" Type="http://schemas.openxmlformats.org/officeDocument/2006/relationships/customXml" Target="../ink/ink3037.xml"/><Relationship Id="rId484" Type="http://schemas.openxmlformats.org/officeDocument/2006/relationships/customXml" Target="../ink/ink3058.xml"/><Relationship Id="rId137" Type="http://schemas.openxmlformats.org/officeDocument/2006/relationships/image" Target="../media/image2702.png"/><Relationship Id="rId302" Type="http://schemas.openxmlformats.org/officeDocument/2006/relationships/customXml" Target="../ink/ink2967.xml"/><Relationship Id="rId344" Type="http://schemas.openxmlformats.org/officeDocument/2006/relationships/customXml" Target="../ink/ink2988.xml"/><Relationship Id="rId41" Type="http://schemas.openxmlformats.org/officeDocument/2006/relationships/image" Target="../media/image2654.png"/><Relationship Id="rId83" Type="http://schemas.openxmlformats.org/officeDocument/2006/relationships/image" Target="../media/image2675.png"/><Relationship Id="rId179" Type="http://schemas.openxmlformats.org/officeDocument/2006/relationships/image" Target="../media/image2723.png"/><Relationship Id="rId386" Type="http://schemas.openxmlformats.org/officeDocument/2006/relationships/customXml" Target="../ink/ink3009.xml"/><Relationship Id="rId551" Type="http://schemas.openxmlformats.org/officeDocument/2006/relationships/image" Target="../media/image2909.png"/><Relationship Id="rId190" Type="http://schemas.openxmlformats.org/officeDocument/2006/relationships/customXml" Target="../ink/ink2911.xml"/><Relationship Id="rId204" Type="http://schemas.openxmlformats.org/officeDocument/2006/relationships/customXml" Target="../ink/ink2918.xml"/><Relationship Id="rId246" Type="http://schemas.openxmlformats.org/officeDocument/2006/relationships/customXml" Target="../ink/ink2939.xml"/><Relationship Id="rId288" Type="http://schemas.openxmlformats.org/officeDocument/2006/relationships/customXml" Target="../ink/ink2960.xml"/><Relationship Id="rId411" Type="http://schemas.openxmlformats.org/officeDocument/2006/relationships/image" Target="../media/image2839.png"/><Relationship Id="rId453" Type="http://schemas.openxmlformats.org/officeDocument/2006/relationships/image" Target="../media/image2860.png"/><Relationship Id="rId509" Type="http://schemas.openxmlformats.org/officeDocument/2006/relationships/image" Target="../media/image2888.png"/><Relationship Id="rId106" Type="http://schemas.openxmlformats.org/officeDocument/2006/relationships/customXml" Target="../ink/ink2869.xml"/><Relationship Id="rId313" Type="http://schemas.openxmlformats.org/officeDocument/2006/relationships/image" Target="../media/image2790.png"/><Relationship Id="rId495" Type="http://schemas.openxmlformats.org/officeDocument/2006/relationships/image" Target="../media/image2881.png"/><Relationship Id="rId10" Type="http://schemas.openxmlformats.org/officeDocument/2006/relationships/customXml" Target="../ink/ink2821.xml"/><Relationship Id="rId52" Type="http://schemas.openxmlformats.org/officeDocument/2006/relationships/customXml" Target="../ink/ink2842.xml"/><Relationship Id="rId94" Type="http://schemas.openxmlformats.org/officeDocument/2006/relationships/customXml" Target="../ink/ink2863.xml"/><Relationship Id="rId148" Type="http://schemas.openxmlformats.org/officeDocument/2006/relationships/customXml" Target="../ink/ink2890.xml"/><Relationship Id="rId355" Type="http://schemas.openxmlformats.org/officeDocument/2006/relationships/image" Target="../media/image2811.png"/><Relationship Id="rId397" Type="http://schemas.openxmlformats.org/officeDocument/2006/relationships/image" Target="../media/image2832.png"/><Relationship Id="rId520" Type="http://schemas.openxmlformats.org/officeDocument/2006/relationships/customXml" Target="../ink/ink3076.xml"/><Relationship Id="rId562" Type="http://schemas.openxmlformats.org/officeDocument/2006/relationships/customXml" Target="../ink/ink3097.xml"/><Relationship Id="rId215" Type="http://schemas.openxmlformats.org/officeDocument/2006/relationships/image" Target="../media/image2741.png"/><Relationship Id="rId257" Type="http://schemas.openxmlformats.org/officeDocument/2006/relationships/image" Target="../media/image2762.png"/><Relationship Id="rId422" Type="http://schemas.openxmlformats.org/officeDocument/2006/relationships/customXml" Target="../ink/ink3027.xml"/><Relationship Id="rId464" Type="http://schemas.openxmlformats.org/officeDocument/2006/relationships/customXml" Target="../ink/ink3048.xml"/><Relationship Id="rId299" Type="http://schemas.openxmlformats.org/officeDocument/2006/relationships/image" Target="../media/image2783.png"/><Relationship Id="rId63" Type="http://schemas.openxmlformats.org/officeDocument/2006/relationships/image" Target="../media/image2665.png"/><Relationship Id="rId159" Type="http://schemas.openxmlformats.org/officeDocument/2006/relationships/image" Target="../media/image2713.png"/><Relationship Id="rId366" Type="http://schemas.openxmlformats.org/officeDocument/2006/relationships/customXml" Target="../ink/ink2999.xml"/><Relationship Id="rId573" Type="http://schemas.openxmlformats.org/officeDocument/2006/relationships/image" Target="../media/image2920.png"/><Relationship Id="rId226" Type="http://schemas.openxmlformats.org/officeDocument/2006/relationships/customXml" Target="../ink/ink2929.xml"/><Relationship Id="rId433" Type="http://schemas.openxmlformats.org/officeDocument/2006/relationships/image" Target="../media/image2850.png"/><Relationship Id="rId74" Type="http://schemas.openxmlformats.org/officeDocument/2006/relationships/customXml" Target="../ink/ink2853.xml"/><Relationship Id="rId377" Type="http://schemas.openxmlformats.org/officeDocument/2006/relationships/image" Target="../media/image2822.png"/><Relationship Id="rId500" Type="http://schemas.openxmlformats.org/officeDocument/2006/relationships/customXml" Target="../ink/ink3066.xml"/><Relationship Id="rId584" Type="http://schemas.openxmlformats.org/officeDocument/2006/relationships/customXml" Target="../ink/ink3108.xml"/><Relationship Id="rId5" Type="http://schemas.openxmlformats.org/officeDocument/2006/relationships/image" Target="../media/image2636.png"/><Relationship Id="rId237" Type="http://schemas.openxmlformats.org/officeDocument/2006/relationships/image" Target="../media/image2752.png"/><Relationship Id="rId444" Type="http://schemas.openxmlformats.org/officeDocument/2006/relationships/customXml" Target="../ink/ink3038.xml"/><Relationship Id="rId290" Type="http://schemas.openxmlformats.org/officeDocument/2006/relationships/customXml" Target="../ink/ink2961.xml"/><Relationship Id="rId304" Type="http://schemas.openxmlformats.org/officeDocument/2006/relationships/customXml" Target="../ink/ink2968.xml"/><Relationship Id="rId388" Type="http://schemas.openxmlformats.org/officeDocument/2006/relationships/customXml" Target="../ink/ink3010.xml"/><Relationship Id="rId511" Type="http://schemas.openxmlformats.org/officeDocument/2006/relationships/image" Target="../media/image2889.png"/><Relationship Id="rId85" Type="http://schemas.openxmlformats.org/officeDocument/2006/relationships/image" Target="../media/image2676.png"/><Relationship Id="rId150" Type="http://schemas.openxmlformats.org/officeDocument/2006/relationships/customXml" Target="../ink/ink2891.xml"/><Relationship Id="rId248" Type="http://schemas.openxmlformats.org/officeDocument/2006/relationships/customXml" Target="../ink/ink2940.xml"/><Relationship Id="rId455" Type="http://schemas.openxmlformats.org/officeDocument/2006/relationships/image" Target="../media/image2861.png"/><Relationship Id="rId12" Type="http://schemas.openxmlformats.org/officeDocument/2006/relationships/customXml" Target="../ink/ink2822.xml"/><Relationship Id="rId108" Type="http://schemas.openxmlformats.org/officeDocument/2006/relationships/customXml" Target="../ink/ink2870.xml"/><Relationship Id="rId315" Type="http://schemas.openxmlformats.org/officeDocument/2006/relationships/image" Target="../media/image2791.png"/><Relationship Id="rId522" Type="http://schemas.openxmlformats.org/officeDocument/2006/relationships/customXml" Target="../ink/ink3077.xml"/><Relationship Id="rId96" Type="http://schemas.openxmlformats.org/officeDocument/2006/relationships/customXml" Target="../ink/ink2864.xml"/><Relationship Id="rId161" Type="http://schemas.openxmlformats.org/officeDocument/2006/relationships/image" Target="../media/image2714.png"/><Relationship Id="rId399" Type="http://schemas.openxmlformats.org/officeDocument/2006/relationships/image" Target="../media/image2833.png"/><Relationship Id="rId259" Type="http://schemas.openxmlformats.org/officeDocument/2006/relationships/image" Target="../media/image2763.png"/><Relationship Id="rId466" Type="http://schemas.openxmlformats.org/officeDocument/2006/relationships/customXml" Target="../ink/ink3049.xml"/><Relationship Id="rId23" Type="http://schemas.openxmlformats.org/officeDocument/2006/relationships/image" Target="../media/image2645.png"/><Relationship Id="rId119" Type="http://schemas.openxmlformats.org/officeDocument/2006/relationships/image" Target="../media/image2693.png"/><Relationship Id="rId326" Type="http://schemas.openxmlformats.org/officeDocument/2006/relationships/customXml" Target="../ink/ink2979.xml"/><Relationship Id="rId533" Type="http://schemas.openxmlformats.org/officeDocument/2006/relationships/image" Target="../media/image2900.png"/><Relationship Id="rId172" Type="http://schemas.openxmlformats.org/officeDocument/2006/relationships/customXml" Target="../ink/ink2902.xml"/><Relationship Id="rId477" Type="http://schemas.openxmlformats.org/officeDocument/2006/relationships/image" Target="../media/image2872.png"/><Relationship Id="rId337" Type="http://schemas.openxmlformats.org/officeDocument/2006/relationships/image" Target="../media/image2802.png"/><Relationship Id="rId34" Type="http://schemas.openxmlformats.org/officeDocument/2006/relationships/customXml" Target="../ink/ink2833.xml"/><Relationship Id="rId544" Type="http://schemas.openxmlformats.org/officeDocument/2006/relationships/customXml" Target="../ink/ink3088.xml"/><Relationship Id="rId183" Type="http://schemas.openxmlformats.org/officeDocument/2006/relationships/image" Target="../media/image2725.png"/><Relationship Id="rId390" Type="http://schemas.openxmlformats.org/officeDocument/2006/relationships/customXml" Target="../ink/ink3011.xml"/><Relationship Id="rId404" Type="http://schemas.openxmlformats.org/officeDocument/2006/relationships/customXml" Target="../ink/ink3018.xml"/><Relationship Id="rId250" Type="http://schemas.openxmlformats.org/officeDocument/2006/relationships/customXml" Target="../ink/ink2941.xml"/><Relationship Id="rId488" Type="http://schemas.openxmlformats.org/officeDocument/2006/relationships/customXml" Target="../ink/ink3060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42.png"/><Relationship Id="rId21" Type="http://schemas.openxmlformats.org/officeDocument/2006/relationships/customXml" Target="../ink/ink3120.xml"/><Relationship Id="rId42" Type="http://schemas.openxmlformats.org/officeDocument/2006/relationships/customXml" Target="../ink/ink3130.xml"/><Relationship Id="rId47" Type="http://schemas.openxmlformats.org/officeDocument/2006/relationships/image" Target="../media/image2953.png"/><Relationship Id="rId63" Type="http://schemas.openxmlformats.org/officeDocument/2006/relationships/image" Target="../media/image2961.png"/><Relationship Id="rId68" Type="http://schemas.openxmlformats.org/officeDocument/2006/relationships/customXml" Target="../ink/ink3143.xml"/><Relationship Id="rId84" Type="http://schemas.openxmlformats.org/officeDocument/2006/relationships/customXml" Target="../ink/ink3151.xml"/><Relationship Id="rId89" Type="http://schemas.openxmlformats.org/officeDocument/2006/relationships/image" Target="../media/image2974.png"/><Relationship Id="rId16" Type="http://schemas.openxmlformats.org/officeDocument/2006/relationships/image" Target="../media/image2937.png"/><Relationship Id="rId11" Type="http://schemas.openxmlformats.org/officeDocument/2006/relationships/customXml" Target="../ink/ink3115.xml"/><Relationship Id="rId32" Type="http://schemas.openxmlformats.org/officeDocument/2006/relationships/image" Target="../media/image2945.png"/><Relationship Id="rId37" Type="http://schemas.openxmlformats.org/officeDocument/2006/relationships/image" Target="../media/image2948.png"/><Relationship Id="rId53" Type="http://schemas.openxmlformats.org/officeDocument/2006/relationships/image" Target="../media/image2956.png"/><Relationship Id="rId58" Type="http://schemas.openxmlformats.org/officeDocument/2006/relationships/customXml" Target="../ink/ink3138.xml"/><Relationship Id="rId74" Type="http://schemas.openxmlformats.org/officeDocument/2006/relationships/customXml" Target="../ink/ink3146.xml"/><Relationship Id="rId79" Type="http://schemas.openxmlformats.org/officeDocument/2006/relationships/image" Target="../media/image2969.png"/><Relationship Id="rId5" Type="http://schemas.openxmlformats.org/officeDocument/2006/relationships/customXml" Target="../ink/ink3112.xml"/><Relationship Id="rId14" Type="http://schemas.openxmlformats.org/officeDocument/2006/relationships/image" Target="../media/image2936.png"/><Relationship Id="rId22" Type="http://schemas.openxmlformats.org/officeDocument/2006/relationships/image" Target="../media/image2940.png"/><Relationship Id="rId27" Type="http://schemas.openxmlformats.org/officeDocument/2006/relationships/customXml" Target="../ink/ink3123.xml"/><Relationship Id="rId30" Type="http://schemas.openxmlformats.org/officeDocument/2006/relationships/image" Target="../media/image2944.png"/><Relationship Id="rId35" Type="http://schemas.openxmlformats.org/officeDocument/2006/relationships/image" Target="../media/image2932.jpeg"/><Relationship Id="rId43" Type="http://schemas.openxmlformats.org/officeDocument/2006/relationships/image" Target="../media/image2951.png"/><Relationship Id="rId48" Type="http://schemas.openxmlformats.org/officeDocument/2006/relationships/customXml" Target="../ink/ink3133.xml"/><Relationship Id="rId56" Type="http://schemas.openxmlformats.org/officeDocument/2006/relationships/customXml" Target="../ink/ink3137.xml"/><Relationship Id="rId64" Type="http://schemas.openxmlformats.org/officeDocument/2006/relationships/customXml" Target="../ink/ink3141.xml"/><Relationship Id="rId69" Type="http://schemas.openxmlformats.org/officeDocument/2006/relationships/image" Target="../media/image2964.png"/><Relationship Id="rId77" Type="http://schemas.openxmlformats.org/officeDocument/2006/relationships/image" Target="../media/image2968.png"/><Relationship Id="rId8" Type="http://schemas.openxmlformats.org/officeDocument/2006/relationships/image" Target="../media/image2933.png"/><Relationship Id="rId51" Type="http://schemas.openxmlformats.org/officeDocument/2006/relationships/image" Target="../media/image2955.png"/><Relationship Id="rId72" Type="http://schemas.openxmlformats.org/officeDocument/2006/relationships/customXml" Target="../ink/ink3145.xml"/><Relationship Id="rId80" Type="http://schemas.openxmlformats.org/officeDocument/2006/relationships/customXml" Target="../ink/ink3149.xml"/><Relationship Id="rId85" Type="http://schemas.openxmlformats.org/officeDocument/2006/relationships/image" Target="../media/image2972.png"/><Relationship Id="rId3" Type="http://schemas.openxmlformats.org/officeDocument/2006/relationships/image" Target="../media/image2930.png"/><Relationship Id="rId12" Type="http://schemas.openxmlformats.org/officeDocument/2006/relationships/image" Target="../media/image2935.png"/><Relationship Id="rId17" Type="http://schemas.openxmlformats.org/officeDocument/2006/relationships/customXml" Target="../ink/ink3118.xml"/><Relationship Id="rId25" Type="http://schemas.openxmlformats.org/officeDocument/2006/relationships/customXml" Target="../ink/ink3122.xml"/><Relationship Id="rId33" Type="http://schemas.openxmlformats.org/officeDocument/2006/relationships/customXml" Target="../ink/ink3126.xml"/><Relationship Id="rId38" Type="http://schemas.openxmlformats.org/officeDocument/2006/relationships/customXml" Target="../ink/ink3128.xml"/><Relationship Id="rId46" Type="http://schemas.openxmlformats.org/officeDocument/2006/relationships/customXml" Target="../ink/ink3132.xml"/><Relationship Id="rId59" Type="http://schemas.openxmlformats.org/officeDocument/2006/relationships/image" Target="../media/image2959.png"/><Relationship Id="rId67" Type="http://schemas.openxmlformats.org/officeDocument/2006/relationships/image" Target="../media/image2963.png"/><Relationship Id="rId20" Type="http://schemas.openxmlformats.org/officeDocument/2006/relationships/image" Target="../media/image2939.png"/><Relationship Id="rId41" Type="http://schemas.openxmlformats.org/officeDocument/2006/relationships/image" Target="../media/image2950.png"/><Relationship Id="rId54" Type="http://schemas.openxmlformats.org/officeDocument/2006/relationships/customXml" Target="../ink/ink3136.xml"/><Relationship Id="rId62" Type="http://schemas.openxmlformats.org/officeDocument/2006/relationships/customXml" Target="../ink/ink3140.xml"/><Relationship Id="rId70" Type="http://schemas.openxmlformats.org/officeDocument/2006/relationships/customXml" Target="../ink/ink3144.xml"/><Relationship Id="rId75" Type="http://schemas.openxmlformats.org/officeDocument/2006/relationships/image" Target="../media/image2967.png"/><Relationship Id="rId83" Type="http://schemas.openxmlformats.org/officeDocument/2006/relationships/image" Target="../media/image2971.png"/><Relationship Id="rId88" Type="http://schemas.openxmlformats.org/officeDocument/2006/relationships/customXml" Target="../ink/ink3153.xml"/><Relationship Id="rId1" Type="http://schemas.openxmlformats.org/officeDocument/2006/relationships/tags" Target="../tags/tag77.xml"/><Relationship Id="rId6" Type="http://schemas.openxmlformats.org/officeDocument/2006/relationships/image" Target="../media/image2932.png"/><Relationship Id="rId15" Type="http://schemas.openxmlformats.org/officeDocument/2006/relationships/customXml" Target="../ink/ink3117.xml"/><Relationship Id="rId23" Type="http://schemas.openxmlformats.org/officeDocument/2006/relationships/customXml" Target="../ink/ink3121.xml"/><Relationship Id="rId28" Type="http://schemas.openxmlformats.org/officeDocument/2006/relationships/image" Target="../media/image2943.png"/><Relationship Id="rId36" Type="http://schemas.openxmlformats.org/officeDocument/2006/relationships/customXml" Target="../ink/ink3127.xml"/><Relationship Id="rId49" Type="http://schemas.openxmlformats.org/officeDocument/2006/relationships/image" Target="../media/image2954.png"/><Relationship Id="rId57" Type="http://schemas.openxmlformats.org/officeDocument/2006/relationships/image" Target="../media/image2958.png"/><Relationship Id="rId10" Type="http://schemas.openxmlformats.org/officeDocument/2006/relationships/image" Target="../media/image2934.png"/><Relationship Id="rId31" Type="http://schemas.openxmlformats.org/officeDocument/2006/relationships/customXml" Target="../ink/ink3125.xml"/><Relationship Id="rId44" Type="http://schemas.openxmlformats.org/officeDocument/2006/relationships/customXml" Target="../ink/ink3131.xml"/><Relationship Id="rId52" Type="http://schemas.openxmlformats.org/officeDocument/2006/relationships/customXml" Target="../ink/ink3135.xml"/><Relationship Id="rId60" Type="http://schemas.openxmlformats.org/officeDocument/2006/relationships/customXml" Target="../ink/ink3139.xml"/><Relationship Id="rId65" Type="http://schemas.openxmlformats.org/officeDocument/2006/relationships/image" Target="../media/image2962.png"/><Relationship Id="rId73" Type="http://schemas.openxmlformats.org/officeDocument/2006/relationships/image" Target="../media/image2966.png"/><Relationship Id="rId78" Type="http://schemas.openxmlformats.org/officeDocument/2006/relationships/customXml" Target="../ink/ink3148.xml"/><Relationship Id="rId81" Type="http://schemas.openxmlformats.org/officeDocument/2006/relationships/image" Target="../media/image2970.png"/><Relationship Id="rId86" Type="http://schemas.openxmlformats.org/officeDocument/2006/relationships/customXml" Target="../ink/ink3152.xml"/><Relationship Id="rId4" Type="http://schemas.openxmlformats.org/officeDocument/2006/relationships/image" Target="../media/image2931.png"/><Relationship Id="rId9" Type="http://schemas.openxmlformats.org/officeDocument/2006/relationships/customXml" Target="../ink/ink3114.xml"/><Relationship Id="rId13" Type="http://schemas.openxmlformats.org/officeDocument/2006/relationships/customXml" Target="../ink/ink3116.xml"/><Relationship Id="rId18" Type="http://schemas.openxmlformats.org/officeDocument/2006/relationships/image" Target="../media/image2938.png"/><Relationship Id="rId39" Type="http://schemas.openxmlformats.org/officeDocument/2006/relationships/image" Target="../media/image2949.png"/><Relationship Id="rId34" Type="http://schemas.openxmlformats.org/officeDocument/2006/relationships/image" Target="../media/image2946.png"/><Relationship Id="rId50" Type="http://schemas.openxmlformats.org/officeDocument/2006/relationships/customXml" Target="../ink/ink3134.xml"/><Relationship Id="rId55" Type="http://schemas.openxmlformats.org/officeDocument/2006/relationships/image" Target="../media/image2957.png"/><Relationship Id="rId76" Type="http://schemas.openxmlformats.org/officeDocument/2006/relationships/customXml" Target="../ink/ink3147.xml"/><Relationship Id="rId7" Type="http://schemas.openxmlformats.org/officeDocument/2006/relationships/customXml" Target="../ink/ink3113.xml"/><Relationship Id="rId71" Type="http://schemas.openxmlformats.org/officeDocument/2006/relationships/image" Target="../media/image2965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124.xml"/><Relationship Id="rId24" Type="http://schemas.openxmlformats.org/officeDocument/2006/relationships/image" Target="../media/image2941.png"/><Relationship Id="rId40" Type="http://schemas.openxmlformats.org/officeDocument/2006/relationships/customXml" Target="../ink/ink3129.xml"/><Relationship Id="rId45" Type="http://schemas.openxmlformats.org/officeDocument/2006/relationships/image" Target="../media/image2952.png"/><Relationship Id="rId66" Type="http://schemas.openxmlformats.org/officeDocument/2006/relationships/customXml" Target="../ink/ink3142.xml"/><Relationship Id="rId87" Type="http://schemas.openxmlformats.org/officeDocument/2006/relationships/image" Target="../media/image2973.png"/><Relationship Id="rId61" Type="http://schemas.openxmlformats.org/officeDocument/2006/relationships/image" Target="../media/image2960.png"/><Relationship Id="rId82" Type="http://schemas.openxmlformats.org/officeDocument/2006/relationships/customXml" Target="../ink/ink3150.xml"/><Relationship Id="rId19" Type="http://schemas.openxmlformats.org/officeDocument/2006/relationships/customXml" Target="../ink/ink3119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58.xml"/><Relationship Id="rId18" Type="http://schemas.openxmlformats.org/officeDocument/2006/relationships/image" Target="../media/image2983.png"/><Relationship Id="rId26" Type="http://schemas.openxmlformats.org/officeDocument/2006/relationships/image" Target="../media/image2987.png"/><Relationship Id="rId39" Type="http://schemas.openxmlformats.org/officeDocument/2006/relationships/image" Target="../media/image2994.png"/><Relationship Id="rId21" Type="http://schemas.openxmlformats.org/officeDocument/2006/relationships/customXml" Target="../ink/ink3162.xml"/><Relationship Id="rId34" Type="http://schemas.openxmlformats.org/officeDocument/2006/relationships/customXml" Target="../ink/ink3168.xml"/><Relationship Id="rId7" Type="http://schemas.openxmlformats.org/officeDocument/2006/relationships/customXml" Target="../ink/ink3155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82.png"/><Relationship Id="rId20" Type="http://schemas.openxmlformats.org/officeDocument/2006/relationships/image" Target="../media/image2984.png"/><Relationship Id="rId29" Type="http://schemas.openxmlformats.org/officeDocument/2006/relationships/image" Target="../media/image2989.png"/><Relationship Id="rId41" Type="http://schemas.openxmlformats.org/officeDocument/2006/relationships/image" Target="../media/image2995.png"/><Relationship Id="rId1" Type="http://schemas.openxmlformats.org/officeDocument/2006/relationships/tags" Target="../tags/tag78.xml"/><Relationship Id="rId6" Type="http://schemas.openxmlformats.org/officeDocument/2006/relationships/image" Target="../media/image2977.png"/><Relationship Id="rId11" Type="http://schemas.openxmlformats.org/officeDocument/2006/relationships/customXml" Target="../ink/ink3157.xml"/><Relationship Id="rId24" Type="http://schemas.openxmlformats.org/officeDocument/2006/relationships/image" Target="../media/image2986.png"/><Relationship Id="rId32" Type="http://schemas.openxmlformats.org/officeDocument/2006/relationships/customXml" Target="../ink/ink3167.xml"/><Relationship Id="rId37" Type="http://schemas.openxmlformats.org/officeDocument/2006/relationships/image" Target="../media/image2993.png"/><Relationship Id="rId40" Type="http://schemas.openxmlformats.org/officeDocument/2006/relationships/customXml" Target="../ink/ink3171.xml"/><Relationship Id="rId5" Type="http://schemas.openxmlformats.org/officeDocument/2006/relationships/customXml" Target="../ink/ink3154.xml"/><Relationship Id="rId15" Type="http://schemas.openxmlformats.org/officeDocument/2006/relationships/customXml" Target="../ink/ink3159.xml"/><Relationship Id="rId23" Type="http://schemas.openxmlformats.org/officeDocument/2006/relationships/customXml" Target="../ink/ink3163.xml"/><Relationship Id="rId28" Type="http://schemas.openxmlformats.org/officeDocument/2006/relationships/customXml" Target="../ink/ink3165.xml"/><Relationship Id="rId36" Type="http://schemas.openxmlformats.org/officeDocument/2006/relationships/customXml" Target="../ink/ink3169.xml"/><Relationship Id="rId10" Type="http://schemas.openxmlformats.org/officeDocument/2006/relationships/image" Target="../media/image2979.png"/><Relationship Id="rId19" Type="http://schemas.openxmlformats.org/officeDocument/2006/relationships/customXml" Target="../ink/ink3161.xml"/><Relationship Id="rId31" Type="http://schemas.openxmlformats.org/officeDocument/2006/relationships/image" Target="../media/image2990.png"/><Relationship Id="rId4" Type="http://schemas.openxmlformats.org/officeDocument/2006/relationships/image" Target="../media/image2975.png"/><Relationship Id="rId9" Type="http://schemas.openxmlformats.org/officeDocument/2006/relationships/customXml" Target="../ink/ink3156.xml"/><Relationship Id="rId14" Type="http://schemas.openxmlformats.org/officeDocument/2006/relationships/image" Target="../media/image2981.png"/><Relationship Id="rId22" Type="http://schemas.openxmlformats.org/officeDocument/2006/relationships/image" Target="../media/image2985.png"/><Relationship Id="rId27" Type="http://schemas.openxmlformats.org/officeDocument/2006/relationships/image" Target="../media/image2976.png"/><Relationship Id="rId30" Type="http://schemas.openxmlformats.org/officeDocument/2006/relationships/customXml" Target="../ink/ink3166.xml"/><Relationship Id="rId35" Type="http://schemas.openxmlformats.org/officeDocument/2006/relationships/image" Target="../media/image2992.png"/><Relationship Id="rId8" Type="http://schemas.openxmlformats.org/officeDocument/2006/relationships/image" Target="../media/image2978.png"/><Relationship Id="rId3" Type="http://schemas.openxmlformats.org/officeDocument/2006/relationships/image" Target="../media/image2947.png"/><Relationship Id="rId12" Type="http://schemas.openxmlformats.org/officeDocument/2006/relationships/image" Target="../media/image2980.png"/><Relationship Id="rId17" Type="http://schemas.openxmlformats.org/officeDocument/2006/relationships/customXml" Target="../ink/ink3160.xml"/><Relationship Id="rId25" Type="http://schemas.openxmlformats.org/officeDocument/2006/relationships/customXml" Target="../ink/ink3164.xml"/><Relationship Id="rId33" Type="http://schemas.openxmlformats.org/officeDocument/2006/relationships/image" Target="../media/image2991.png"/><Relationship Id="rId38" Type="http://schemas.openxmlformats.org/officeDocument/2006/relationships/customXml" Target="../ink/ink3170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36.png"/><Relationship Id="rId671" Type="http://schemas.openxmlformats.org/officeDocument/2006/relationships/image" Target="../media/image3312.png"/><Relationship Id="rId21" Type="http://schemas.openxmlformats.org/officeDocument/2006/relationships/customXml" Target="../ink/ink3180.xml"/><Relationship Id="rId324" Type="http://schemas.openxmlformats.org/officeDocument/2006/relationships/customXml" Target="../ink/ink3331.xml"/><Relationship Id="rId531" Type="http://schemas.openxmlformats.org/officeDocument/2006/relationships/image" Target="../media/image3243.png"/><Relationship Id="rId629" Type="http://schemas.openxmlformats.org/officeDocument/2006/relationships/image" Target="../media/image3292.png"/><Relationship Id="rId170" Type="http://schemas.openxmlformats.org/officeDocument/2006/relationships/customXml" Target="../ink/ink3254.xml"/><Relationship Id="rId268" Type="http://schemas.openxmlformats.org/officeDocument/2006/relationships/customXml" Target="../ink/ink3303.xml"/><Relationship Id="rId475" Type="http://schemas.openxmlformats.org/officeDocument/2006/relationships/image" Target="../media/image3215.png"/><Relationship Id="rId682" Type="http://schemas.openxmlformats.org/officeDocument/2006/relationships/customXml" Target="../ink/ink3510.xml"/><Relationship Id="rId32" Type="http://schemas.openxmlformats.org/officeDocument/2006/relationships/customXml" Target="../ink/ink3185.xml"/><Relationship Id="rId128" Type="http://schemas.openxmlformats.org/officeDocument/2006/relationships/customXml" Target="../ink/ink3233.xml"/><Relationship Id="rId335" Type="http://schemas.openxmlformats.org/officeDocument/2006/relationships/image" Target="../media/image3145.png"/><Relationship Id="rId542" Type="http://schemas.openxmlformats.org/officeDocument/2006/relationships/customXml" Target="../ink/ink3440.xml"/><Relationship Id="rId181" Type="http://schemas.openxmlformats.org/officeDocument/2006/relationships/image" Target="../media/image3068.png"/><Relationship Id="rId402" Type="http://schemas.openxmlformats.org/officeDocument/2006/relationships/customXml" Target="../ink/ink3370.xml"/><Relationship Id="rId279" Type="http://schemas.openxmlformats.org/officeDocument/2006/relationships/image" Target="../media/image3117.png"/><Relationship Id="rId486" Type="http://schemas.openxmlformats.org/officeDocument/2006/relationships/customXml" Target="../ink/ink3412.xml"/><Relationship Id="rId43" Type="http://schemas.openxmlformats.org/officeDocument/2006/relationships/image" Target="../media/image2999.png"/><Relationship Id="rId139" Type="http://schemas.openxmlformats.org/officeDocument/2006/relationships/image" Target="../media/image3047.png"/><Relationship Id="rId346" Type="http://schemas.openxmlformats.org/officeDocument/2006/relationships/customXml" Target="../ink/ink3342.xml"/><Relationship Id="rId553" Type="http://schemas.openxmlformats.org/officeDocument/2006/relationships/image" Target="../media/image3254.png"/><Relationship Id="rId192" Type="http://schemas.openxmlformats.org/officeDocument/2006/relationships/customXml" Target="../ink/ink3265.xml"/><Relationship Id="rId206" Type="http://schemas.openxmlformats.org/officeDocument/2006/relationships/customXml" Target="../ink/ink3272.xml"/><Relationship Id="rId413" Type="http://schemas.openxmlformats.org/officeDocument/2006/relationships/image" Target="../media/image3184.png"/><Relationship Id="rId497" Type="http://schemas.openxmlformats.org/officeDocument/2006/relationships/image" Target="../media/image3226.png"/><Relationship Id="rId620" Type="http://schemas.openxmlformats.org/officeDocument/2006/relationships/customXml" Target="../ink/ink3479.xml"/><Relationship Id="rId357" Type="http://schemas.openxmlformats.org/officeDocument/2006/relationships/image" Target="../media/image3156.png"/><Relationship Id="rId54" Type="http://schemas.openxmlformats.org/officeDocument/2006/relationships/customXml" Target="../ink/ink3196.xml"/><Relationship Id="rId217" Type="http://schemas.openxmlformats.org/officeDocument/2006/relationships/image" Target="../media/image3086.png"/><Relationship Id="rId564" Type="http://schemas.openxmlformats.org/officeDocument/2006/relationships/customXml" Target="../ink/ink3451.xml"/><Relationship Id="rId424" Type="http://schemas.openxmlformats.org/officeDocument/2006/relationships/customXml" Target="../ink/ink3381.xml"/><Relationship Id="rId631" Type="http://schemas.openxmlformats.org/officeDocument/2006/relationships/image" Target="../media/image3293.png"/><Relationship Id="rId270" Type="http://schemas.openxmlformats.org/officeDocument/2006/relationships/customXml" Target="../ink/ink3304.xml"/><Relationship Id="rId65" Type="http://schemas.openxmlformats.org/officeDocument/2006/relationships/image" Target="../media/image3010.png"/><Relationship Id="rId130" Type="http://schemas.openxmlformats.org/officeDocument/2006/relationships/customXml" Target="../ink/ink3234.xml"/><Relationship Id="rId368" Type="http://schemas.openxmlformats.org/officeDocument/2006/relationships/customXml" Target="../ink/ink3353.xml"/><Relationship Id="rId575" Type="http://schemas.openxmlformats.org/officeDocument/2006/relationships/image" Target="../media/image3265.png"/><Relationship Id="rId228" Type="http://schemas.openxmlformats.org/officeDocument/2006/relationships/customXml" Target="../ink/ink3283.xml"/><Relationship Id="rId435" Type="http://schemas.openxmlformats.org/officeDocument/2006/relationships/image" Target="../media/image3195.png"/><Relationship Id="rId642" Type="http://schemas.openxmlformats.org/officeDocument/2006/relationships/customXml" Target="../ink/ink3490.xml"/><Relationship Id="rId281" Type="http://schemas.openxmlformats.org/officeDocument/2006/relationships/image" Target="../media/image3118.png"/><Relationship Id="rId502" Type="http://schemas.openxmlformats.org/officeDocument/2006/relationships/customXml" Target="../ink/ink3420.xml"/><Relationship Id="rId76" Type="http://schemas.openxmlformats.org/officeDocument/2006/relationships/customXml" Target="../ink/ink3207.xml"/><Relationship Id="rId141" Type="http://schemas.openxmlformats.org/officeDocument/2006/relationships/image" Target="../media/image3048.png"/><Relationship Id="rId379" Type="http://schemas.openxmlformats.org/officeDocument/2006/relationships/image" Target="../media/image3167.png"/><Relationship Id="rId586" Type="http://schemas.openxmlformats.org/officeDocument/2006/relationships/customXml" Target="../ink/ink3462.xml"/><Relationship Id="rId7" Type="http://schemas.openxmlformats.org/officeDocument/2006/relationships/customXml" Target="../ink/ink3173.xml"/><Relationship Id="rId239" Type="http://schemas.openxmlformats.org/officeDocument/2006/relationships/image" Target="../media/image3097.png"/><Relationship Id="rId446" Type="http://schemas.openxmlformats.org/officeDocument/2006/relationships/customXml" Target="../ink/ink3392.xml"/><Relationship Id="rId653" Type="http://schemas.openxmlformats.org/officeDocument/2006/relationships/image" Target="../media/image3304.png"/><Relationship Id="rId292" Type="http://schemas.openxmlformats.org/officeDocument/2006/relationships/customXml" Target="../ink/ink3315.xml"/><Relationship Id="rId306" Type="http://schemas.openxmlformats.org/officeDocument/2006/relationships/customXml" Target="../ink/ink3322.xml"/><Relationship Id="rId87" Type="http://schemas.openxmlformats.org/officeDocument/2006/relationships/image" Target="../media/image3021.png"/><Relationship Id="rId513" Type="http://schemas.openxmlformats.org/officeDocument/2006/relationships/image" Target="../media/image3234.png"/><Relationship Id="rId597" Type="http://schemas.openxmlformats.org/officeDocument/2006/relationships/image" Target="../media/image3276.png"/><Relationship Id="rId152" Type="http://schemas.openxmlformats.org/officeDocument/2006/relationships/customXml" Target="../ink/ink3245.xml"/><Relationship Id="rId457" Type="http://schemas.openxmlformats.org/officeDocument/2006/relationships/image" Target="../media/image3206.png"/><Relationship Id="rId664" Type="http://schemas.openxmlformats.org/officeDocument/2006/relationships/customXml" Target="../ink/ink3501.xml"/><Relationship Id="rId14" Type="http://schemas.openxmlformats.org/officeDocument/2006/relationships/image" Target="../media/image2981.png"/><Relationship Id="rId317" Type="http://schemas.openxmlformats.org/officeDocument/2006/relationships/image" Target="../media/image3136.png"/><Relationship Id="rId524" Type="http://schemas.openxmlformats.org/officeDocument/2006/relationships/customXml" Target="../ink/ink3431.xml"/><Relationship Id="rId98" Type="http://schemas.openxmlformats.org/officeDocument/2006/relationships/customXml" Target="../ink/ink3218.xml"/><Relationship Id="rId163" Type="http://schemas.openxmlformats.org/officeDocument/2006/relationships/image" Target="../media/image3059.png"/><Relationship Id="rId370" Type="http://schemas.openxmlformats.org/officeDocument/2006/relationships/customXml" Target="../ink/ink3354.xml"/><Relationship Id="rId230" Type="http://schemas.openxmlformats.org/officeDocument/2006/relationships/customXml" Target="../ink/ink3284.xml"/><Relationship Id="rId468" Type="http://schemas.openxmlformats.org/officeDocument/2006/relationships/customXml" Target="../ink/ink3403.xml"/><Relationship Id="rId675" Type="http://schemas.openxmlformats.org/officeDocument/2006/relationships/image" Target="../media/image3314.png"/><Relationship Id="rId25" Type="http://schemas.openxmlformats.org/officeDocument/2006/relationships/customXml" Target="../ink/ink3182.xml"/><Relationship Id="rId328" Type="http://schemas.openxmlformats.org/officeDocument/2006/relationships/customXml" Target="../ink/ink3333.xml"/><Relationship Id="rId535" Type="http://schemas.openxmlformats.org/officeDocument/2006/relationships/image" Target="../media/image3245.png"/><Relationship Id="rId174" Type="http://schemas.openxmlformats.org/officeDocument/2006/relationships/customXml" Target="../ink/ink3256.xml"/><Relationship Id="rId381" Type="http://schemas.openxmlformats.org/officeDocument/2006/relationships/image" Target="../media/image3168.png"/><Relationship Id="rId602" Type="http://schemas.openxmlformats.org/officeDocument/2006/relationships/customXml" Target="../ink/ink3470.xml"/><Relationship Id="rId241" Type="http://schemas.openxmlformats.org/officeDocument/2006/relationships/image" Target="../media/image3098.png"/><Relationship Id="rId479" Type="http://schemas.openxmlformats.org/officeDocument/2006/relationships/image" Target="../media/image3217.png"/><Relationship Id="rId36" Type="http://schemas.openxmlformats.org/officeDocument/2006/relationships/customXml" Target="../ink/ink3187.xml"/><Relationship Id="rId339" Type="http://schemas.openxmlformats.org/officeDocument/2006/relationships/image" Target="../media/image3147.png"/><Relationship Id="rId546" Type="http://schemas.openxmlformats.org/officeDocument/2006/relationships/customXml" Target="../ink/ink3442.xml"/><Relationship Id="rId101" Type="http://schemas.openxmlformats.org/officeDocument/2006/relationships/image" Target="../media/image3028.png"/><Relationship Id="rId185" Type="http://schemas.openxmlformats.org/officeDocument/2006/relationships/image" Target="../media/image3070.png"/><Relationship Id="rId406" Type="http://schemas.openxmlformats.org/officeDocument/2006/relationships/customXml" Target="../ink/ink3372.xml"/><Relationship Id="rId392" Type="http://schemas.openxmlformats.org/officeDocument/2006/relationships/customXml" Target="../ink/ink3365.xml"/><Relationship Id="rId613" Type="http://schemas.openxmlformats.org/officeDocument/2006/relationships/image" Target="../media/image3284.png"/><Relationship Id="rId252" Type="http://schemas.openxmlformats.org/officeDocument/2006/relationships/customXml" Target="../ink/ink3295.xml"/><Relationship Id="rId47" Type="http://schemas.openxmlformats.org/officeDocument/2006/relationships/image" Target="../media/image3001.png"/><Relationship Id="rId112" Type="http://schemas.openxmlformats.org/officeDocument/2006/relationships/customXml" Target="../ink/ink3225.xml"/><Relationship Id="rId557" Type="http://schemas.openxmlformats.org/officeDocument/2006/relationships/image" Target="../media/image3256.png"/><Relationship Id="rId196" Type="http://schemas.openxmlformats.org/officeDocument/2006/relationships/customXml" Target="../ink/ink3267.xml"/><Relationship Id="rId417" Type="http://schemas.openxmlformats.org/officeDocument/2006/relationships/image" Target="../media/image3186.png"/><Relationship Id="rId624" Type="http://schemas.openxmlformats.org/officeDocument/2006/relationships/customXml" Target="../ink/ink3481.xml"/><Relationship Id="rId263" Type="http://schemas.openxmlformats.org/officeDocument/2006/relationships/image" Target="../media/image3109.png"/><Relationship Id="rId470" Type="http://schemas.openxmlformats.org/officeDocument/2006/relationships/customXml" Target="../ink/ink3404.xml"/><Relationship Id="rId58" Type="http://schemas.openxmlformats.org/officeDocument/2006/relationships/customXml" Target="../ink/ink3198.xml"/><Relationship Id="rId123" Type="http://schemas.openxmlformats.org/officeDocument/2006/relationships/image" Target="../media/image3039.png"/><Relationship Id="rId330" Type="http://schemas.openxmlformats.org/officeDocument/2006/relationships/customXml" Target="../ink/ink3334.xml"/><Relationship Id="rId568" Type="http://schemas.openxmlformats.org/officeDocument/2006/relationships/customXml" Target="../ink/ink3453.xml"/><Relationship Id="rId428" Type="http://schemas.openxmlformats.org/officeDocument/2006/relationships/customXml" Target="../ink/ink3383.xml"/><Relationship Id="rId635" Type="http://schemas.openxmlformats.org/officeDocument/2006/relationships/image" Target="../media/image3295.png"/><Relationship Id="rId274" Type="http://schemas.openxmlformats.org/officeDocument/2006/relationships/customXml" Target="../ink/ink3306.xml"/><Relationship Id="rId481" Type="http://schemas.openxmlformats.org/officeDocument/2006/relationships/image" Target="../media/image3218.png"/><Relationship Id="rId69" Type="http://schemas.openxmlformats.org/officeDocument/2006/relationships/image" Target="../media/image3012.png"/><Relationship Id="rId134" Type="http://schemas.openxmlformats.org/officeDocument/2006/relationships/customXml" Target="../ink/ink3236.xml"/><Relationship Id="rId579" Type="http://schemas.openxmlformats.org/officeDocument/2006/relationships/image" Target="../media/image3267.png"/><Relationship Id="rId341" Type="http://schemas.openxmlformats.org/officeDocument/2006/relationships/image" Target="../media/image3148.png"/><Relationship Id="rId439" Type="http://schemas.openxmlformats.org/officeDocument/2006/relationships/image" Target="../media/image3197.png"/><Relationship Id="rId646" Type="http://schemas.openxmlformats.org/officeDocument/2006/relationships/customXml" Target="../ink/ink3492.xml"/><Relationship Id="rId201" Type="http://schemas.openxmlformats.org/officeDocument/2006/relationships/image" Target="../media/image3078.png"/><Relationship Id="rId285" Type="http://schemas.openxmlformats.org/officeDocument/2006/relationships/image" Target="../media/image3120.png"/><Relationship Id="rId506" Type="http://schemas.openxmlformats.org/officeDocument/2006/relationships/customXml" Target="../ink/ink3422.xml"/><Relationship Id="rId492" Type="http://schemas.openxmlformats.org/officeDocument/2006/relationships/customXml" Target="../ink/ink3415.xml"/><Relationship Id="rId91" Type="http://schemas.openxmlformats.org/officeDocument/2006/relationships/image" Target="../media/image3023.png"/><Relationship Id="rId145" Type="http://schemas.openxmlformats.org/officeDocument/2006/relationships/image" Target="../media/image3050.png"/><Relationship Id="rId187" Type="http://schemas.openxmlformats.org/officeDocument/2006/relationships/image" Target="../media/image3071.png"/><Relationship Id="rId352" Type="http://schemas.openxmlformats.org/officeDocument/2006/relationships/customXml" Target="../ink/ink3345.xml"/><Relationship Id="rId394" Type="http://schemas.openxmlformats.org/officeDocument/2006/relationships/customXml" Target="../ink/ink3366.xml"/><Relationship Id="rId408" Type="http://schemas.openxmlformats.org/officeDocument/2006/relationships/customXml" Target="../ink/ink3373.xml"/><Relationship Id="rId615" Type="http://schemas.openxmlformats.org/officeDocument/2006/relationships/image" Target="../media/image3285.png"/><Relationship Id="rId212" Type="http://schemas.openxmlformats.org/officeDocument/2006/relationships/customXml" Target="../ink/ink3275.xml"/><Relationship Id="rId254" Type="http://schemas.openxmlformats.org/officeDocument/2006/relationships/customXml" Target="../ink/ink3296.xml"/><Relationship Id="rId657" Type="http://schemas.openxmlformats.org/officeDocument/2006/relationships/image" Target="../media/image3306.png"/><Relationship Id="rId49" Type="http://schemas.openxmlformats.org/officeDocument/2006/relationships/image" Target="../media/image3002.png"/><Relationship Id="rId114" Type="http://schemas.openxmlformats.org/officeDocument/2006/relationships/customXml" Target="../ink/ink3226.xml"/><Relationship Id="rId296" Type="http://schemas.openxmlformats.org/officeDocument/2006/relationships/customXml" Target="../ink/ink3317.xml"/><Relationship Id="rId461" Type="http://schemas.openxmlformats.org/officeDocument/2006/relationships/image" Target="../media/image3208.png"/><Relationship Id="rId517" Type="http://schemas.openxmlformats.org/officeDocument/2006/relationships/image" Target="../media/image3236.png"/><Relationship Id="rId559" Type="http://schemas.openxmlformats.org/officeDocument/2006/relationships/image" Target="../media/image3257.png"/><Relationship Id="rId60" Type="http://schemas.openxmlformats.org/officeDocument/2006/relationships/customXml" Target="../ink/ink3199.xml"/><Relationship Id="rId156" Type="http://schemas.openxmlformats.org/officeDocument/2006/relationships/customXml" Target="../ink/ink3247.xml"/><Relationship Id="rId198" Type="http://schemas.openxmlformats.org/officeDocument/2006/relationships/customXml" Target="../ink/ink3268.xml"/><Relationship Id="rId321" Type="http://schemas.openxmlformats.org/officeDocument/2006/relationships/image" Target="../media/image3138.png"/><Relationship Id="rId363" Type="http://schemas.openxmlformats.org/officeDocument/2006/relationships/image" Target="../media/image3159.png"/><Relationship Id="rId419" Type="http://schemas.openxmlformats.org/officeDocument/2006/relationships/image" Target="../media/image3187.png"/><Relationship Id="rId570" Type="http://schemas.openxmlformats.org/officeDocument/2006/relationships/customXml" Target="../ink/ink3454.xml"/><Relationship Id="rId626" Type="http://schemas.openxmlformats.org/officeDocument/2006/relationships/customXml" Target="../ink/ink3482.xml"/><Relationship Id="rId223" Type="http://schemas.openxmlformats.org/officeDocument/2006/relationships/image" Target="../media/image3089.png"/><Relationship Id="rId430" Type="http://schemas.openxmlformats.org/officeDocument/2006/relationships/customXml" Target="../ink/ink3384.xml"/><Relationship Id="rId668" Type="http://schemas.openxmlformats.org/officeDocument/2006/relationships/customXml" Target="../ink/ink3503.xml"/><Relationship Id="rId18" Type="http://schemas.openxmlformats.org/officeDocument/2006/relationships/image" Target="../media/image2983.png"/><Relationship Id="rId265" Type="http://schemas.openxmlformats.org/officeDocument/2006/relationships/image" Target="../media/image3110.png"/><Relationship Id="rId472" Type="http://schemas.openxmlformats.org/officeDocument/2006/relationships/customXml" Target="../ink/ink3405.xml"/><Relationship Id="rId528" Type="http://schemas.openxmlformats.org/officeDocument/2006/relationships/customXml" Target="../ink/ink3433.xml"/><Relationship Id="rId125" Type="http://schemas.openxmlformats.org/officeDocument/2006/relationships/image" Target="../media/image3040.png"/><Relationship Id="rId167" Type="http://schemas.openxmlformats.org/officeDocument/2006/relationships/image" Target="../media/image3061.png"/><Relationship Id="rId332" Type="http://schemas.openxmlformats.org/officeDocument/2006/relationships/customXml" Target="../ink/ink3335.xml"/><Relationship Id="rId374" Type="http://schemas.openxmlformats.org/officeDocument/2006/relationships/customXml" Target="../ink/ink3356.xml"/><Relationship Id="rId581" Type="http://schemas.openxmlformats.org/officeDocument/2006/relationships/image" Target="../media/image3268.png"/><Relationship Id="rId71" Type="http://schemas.openxmlformats.org/officeDocument/2006/relationships/image" Target="../media/image3013.png"/><Relationship Id="rId234" Type="http://schemas.openxmlformats.org/officeDocument/2006/relationships/customXml" Target="../ink/ink3286.xml"/><Relationship Id="rId637" Type="http://schemas.openxmlformats.org/officeDocument/2006/relationships/image" Target="../media/image3296.png"/><Relationship Id="rId679" Type="http://schemas.openxmlformats.org/officeDocument/2006/relationships/image" Target="../media/image3316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989.png"/><Relationship Id="rId276" Type="http://schemas.openxmlformats.org/officeDocument/2006/relationships/customXml" Target="../ink/ink3307.xml"/><Relationship Id="rId441" Type="http://schemas.openxmlformats.org/officeDocument/2006/relationships/image" Target="../media/image3198.png"/><Relationship Id="rId483" Type="http://schemas.openxmlformats.org/officeDocument/2006/relationships/image" Target="../media/image3219.png"/><Relationship Id="rId539" Type="http://schemas.openxmlformats.org/officeDocument/2006/relationships/image" Target="../media/image3247.png"/><Relationship Id="rId40" Type="http://schemas.openxmlformats.org/officeDocument/2006/relationships/customXml" Target="../ink/ink3189.xml"/><Relationship Id="rId136" Type="http://schemas.openxmlformats.org/officeDocument/2006/relationships/customXml" Target="../ink/ink3237.xml"/><Relationship Id="rId178" Type="http://schemas.openxmlformats.org/officeDocument/2006/relationships/customXml" Target="../ink/ink3258.xml"/><Relationship Id="rId301" Type="http://schemas.openxmlformats.org/officeDocument/2006/relationships/image" Target="../media/image3128.png"/><Relationship Id="rId343" Type="http://schemas.openxmlformats.org/officeDocument/2006/relationships/image" Target="../media/image3149.png"/><Relationship Id="rId550" Type="http://schemas.openxmlformats.org/officeDocument/2006/relationships/customXml" Target="../ink/ink3444.xml"/><Relationship Id="rId82" Type="http://schemas.openxmlformats.org/officeDocument/2006/relationships/customXml" Target="../ink/ink3210.xml"/><Relationship Id="rId203" Type="http://schemas.openxmlformats.org/officeDocument/2006/relationships/image" Target="../media/image3079.png"/><Relationship Id="rId385" Type="http://schemas.openxmlformats.org/officeDocument/2006/relationships/image" Target="../media/image3170.png"/><Relationship Id="rId592" Type="http://schemas.openxmlformats.org/officeDocument/2006/relationships/customXml" Target="../ink/ink3465.xml"/><Relationship Id="rId606" Type="http://schemas.openxmlformats.org/officeDocument/2006/relationships/customXml" Target="../ink/ink3472.xml"/><Relationship Id="rId648" Type="http://schemas.openxmlformats.org/officeDocument/2006/relationships/customXml" Target="../ink/ink3493.xml"/><Relationship Id="rId245" Type="http://schemas.openxmlformats.org/officeDocument/2006/relationships/image" Target="../media/image3100.png"/><Relationship Id="rId287" Type="http://schemas.openxmlformats.org/officeDocument/2006/relationships/image" Target="../media/image3121.png"/><Relationship Id="rId410" Type="http://schemas.openxmlformats.org/officeDocument/2006/relationships/customXml" Target="../ink/ink3374.xml"/><Relationship Id="rId452" Type="http://schemas.openxmlformats.org/officeDocument/2006/relationships/customXml" Target="../ink/ink3395.xml"/><Relationship Id="rId494" Type="http://schemas.openxmlformats.org/officeDocument/2006/relationships/customXml" Target="../ink/ink3416.xml"/><Relationship Id="rId508" Type="http://schemas.openxmlformats.org/officeDocument/2006/relationships/customXml" Target="../ink/ink3423.xml"/><Relationship Id="rId105" Type="http://schemas.openxmlformats.org/officeDocument/2006/relationships/image" Target="../media/image3030.png"/><Relationship Id="rId147" Type="http://schemas.openxmlformats.org/officeDocument/2006/relationships/image" Target="../media/image3051.png"/><Relationship Id="rId312" Type="http://schemas.openxmlformats.org/officeDocument/2006/relationships/customXml" Target="../ink/ink3325.xml"/><Relationship Id="rId354" Type="http://schemas.openxmlformats.org/officeDocument/2006/relationships/customXml" Target="../ink/ink3346.xml"/><Relationship Id="rId51" Type="http://schemas.openxmlformats.org/officeDocument/2006/relationships/image" Target="../media/image3003.png"/><Relationship Id="rId93" Type="http://schemas.openxmlformats.org/officeDocument/2006/relationships/image" Target="../media/image3024.png"/><Relationship Id="rId189" Type="http://schemas.openxmlformats.org/officeDocument/2006/relationships/image" Target="../media/image3072.png"/><Relationship Id="rId396" Type="http://schemas.openxmlformats.org/officeDocument/2006/relationships/customXml" Target="../ink/ink3367.xml"/><Relationship Id="rId561" Type="http://schemas.openxmlformats.org/officeDocument/2006/relationships/image" Target="../media/image3258.png"/><Relationship Id="rId617" Type="http://schemas.openxmlformats.org/officeDocument/2006/relationships/image" Target="../media/image3286.png"/><Relationship Id="rId659" Type="http://schemas.openxmlformats.org/officeDocument/2006/relationships/image" Target="../media/image3307.png"/><Relationship Id="rId214" Type="http://schemas.openxmlformats.org/officeDocument/2006/relationships/customXml" Target="../ink/ink3276.xml"/><Relationship Id="rId256" Type="http://schemas.openxmlformats.org/officeDocument/2006/relationships/customXml" Target="../ink/ink3297.xml"/><Relationship Id="rId298" Type="http://schemas.openxmlformats.org/officeDocument/2006/relationships/customXml" Target="../ink/ink3318.xml"/><Relationship Id="rId421" Type="http://schemas.openxmlformats.org/officeDocument/2006/relationships/image" Target="../media/image3188.png"/><Relationship Id="rId463" Type="http://schemas.openxmlformats.org/officeDocument/2006/relationships/image" Target="../media/image3209.png"/><Relationship Id="rId519" Type="http://schemas.openxmlformats.org/officeDocument/2006/relationships/image" Target="../media/image3237.png"/><Relationship Id="rId670" Type="http://schemas.openxmlformats.org/officeDocument/2006/relationships/customXml" Target="../ink/ink3504.xml"/><Relationship Id="rId116" Type="http://schemas.openxmlformats.org/officeDocument/2006/relationships/customXml" Target="../ink/ink3227.xml"/><Relationship Id="rId158" Type="http://schemas.openxmlformats.org/officeDocument/2006/relationships/customXml" Target="../ink/ink3248.xml"/><Relationship Id="rId323" Type="http://schemas.openxmlformats.org/officeDocument/2006/relationships/image" Target="../media/image3139.png"/><Relationship Id="rId530" Type="http://schemas.openxmlformats.org/officeDocument/2006/relationships/customXml" Target="../ink/ink3434.xml"/><Relationship Id="rId20" Type="http://schemas.openxmlformats.org/officeDocument/2006/relationships/image" Target="../media/image2984.png"/><Relationship Id="rId62" Type="http://schemas.openxmlformats.org/officeDocument/2006/relationships/customXml" Target="../ink/ink3200.xml"/><Relationship Id="rId365" Type="http://schemas.openxmlformats.org/officeDocument/2006/relationships/image" Target="../media/image3160.png"/><Relationship Id="rId572" Type="http://schemas.openxmlformats.org/officeDocument/2006/relationships/customXml" Target="../ink/ink3455.xml"/><Relationship Id="rId628" Type="http://schemas.openxmlformats.org/officeDocument/2006/relationships/customXml" Target="../ink/ink3483.xml"/><Relationship Id="rId225" Type="http://schemas.openxmlformats.org/officeDocument/2006/relationships/image" Target="../media/image3090.png"/><Relationship Id="rId267" Type="http://schemas.openxmlformats.org/officeDocument/2006/relationships/image" Target="../media/image3111.png"/><Relationship Id="rId432" Type="http://schemas.openxmlformats.org/officeDocument/2006/relationships/customXml" Target="../ink/ink3385.xml"/><Relationship Id="rId474" Type="http://schemas.openxmlformats.org/officeDocument/2006/relationships/customXml" Target="../ink/ink3406.xml"/><Relationship Id="rId127" Type="http://schemas.openxmlformats.org/officeDocument/2006/relationships/image" Target="../media/image3041.png"/><Relationship Id="rId681" Type="http://schemas.openxmlformats.org/officeDocument/2006/relationships/image" Target="../media/image3317.png"/><Relationship Id="rId31" Type="http://schemas.openxmlformats.org/officeDocument/2006/relationships/image" Target="../media/image2990.png"/><Relationship Id="rId73" Type="http://schemas.openxmlformats.org/officeDocument/2006/relationships/image" Target="../media/image3014.png"/><Relationship Id="rId169" Type="http://schemas.openxmlformats.org/officeDocument/2006/relationships/image" Target="../media/image3062.png"/><Relationship Id="rId334" Type="http://schemas.openxmlformats.org/officeDocument/2006/relationships/customXml" Target="../ink/ink3336.xml"/><Relationship Id="rId376" Type="http://schemas.openxmlformats.org/officeDocument/2006/relationships/customXml" Target="../ink/ink3357.xml"/><Relationship Id="rId541" Type="http://schemas.openxmlformats.org/officeDocument/2006/relationships/image" Target="../media/image3248.png"/><Relationship Id="rId583" Type="http://schemas.openxmlformats.org/officeDocument/2006/relationships/image" Target="../media/image3269.png"/><Relationship Id="rId639" Type="http://schemas.openxmlformats.org/officeDocument/2006/relationships/image" Target="../media/image3297.png"/><Relationship Id="rId4" Type="http://schemas.openxmlformats.org/officeDocument/2006/relationships/image" Target="../media/image2975.png"/><Relationship Id="rId180" Type="http://schemas.openxmlformats.org/officeDocument/2006/relationships/customXml" Target="../ink/ink3259.xml"/><Relationship Id="rId236" Type="http://schemas.openxmlformats.org/officeDocument/2006/relationships/customXml" Target="../ink/ink3287.xml"/><Relationship Id="rId278" Type="http://schemas.openxmlformats.org/officeDocument/2006/relationships/customXml" Target="../ink/ink3308.xml"/><Relationship Id="rId401" Type="http://schemas.openxmlformats.org/officeDocument/2006/relationships/image" Target="../media/image3178.png"/><Relationship Id="rId443" Type="http://schemas.openxmlformats.org/officeDocument/2006/relationships/image" Target="../media/image3199.png"/><Relationship Id="rId650" Type="http://schemas.openxmlformats.org/officeDocument/2006/relationships/customXml" Target="../ink/ink3494.xml"/><Relationship Id="rId303" Type="http://schemas.openxmlformats.org/officeDocument/2006/relationships/image" Target="../media/image3129.png"/><Relationship Id="rId485" Type="http://schemas.openxmlformats.org/officeDocument/2006/relationships/image" Target="../media/image3220.png"/><Relationship Id="rId42" Type="http://schemas.openxmlformats.org/officeDocument/2006/relationships/customXml" Target="../ink/ink3190.xml"/><Relationship Id="rId84" Type="http://schemas.openxmlformats.org/officeDocument/2006/relationships/customXml" Target="../ink/ink3211.xml"/><Relationship Id="rId138" Type="http://schemas.openxmlformats.org/officeDocument/2006/relationships/customXml" Target="../ink/ink3238.xml"/><Relationship Id="rId345" Type="http://schemas.openxmlformats.org/officeDocument/2006/relationships/image" Target="../media/image3150.png"/><Relationship Id="rId387" Type="http://schemas.openxmlformats.org/officeDocument/2006/relationships/image" Target="../media/image3171.png"/><Relationship Id="rId510" Type="http://schemas.openxmlformats.org/officeDocument/2006/relationships/customXml" Target="../ink/ink3424.xml"/><Relationship Id="rId552" Type="http://schemas.openxmlformats.org/officeDocument/2006/relationships/customXml" Target="../ink/ink3445.xml"/><Relationship Id="rId594" Type="http://schemas.openxmlformats.org/officeDocument/2006/relationships/customXml" Target="../ink/ink3466.xml"/><Relationship Id="rId608" Type="http://schemas.openxmlformats.org/officeDocument/2006/relationships/customXml" Target="../ink/ink3473.xml"/><Relationship Id="rId191" Type="http://schemas.openxmlformats.org/officeDocument/2006/relationships/image" Target="../media/image3073.png"/><Relationship Id="rId205" Type="http://schemas.openxmlformats.org/officeDocument/2006/relationships/image" Target="../media/image3080.png"/><Relationship Id="rId247" Type="http://schemas.openxmlformats.org/officeDocument/2006/relationships/image" Target="../media/image3101.png"/><Relationship Id="rId412" Type="http://schemas.openxmlformats.org/officeDocument/2006/relationships/customXml" Target="../ink/ink3375.xml"/><Relationship Id="rId107" Type="http://schemas.openxmlformats.org/officeDocument/2006/relationships/image" Target="../media/image3031.png"/><Relationship Id="rId289" Type="http://schemas.openxmlformats.org/officeDocument/2006/relationships/image" Target="../media/image3122.png"/><Relationship Id="rId454" Type="http://schemas.openxmlformats.org/officeDocument/2006/relationships/customXml" Target="../ink/ink3396.xml"/><Relationship Id="rId496" Type="http://schemas.openxmlformats.org/officeDocument/2006/relationships/customXml" Target="../ink/ink3417.xml"/><Relationship Id="rId661" Type="http://schemas.openxmlformats.org/officeDocument/2006/relationships/image" Target="../media/image3308.png"/><Relationship Id="rId11" Type="http://schemas.openxmlformats.org/officeDocument/2006/relationships/customXml" Target="../ink/ink3175.xml"/><Relationship Id="rId53" Type="http://schemas.openxmlformats.org/officeDocument/2006/relationships/image" Target="../media/image3004.png"/><Relationship Id="rId149" Type="http://schemas.openxmlformats.org/officeDocument/2006/relationships/image" Target="../media/image3052.png"/><Relationship Id="rId314" Type="http://schemas.openxmlformats.org/officeDocument/2006/relationships/customXml" Target="../ink/ink3326.xml"/><Relationship Id="rId356" Type="http://schemas.openxmlformats.org/officeDocument/2006/relationships/customXml" Target="../ink/ink3347.xml"/><Relationship Id="rId398" Type="http://schemas.openxmlformats.org/officeDocument/2006/relationships/customXml" Target="../ink/ink3368.xml"/><Relationship Id="rId521" Type="http://schemas.openxmlformats.org/officeDocument/2006/relationships/image" Target="../media/image3238.png"/><Relationship Id="rId563" Type="http://schemas.openxmlformats.org/officeDocument/2006/relationships/image" Target="../media/image3259.png"/><Relationship Id="rId619" Type="http://schemas.openxmlformats.org/officeDocument/2006/relationships/image" Target="../media/image3287.png"/><Relationship Id="rId95" Type="http://schemas.openxmlformats.org/officeDocument/2006/relationships/image" Target="../media/image3025.png"/><Relationship Id="rId160" Type="http://schemas.openxmlformats.org/officeDocument/2006/relationships/customXml" Target="../ink/ink3249.xml"/><Relationship Id="rId216" Type="http://schemas.openxmlformats.org/officeDocument/2006/relationships/customXml" Target="../ink/ink3277.xml"/><Relationship Id="rId423" Type="http://schemas.openxmlformats.org/officeDocument/2006/relationships/image" Target="../media/image3189.png"/><Relationship Id="rId258" Type="http://schemas.openxmlformats.org/officeDocument/2006/relationships/customXml" Target="../ink/ink3298.xml"/><Relationship Id="rId465" Type="http://schemas.openxmlformats.org/officeDocument/2006/relationships/image" Target="../media/image3210.png"/><Relationship Id="rId630" Type="http://schemas.openxmlformats.org/officeDocument/2006/relationships/customXml" Target="../ink/ink3484.xml"/><Relationship Id="rId672" Type="http://schemas.openxmlformats.org/officeDocument/2006/relationships/customXml" Target="../ink/ink3505.xml"/><Relationship Id="rId22" Type="http://schemas.openxmlformats.org/officeDocument/2006/relationships/image" Target="../media/image2985.png"/><Relationship Id="rId64" Type="http://schemas.openxmlformats.org/officeDocument/2006/relationships/customXml" Target="../ink/ink3201.xml"/><Relationship Id="rId118" Type="http://schemas.openxmlformats.org/officeDocument/2006/relationships/customXml" Target="../ink/ink3228.xml"/><Relationship Id="rId325" Type="http://schemas.openxmlformats.org/officeDocument/2006/relationships/image" Target="../media/image3140.png"/><Relationship Id="rId367" Type="http://schemas.openxmlformats.org/officeDocument/2006/relationships/image" Target="../media/image3161.png"/><Relationship Id="rId532" Type="http://schemas.openxmlformats.org/officeDocument/2006/relationships/customXml" Target="../ink/ink3435.xml"/><Relationship Id="rId574" Type="http://schemas.openxmlformats.org/officeDocument/2006/relationships/customXml" Target="../ink/ink3456.xml"/><Relationship Id="rId171" Type="http://schemas.openxmlformats.org/officeDocument/2006/relationships/image" Target="../media/image3063.png"/><Relationship Id="rId227" Type="http://schemas.openxmlformats.org/officeDocument/2006/relationships/image" Target="../media/image3091.png"/><Relationship Id="rId269" Type="http://schemas.openxmlformats.org/officeDocument/2006/relationships/image" Target="../media/image3112.png"/><Relationship Id="rId434" Type="http://schemas.openxmlformats.org/officeDocument/2006/relationships/customXml" Target="../ink/ink3386.xml"/><Relationship Id="rId476" Type="http://schemas.openxmlformats.org/officeDocument/2006/relationships/customXml" Target="../ink/ink3407.xml"/><Relationship Id="rId641" Type="http://schemas.openxmlformats.org/officeDocument/2006/relationships/image" Target="../media/image3298.png"/><Relationship Id="rId683" Type="http://schemas.openxmlformats.org/officeDocument/2006/relationships/image" Target="../media/image3318.png"/><Relationship Id="rId33" Type="http://schemas.openxmlformats.org/officeDocument/2006/relationships/image" Target="../media/image2991.png"/><Relationship Id="rId129" Type="http://schemas.openxmlformats.org/officeDocument/2006/relationships/image" Target="../media/image3042.png"/><Relationship Id="rId280" Type="http://schemas.openxmlformats.org/officeDocument/2006/relationships/customXml" Target="../ink/ink3309.xml"/><Relationship Id="rId336" Type="http://schemas.openxmlformats.org/officeDocument/2006/relationships/customXml" Target="../ink/ink3337.xml"/><Relationship Id="rId501" Type="http://schemas.openxmlformats.org/officeDocument/2006/relationships/image" Target="../media/image3228.png"/><Relationship Id="rId543" Type="http://schemas.openxmlformats.org/officeDocument/2006/relationships/image" Target="../media/image3249.png"/><Relationship Id="rId75" Type="http://schemas.openxmlformats.org/officeDocument/2006/relationships/image" Target="../media/image3015.png"/><Relationship Id="rId140" Type="http://schemas.openxmlformats.org/officeDocument/2006/relationships/customXml" Target="../ink/ink3239.xml"/><Relationship Id="rId182" Type="http://schemas.openxmlformats.org/officeDocument/2006/relationships/customXml" Target="../ink/ink3260.xml"/><Relationship Id="rId378" Type="http://schemas.openxmlformats.org/officeDocument/2006/relationships/customXml" Target="../ink/ink3358.xml"/><Relationship Id="rId403" Type="http://schemas.openxmlformats.org/officeDocument/2006/relationships/image" Target="../media/image3179.png"/><Relationship Id="rId585" Type="http://schemas.openxmlformats.org/officeDocument/2006/relationships/image" Target="../media/image3270.png"/><Relationship Id="rId6" Type="http://schemas.openxmlformats.org/officeDocument/2006/relationships/image" Target="../media/image2977.png"/><Relationship Id="rId238" Type="http://schemas.openxmlformats.org/officeDocument/2006/relationships/customXml" Target="../ink/ink3288.xml"/><Relationship Id="rId445" Type="http://schemas.openxmlformats.org/officeDocument/2006/relationships/image" Target="../media/image3200.png"/><Relationship Id="rId487" Type="http://schemas.openxmlformats.org/officeDocument/2006/relationships/image" Target="../media/image3221.png"/><Relationship Id="rId610" Type="http://schemas.openxmlformats.org/officeDocument/2006/relationships/customXml" Target="../ink/ink3474.xml"/><Relationship Id="rId652" Type="http://schemas.openxmlformats.org/officeDocument/2006/relationships/customXml" Target="../ink/ink3495.xml"/><Relationship Id="rId291" Type="http://schemas.openxmlformats.org/officeDocument/2006/relationships/image" Target="../media/image3123.png"/><Relationship Id="rId305" Type="http://schemas.openxmlformats.org/officeDocument/2006/relationships/image" Target="../media/image3130.png"/><Relationship Id="rId347" Type="http://schemas.openxmlformats.org/officeDocument/2006/relationships/image" Target="../media/image3151.png"/><Relationship Id="rId512" Type="http://schemas.openxmlformats.org/officeDocument/2006/relationships/customXml" Target="../ink/ink3425.xml"/><Relationship Id="rId44" Type="http://schemas.openxmlformats.org/officeDocument/2006/relationships/customXml" Target="../ink/ink3191.xml"/><Relationship Id="rId86" Type="http://schemas.openxmlformats.org/officeDocument/2006/relationships/customXml" Target="../ink/ink3212.xml"/><Relationship Id="rId151" Type="http://schemas.openxmlformats.org/officeDocument/2006/relationships/image" Target="../media/image3053.png"/><Relationship Id="rId389" Type="http://schemas.openxmlformats.org/officeDocument/2006/relationships/image" Target="../media/image3172.png"/><Relationship Id="rId554" Type="http://schemas.openxmlformats.org/officeDocument/2006/relationships/customXml" Target="../ink/ink3446.xml"/><Relationship Id="rId596" Type="http://schemas.openxmlformats.org/officeDocument/2006/relationships/customXml" Target="../ink/ink3467.xml"/><Relationship Id="rId193" Type="http://schemas.openxmlformats.org/officeDocument/2006/relationships/image" Target="../media/image3074.png"/><Relationship Id="rId207" Type="http://schemas.openxmlformats.org/officeDocument/2006/relationships/image" Target="../media/image3081.png"/><Relationship Id="rId249" Type="http://schemas.openxmlformats.org/officeDocument/2006/relationships/image" Target="../media/image3102.png"/><Relationship Id="rId414" Type="http://schemas.openxmlformats.org/officeDocument/2006/relationships/customXml" Target="../ink/ink3376.xml"/><Relationship Id="rId456" Type="http://schemas.openxmlformats.org/officeDocument/2006/relationships/customXml" Target="../ink/ink3397.xml"/><Relationship Id="rId498" Type="http://schemas.openxmlformats.org/officeDocument/2006/relationships/customXml" Target="../ink/ink3418.xml"/><Relationship Id="rId621" Type="http://schemas.openxmlformats.org/officeDocument/2006/relationships/image" Target="../media/image3288.png"/><Relationship Id="rId663" Type="http://schemas.openxmlformats.org/officeDocument/2006/relationships/image" Target="../media/image3309.png"/><Relationship Id="rId13" Type="http://schemas.openxmlformats.org/officeDocument/2006/relationships/customXml" Target="../ink/ink3176.xml"/><Relationship Id="rId109" Type="http://schemas.openxmlformats.org/officeDocument/2006/relationships/image" Target="../media/image3032.png"/><Relationship Id="rId260" Type="http://schemas.openxmlformats.org/officeDocument/2006/relationships/customXml" Target="../ink/ink3299.xml"/><Relationship Id="rId316" Type="http://schemas.openxmlformats.org/officeDocument/2006/relationships/customXml" Target="../ink/ink3327.xml"/><Relationship Id="rId523" Type="http://schemas.openxmlformats.org/officeDocument/2006/relationships/image" Target="../media/image3239.png"/><Relationship Id="rId55" Type="http://schemas.openxmlformats.org/officeDocument/2006/relationships/image" Target="../media/image3005.png"/><Relationship Id="rId97" Type="http://schemas.openxmlformats.org/officeDocument/2006/relationships/image" Target="../media/image3026.png"/><Relationship Id="rId120" Type="http://schemas.openxmlformats.org/officeDocument/2006/relationships/customXml" Target="../ink/ink3229.xml"/><Relationship Id="rId358" Type="http://schemas.openxmlformats.org/officeDocument/2006/relationships/customXml" Target="../ink/ink3348.xml"/><Relationship Id="rId565" Type="http://schemas.openxmlformats.org/officeDocument/2006/relationships/image" Target="../media/image3260.png"/><Relationship Id="rId162" Type="http://schemas.openxmlformats.org/officeDocument/2006/relationships/customXml" Target="../ink/ink3250.xml"/><Relationship Id="rId218" Type="http://schemas.openxmlformats.org/officeDocument/2006/relationships/customXml" Target="../ink/ink3278.xml"/><Relationship Id="rId425" Type="http://schemas.openxmlformats.org/officeDocument/2006/relationships/image" Target="../media/image3190.png"/><Relationship Id="rId467" Type="http://schemas.openxmlformats.org/officeDocument/2006/relationships/image" Target="../media/image3211.png"/><Relationship Id="rId632" Type="http://schemas.openxmlformats.org/officeDocument/2006/relationships/customXml" Target="../ink/ink3485.xml"/><Relationship Id="rId271" Type="http://schemas.openxmlformats.org/officeDocument/2006/relationships/image" Target="../media/image3113.png"/><Relationship Id="rId674" Type="http://schemas.openxmlformats.org/officeDocument/2006/relationships/customXml" Target="../ink/ink3506.xml"/><Relationship Id="rId24" Type="http://schemas.openxmlformats.org/officeDocument/2006/relationships/image" Target="../media/image2986.png"/><Relationship Id="rId66" Type="http://schemas.openxmlformats.org/officeDocument/2006/relationships/customXml" Target="../ink/ink3202.xml"/><Relationship Id="rId131" Type="http://schemas.openxmlformats.org/officeDocument/2006/relationships/image" Target="../media/image3043.png"/><Relationship Id="rId327" Type="http://schemas.openxmlformats.org/officeDocument/2006/relationships/image" Target="../media/image3141.png"/><Relationship Id="rId369" Type="http://schemas.openxmlformats.org/officeDocument/2006/relationships/image" Target="../media/image3162.png"/><Relationship Id="rId534" Type="http://schemas.openxmlformats.org/officeDocument/2006/relationships/customXml" Target="../ink/ink3436.xml"/><Relationship Id="rId576" Type="http://schemas.openxmlformats.org/officeDocument/2006/relationships/customXml" Target="../ink/ink3457.xml"/><Relationship Id="rId173" Type="http://schemas.openxmlformats.org/officeDocument/2006/relationships/image" Target="../media/image3064.png"/><Relationship Id="rId229" Type="http://schemas.openxmlformats.org/officeDocument/2006/relationships/image" Target="../media/image3092.png"/><Relationship Id="rId380" Type="http://schemas.openxmlformats.org/officeDocument/2006/relationships/customXml" Target="../ink/ink3359.xml"/><Relationship Id="rId436" Type="http://schemas.openxmlformats.org/officeDocument/2006/relationships/customXml" Target="../ink/ink3387.xml"/><Relationship Id="rId601" Type="http://schemas.openxmlformats.org/officeDocument/2006/relationships/image" Target="../media/image3278.png"/><Relationship Id="rId643" Type="http://schemas.openxmlformats.org/officeDocument/2006/relationships/image" Target="../media/image3299.png"/><Relationship Id="rId240" Type="http://schemas.openxmlformats.org/officeDocument/2006/relationships/customXml" Target="../ink/ink3289.xml"/><Relationship Id="rId478" Type="http://schemas.openxmlformats.org/officeDocument/2006/relationships/customXml" Target="../ink/ink3408.xml"/><Relationship Id="rId35" Type="http://schemas.openxmlformats.org/officeDocument/2006/relationships/image" Target="../media/image2992.png"/><Relationship Id="rId77" Type="http://schemas.openxmlformats.org/officeDocument/2006/relationships/image" Target="../media/image3016.png"/><Relationship Id="rId100" Type="http://schemas.openxmlformats.org/officeDocument/2006/relationships/customXml" Target="../ink/ink3219.xml"/><Relationship Id="rId282" Type="http://schemas.openxmlformats.org/officeDocument/2006/relationships/customXml" Target="../ink/ink3310.xml"/><Relationship Id="rId338" Type="http://schemas.openxmlformats.org/officeDocument/2006/relationships/customXml" Target="../ink/ink3338.xml"/><Relationship Id="rId503" Type="http://schemas.openxmlformats.org/officeDocument/2006/relationships/image" Target="../media/image3229.png"/><Relationship Id="rId545" Type="http://schemas.openxmlformats.org/officeDocument/2006/relationships/image" Target="../media/image3250.png"/><Relationship Id="rId587" Type="http://schemas.openxmlformats.org/officeDocument/2006/relationships/image" Target="../media/image3271.png"/><Relationship Id="rId8" Type="http://schemas.openxmlformats.org/officeDocument/2006/relationships/image" Target="../media/image2978.png"/><Relationship Id="rId142" Type="http://schemas.openxmlformats.org/officeDocument/2006/relationships/customXml" Target="../ink/ink3240.xml"/><Relationship Id="rId184" Type="http://schemas.openxmlformats.org/officeDocument/2006/relationships/customXml" Target="../ink/ink3261.xml"/><Relationship Id="rId391" Type="http://schemas.openxmlformats.org/officeDocument/2006/relationships/image" Target="../media/image3173.png"/><Relationship Id="rId405" Type="http://schemas.openxmlformats.org/officeDocument/2006/relationships/image" Target="../media/image3180.png"/><Relationship Id="rId447" Type="http://schemas.openxmlformats.org/officeDocument/2006/relationships/image" Target="../media/image3201.png"/><Relationship Id="rId612" Type="http://schemas.openxmlformats.org/officeDocument/2006/relationships/customXml" Target="../ink/ink3475.xml"/><Relationship Id="rId251" Type="http://schemas.openxmlformats.org/officeDocument/2006/relationships/image" Target="../media/image3103.png"/><Relationship Id="rId489" Type="http://schemas.openxmlformats.org/officeDocument/2006/relationships/image" Target="../media/image3222.png"/><Relationship Id="rId654" Type="http://schemas.openxmlformats.org/officeDocument/2006/relationships/customXml" Target="../ink/ink3496.xml"/><Relationship Id="rId46" Type="http://schemas.openxmlformats.org/officeDocument/2006/relationships/customXml" Target="../ink/ink3192.xml"/><Relationship Id="rId293" Type="http://schemas.openxmlformats.org/officeDocument/2006/relationships/image" Target="../media/image3124.png"/><Relationship Id="rId307" Type="http://schemas.openxmlformats.org/officeDocument/2006/relationships/image" Target="../media/image3131.png"/><Relationship Id="rId349" Type="http://schemas.openxmlformats.org/officeDocument/2006/relationships/image" Target="../media/image3152.png"/><Relationship Id="rId514" Type="http://schemas.openxmlformats.org/officeDocument/2006/relationships/customXml" Target="../ink/ink3426.xml"/><Relationship Id="rId556" Type="http://schemas.openxmlformats.org/officeDocument/2006/relationships/customXml" Target="../ink/ink3447.xml"/><Relationship Id="rId88" Type="http://schemas.openxmlformats.org/officeDocument/2006/relationships/customXml" Target="../ink/ink3213.xml"/><Relationship Id="rId111" Type="http://schemas.openxmlformats.org/officeDocument/2006/relationships/image" Target="../media/image3033.png"/><Relationship Id="rId153" Type="http://schemas.openxmlformats.org/officeDocument/2006/relationships/image" Target="../media/image3054.png"/><Relationship Id="rId195" Type="http://schemas.openxmlformats.org/officeDocument/2006/relationships/image" Target="../media/image3075.png"/><Relationship Id="rId209" Type="http://schemas.openxmlformats.org/officeDocument/2006/relationships/image" Target="../media/image3082.png"/><Relationship Id="rId360" Type="http://schemas.openxmlformats.org/officeDocument/2006/relationships/customXml" Target="../ink/ink3349.xml"/><Relationship Id="rId416" Type="http://schemas.openxmlformats.org/officeDocument/2006/relationships/customXml" Target="../ink/ink3377.xml"/><Relationship Id="rId598" Type="http://schemas.openxmlformats.org/officeDocument/2006/relationships/customXml" Target="../ink/ink3468.xml"/><Relationship Id="rId220" Type="http://schemas.openxmlformats.org/officeDocument/2006/relationships/customXml" Target="../ink/ink3279.xml"/><Relationship Id="rId458" Type="http://schemas.openxmlformats.org/officeDocument/2006/relationships/customXml" Target="../ink/ink3398.xml"/><Relationship Id="rId623" Type="http://schemas.openxmlformats.org/officeDocument/2006/relationships/image" Target="../media/image3289.png"/><Relationship Id="rId665" Type="http://schemas.openxmlformats.org/officeDocument/2006/relationships/image" Target="../media/image3310.png"/><Relationship Id="rId15" Type="http://schemas.openxmlformats.org/officeDocument/2006/relationships/customXml" Target="../ink/ink3177.xml"/><Relationship Id="rId57" Type="http://schemas.openxmlformats.org/officeDocument/2006/relationships/image" Target="../media/image3006.png"/><Relationship Id="rId262" Type="http://schemas.openxmlformats.org/officeDocument/2006/relationships/customXml" Target="../ink/ink3300.xml"/><Relationship Id="rId318" Type="http://schemas.openxmlformats.org/officeDocument/2006/relationships/customXml" Target="../ink/ink3328.xml"/><Relationship Id="rId525" Type="http://schemas.openxmlformats.org/officeDocument/2006/relationships/image" Target="../media/image3240.png"/><Relationship Id="rId567" Type="http://schemas.openxmlformats.org/officeDocument/2006/relationships/image" Target="../media/image3261.png"/><Relationship Id="rId99" Type="http://schemas.openxmlformats.org/officeDocument/2006/relationships/image" Target="../media/image3027.png"/><Relationship Id="rId122" Type="http://schemas.openxmlformats.org/officeDocument/2006/relationships/customXml" Target="../ink/ink3230.xml"/><Relationship Id="rId164" Type="http://schemas.openxmlformats.org/officeDocument/2006/relationships/customXml" Target="../ink/ink3251.xml"/><Relationship Id="rId371" Type="http://schemas.openxmlformats.org/officeDocument/2006/relationships/image" Target="../media/image3163.png"/><Relationship Id="rId427" Type="http://schemas.openxmlformats.org/officeDocument/2006/relationships/image" Target="../media/image3191.png"/><Relationship Id="rId469" Type="http://schemas.openxmlformats.org/officeDocument/2006/relationships/image" Target="../media/image3212.png"/><Relationship Id="rId634" Type="http://schemas.openxmlformats.org/officeDocument/2006/relationships/customXml" Target="../ink/ink3486.xml"/><Relationship Id="rId676" Type="http://schemas.openxmlformats.org/officeDocument/2006/relationships/customXml" Target="../ink/ink3507.xml"/><Relationship Id="rId26" Type="http://schemas.openxmlformats.org/officeDocument/2006/relationships/image" Target="../media/image2987.png"/><Relationship Id="rId231" Type="http://schemas.openxmlformats.org/officeDocument/2006/relationships/image" Target="../media/image3093.png"/><Relationship Id="rId273" Type="http://schemas.openxmlformats.org/officeDocument/2006/relationships/image" Target="../media/image3114.png"/><Relationship Id="rId329" Type="http://schemas.openxmlformats.org/officeDocument/2006/relationships/image" Target="../media/image3142.png"/><Relationship Id="rId480" Type="http://schemas.openxmlformats.org/officeDocument/2006/relationships/customXml" Target="../ink/ink3409.xml"/><Relationship Id="rId536" Type="http://schemas.openxmlformats.org/officeDocument/2006/relationships/customXml" Target="../ink/ink3437.xml"/><Relationship Id="rId68" Type="http://schemas.openxmlformats.org/officeDocument/2006/relationships/customXml" Target="../ink/ink3203.xml"/><Relationship Id="rId133" Type="http://schemas.openxmlformats.org/officeDocument/2006/relationships/image" Target="../media/image3044.png"/><Relationship Id="rId175" Type="http://schemas.openxmlformats.org/officeDocument/2006/relationships/image" Target="../media/image3065.png"/><Relationship Id="rId340" Type="http://schemas.openxmlformats.org/officeDocument/2006/relationships/customXml" Target="../ink/ink3339.xml"/><Relationship Id="rId578" Type="http://schemas.openxmlformats.org/officeDocument/2006/relationships/customXml" Target="../ink/ink3458.xml"/><Relationship Id="rId200" Type="http://schemas.openxmlformats.org/officeDocument/2006/relationships/customXml" Target="../ink/ink3269.xml"/><Relationship Id="rId382" Type="http://schemas.openxmlformats.org/officeDocument/2006/relationships/customXml" Target="../ink/ink3360.xml"/><Relationship Id="rId438" Type="http://schemas.openxmlformats.org/officeDocument/2006/relationships/customXml" Target="../ink/ink3388.xml"/><Relationship Id="rId603" Type="http://schemas.openxmlformats.org/officeDocument/2006/relationships/image" Target="../media/image3279.png"/><Relationship Id="rId645" Type="http://schemas.openxmlformats.org/officeDocument/2006/relationships/image" Target="../media/image3300.png"/><Relationship Id="rId242" Type="http://schemas.openxmlformats.org/officeDocument/2006/relationships/customXml" Target="../ink/ink3290.xml"/><Relationship Id="rId284" Type="http://schemas.openxmlformats.org/officeDocument/2006/relationships/customXml" Target="../ink/ink3311.xml"/><Relationship Id="rId491" Type="http://schemas.openxmlformats.org/officeDocument/2006/relationships/image" Target="../media/image3223.png"/><Relationship Id="rId505" Type="http://schemas.openxmlformats.org/officeDocument/2006/relationships/image" Target="../media/image3230.png"/><Relationship Id="rId37" Type="http://schemas.openxmlformats.org/officeDocument/2006/relationships/image" Target="../media/image2996.png"/><Relationship Id="rId79" Type="http://schemas.openxmlformats.org/officeDocument/2006/relationships/image" Target="../media/image3017.png"/><Relationship Id="rId102" Type="http://schemas.openxmlformats.org/officeDocument/2006/relationships/customXml" Target="../ink/ink3220.xml"/><Relationship Id="rId144" Type="http://schemas.openxmlformats.org/officeDocument/2006/relationships/customXml" Target="../ink/ink3241.xml"/><Relationship Id="rId547" Type="http://schemas.openxmlformats.org/officeDocument/2006/relationships/image" Target="../media/image3251.png"/><Relationship Id="rId589" Type="http://schemas.openxmlformats.org/officeDocument/2006/relationships/image" Target="../media/image3272.png"/><Relationship Id="rId90" Type="http://schemas.openxmlformats.org/officeDocument/2006/relationships/customXml" Target="../ink/ink3214.xml"/><Relationship Id="rId186" Type="http://schemas.openxmlformats.org/officeDocument/2006/relationships/customXml" Target="../ink/ink3262.xml"/><Relationship Id="rId351" Type="http://schemas.openxmlformats.org/officeDocument/2006/relationships/image" Target="../media/image3153.png"/><Relationship Id="rId393" Type="http://schemas.openxmlformats.org/officeDocument/2006/relationships/image" Target="../media/image3174.png"/><Relationship Id="rId407" Type="http://schemas.openxmlformats.org/officeDocument/2006/relationships/image" Target="../media/image3181.png"/><Relationship Id="rId449" Type="http://schemas.openxmlformats.org/officeDocument/2006/relationships/image" Target="../media/image3202.png"/><Relationship Id="rId614" Type="http://schemas.openxmlformats.org/officeDocument/2006/relationships/customXml" Target="../ink/ink3476.xml"/><Relationship Id="rId656" Type="http://schemas.openxmlformats.org/officeDocument/2006/relationships/customXml" Target="../ink/ink3497.xml"/><Relationship Id="rId211" Type="http://schemas.openxmlformats.org/officeDocument/2006/relationships/image" Target="../media/image3083.png"/><Relationship Id="rId253" Type="http://schemas.openxmlformats.org/officeDocument/2006/relationships/image" Target="../media/image3104.png"/><Relationship Id="rId295" Type="http://schemas.openxmlformats.org/officeDocument/2006/relationships/image" Target="../media/image3125.png"/><Relationship Id="rId309" Type="http://schemas.openxmlformats.org/officeDocument/2006/relationships/image" Target="../media/image3132.png"/><Relationship Id="rId460" Type="http://schemas.openxmlformats.org/officeDocument/2006/relationships/customXml" Target="../ink/ink3399.xml"/><Relationship Id="rId516" Type="http://schemas.openxmlformats.org/officeDocument/2006/relationships/customXml" Target="../ink/ink3427.xml"/><Relationship Id="rId48" Type="http://schemas.openxmlformats.org/officeDocument/2006/relationships/customXml" Target="../ink/ink3193.xml"/><Relationship Id="rId113" Type="http://schemas.openxmlformats.org/officeDocument/2006/relationships/image" Target="../media/image3034.png"/><Relationship Id="rId320" Type="http://schemas.openxmlformats.org/officeDocument/2006/relationships/customXml" Target="../ink/ink3329.xml"/><Relationship Id="rId558" Type="http://schemas.openxmlformats.org/officeDocument/2006/relationships/customXml" Target="../ink/ink3448.xml"/><Relationship Id="rId155" Type="http://schemas.openxmlformats.org/officeDocument/2006/relationships/image" Target="../media/image3055.png"/><Relationship Id="rId197" Type="http://schemas.openxmlformats.org/officeDocument/2006/relationships/image" Target="../media/image3076.png"/><Relationship Id="rId362" Type="http://schemas.openxmlformats.org/officeDocument/2006/relationships/customXml" Target="../ink/ink3350.xml"/><Relationship Id="rId418" Type="http://schemas.openxmlformats.org/officeDocument/2006/relationships/customXml" Target="../ink/ink3378.xml"/><Relationship Id="rId625" Type="http://schemas.openxmlformats.org/officeDocument/2006/relationships/image" Target="../media/image3290.png"/><Relationship Id="rId222" Type="http://schemas.openxmlformats.org/officeDocument/2006/relationships/customXml" Target="../ink/ink3280.xml"/><Relationship Id="rId264" Type="http://schemas.openxmlformats.org/officeDocument/2006/relationships/customXml" Target="../ink/ink3301.xml"/><Relationship Id="rId471" Type="http://schemas.openxmlformats.org/officeDocument/2006/relationships/image" Target="../media/image3213.png"/><Relationship Id="rId667" Type="http://schemas.openxmlformats.org/officeDocument/2006/relationships/image" Target="../media/image3311.png"/><Relationship Id="rId17" Type="http://schemas.openxmlformats.org/officeDocument/2006/relationships/customXml" Target="../ink/ink3178.xml"/><Relationship Id="rId59" Type="http://schemas.openxmlformats.org/officeDocument/2006/relationships/image" Target="../media/image3007.png"/><Relationship Id="rId124" Type="http://schemas.openxmlformats.org/officeDocument/2006/relationships/customXml" Target="../ink/ink3231.xml"/><Relationship Id="rId527" Type="http://schemas.openxmlformats.org/officeDocument/2006/relationships/image" Target="../media/image3241.png"/><Relationship Id="rId569" Type="http://schemas.openxmlformats.org/officeDocument/2006/relationships/image" Target="../media/image3262.png"/><Relationship Id="rId70" Type="http://schemas.openxmlformats.org/officeDocument/2006/relationships/customXml" Target="../ink/ink3204.xml"/><Relationship Id="rId166" Type="http://schemas.openxmlformats.org/officeDocument/2006/relationships/customXml" Target="../ink/ink3252.xml"/><Relationship Id="rId331" Type="http://schemas.openxmlformats.org/officeDocument/2006/relationships/image" Target="../media/image3143.png"/><Relationship Id="rId373" Type="http://schemas.openxmlformats.org/officeDocument/2006/relationships/image" Target="../media/image3164.png"/><Relationship Id="rId429" Type="http://schemas.openxmlformats.org/officeDocument/2006/relationships/image" Target="../media/image3192.png"/><Relationship Id="rId580" Type="http://schemas.openxmlformats.org/officeDocument/2006/relationships/customXml" Target="../ink/ink3459.xml"/><Relationship Id="rId636" Type="http://schemas.openxmlformats.org/officeDocument/2006/relationships/customXml" Target="../ink/ink3487.xml"/><Relationship Id="rId1" Type="http://schemas.openxmlformats.org/officeDocument/2006/relationships/tags" Target="../tags/tag79.xml"/><Relationship Id="rId233" Type="http://schemas.openxmlformats.org/officeDocument/2006/relationships/image" Target="../media/image3094.png"/><Relationship Id="rId440" Type="http://schemas.openxmlformats.org/officeDocument/2006/relationships/customXml" Target="../ink/ink3389.xml"/><Relationship Id="rId678" Type="http://schemas.openxmlformats.org/officeDocument/2006/relationships/customXml" Target="../ink/ink3508.xml"/><Relationship Id="rId28" Type="http://schemas.openxmlformats.org/officeDocument/2006/relationships/customXml" Target="../ink/ink3183.xml"/><Relationship Id="rId275" Type="http://schemas.openxmlformats.org/officeDocument/2006/relationships/image" Target="../media/image3115.png"/><Relationship Id="rId300" Type="http://schemas.openxmlformats.org/officeDocument/2006/relationships/customXml" Target="../ink/ink3319.xml"/><Relationship Id="rId482" Type="http://schemas.openxmlformats.org/officeDocument/2006/relationships/customXml" Target="../ink/ink3410.xml"/><Relationship Id="rId538" Type="http://schemas.openxmlformats.org/officeDocument/2006/relationships/customXml" Target="../ink/ink3438.xml"/><Relationship Id="rId81" Type="http://schemas.openxmlformats.org/officeDocument/2006/relationships/image" Target="../media/image3018.png"/><Relationship Id="rId135" Type="http://schemas.openxmlformats.org/officeDocument/2006/relationships/image" Target="../media/image3045.png"/><Relationship Id="rId177" Type="http://schemas.openxmlformats.org/officeDocument/2006/relationships/image" Target="../media/image3066.png"/><Relationship Id="rId342" Type="http://schemas.openxmlformats.org/officeDocument/2006/relationships/customXml" Target="../ink/ink3340.xml"/><Relationship Id="rId384" Type="http://schemas.openxmlformats.org/officeDocument/2006/relationships/customXml" Target="../ink/ink3361.xml"/><Relationship Id="rId591" Type="http://schemas.openxmlformats.org/officeDocument/2006/relationships/image" Target="../media/image3273.png"/><Relationship Id="rId605" Type="http://schemas.openxmlformats.org/officeDocument/2006/relationships/image" Target="../media/image3280.png"/><Relationship Id="rId202" Type="http://schemas.openxmlformats.org/officeDocument/2006/relationships/customXml" Target="../ink/ink3270.xml"/><Relationship Id="rId244" Type="http://schemas.openxmlformats.org/officeDocument/2006/relationships/customXml" Target="../ink/ink3291.xml"/><Relationship Id="rId647" Type="http://schemas.openxmlformats.org/officeDocument/2006/relationships/image" Target="../media/image3301.png"/><Relationship Id="rId39" Type="http://schemas.openxmlformats.org/officeDocument/2006/relationships/image" Target="../media/image2997.png"/><Relationship Id="rId286" Type="http://schemas.openxmlformats.org/officeDocument/2006/relationships/customXml" Target="../ink/ink3312.xml"/><Relationship Id="rId451" Type="http://schemas.openxmlformats.org/officeDocument/2006/relationships/image" Target="../media/image3203.png"/><Relationship Id="rId493" Type="http://schemas.openxmlformats.org/officeDocument/2006/relationships/image" Target="../media/image3224.png"/><Relationship Id="rId507" Type="http://schemas.openxmlformats.org/officeDocument/2006/relationships/image" Target="../media/image3231.png"/><Relationship Id="rId549" Type="http://schemas.openxmlformats.org/officeDocument/2006/relationships/image" Target="../media/image3252.png"/><Relationship Id="rId50" Type="http://schemas.openxmlformats.org/officeDocument/2006/relationships/customXml" Target="../ink/ink3194.xml"/><Relationship Id="rId104" Type="http://schemas.openxmlformats.org/officeDocument/2006/relationships/customXml" Target="../ink/ink3221.xml"/><Relationship Id="rId146" Type="http://schemas.openxmlformats.org/officeDocument/2006/relationships/customXml" Target="../ink/ink3242.xml"/><Relationship Id="rId188" Type="http://schemas.openxmlformats.org/officeDocument/2006/relationships/customXml" Target="../ink/ink3263.xml"/><Relationship Id="rId311" Type="http://schemas.openxmlformats.org/officeDocument/2006/relationships/image" Target="../media/image3133.png"/><Relationship Id="rId353" Type="http://schemas.openxmlformats.org/officeDocument/2006/relationships/image" Target="../media/image3154.png"/><Relationship Id="rId395" Type="http://schemas.openxmlformats.org/officeDocument/2006/relationships/image" Target="../media/image3175.png"/><Relationship Id="rId409" Type="http://schemas.openxmlformats.org/officeDocument/2006/relationships/image" Target="../media/image3182.png"/><Relationship Id="rId560" Type="http://schemas.openxmlformats.org/officeDocument/2006/relationships/customXml" Target="../ink/ink3449.xml"/><Relationship Id="rId92" Type="http://schemas.openxmlformats.org/officeDocument/2006/relationships/customXml" Target="../ink/ink3215.xml"/><Relationship Id="rId213" Type="http://schemas.openxmlformats.org/officeDocument/2006/relationships/image" Target="../media/image3084.png"/><Relationship Id="rId420" Type="http://schemas.openxmlformats.org/officeDocument/2006/relationships/customXml" Target="../ink/ink3379.xml"/><Relationship Id="rId616" Type="http://schemas.openxmlformats.org/officeDocument/2006/relationships/customXml" Target="../ink/ink3477.xml"/><Relationship Id="rId658" Type="http://schemas.openxmlformats.org/officeDocument/2006/relationships/customXml" Target="../ink/ink3498.xml"/><Relationship Id="rId255" Type="http://schemas.openxmlformats.org/officeDocument/2006/relationships/image" Target="../media/image3105.png"/><Relationship Id="rId297" Type="http://schemas.openxmlformats.org/officeDocument/2006/relationships/image" Target="../media/image3126.png"/><Relationship Id="rId462" Type="http://schemas.openxmlformats.org/officeDocument/2006/relationships/customXml" Target="../ink/ink3400.xml"/><Relationship Id="rId518" Type="http://schemas.openxmlformats.org/officeDocument/2006/relationships/customXml" Target="../ink/ink3428.xml"/><Relationship Id="rId115" Type="http://schemas.openxmlformats.org/officeDocument/2006/relationships/image" Target="../media/image3035.png"/><Relationship Id="rId157" Type="http://schemas.openxmlformats.org/officeDocument/2006/relationships/image" Target="../media/image3056.png"/><Relationship Id="rId322" Type="http://schemas.openxmlformats.org/officeDocument/2006/relationships/customXml" Target="../ink/ink3330.xml"/><Relationship Id="rId364" Type="http://schemas.openxmlformats.org/officeDocument/2006/relationships/customXml" Target="../ink/ink3351.xml"/><Relationship Id="rId61" Type="http://schemas.openxmlformats.org/officeDocument/2006/relationships/image" Target="../media/image3008.png"/><Relationship Id="rId199" Type="http://schemas.openxmlformats.org/officeDocument/2006/relationships/image" Target="../media/image3077.png"/><Relationship Id="rId571" Type="http://schemas.openxmlformats.org/officeDocument/2006/relationships/image" Target="../media/image3263.png"/><Relationship Id="rId627" Type="http://schemas.openxmlformats.org/officeDocument/2006/relationships/image" Target="../media/image3291.png"/><Relationship Id="rId669" Type="http://schemas.openxmlformats.org/officeDocument/2006/relationships/image" Target="../media/image2337.png"/><Relationship Id="rId19" Type="http://schemas.openxmlformats.org/officeDocument/2006/relationships/customXml" Target="../ink/ink3179.xml"/><Relationship Id="rId224" Type="http://schemas.openxmlformats.org/officeDocument/2006/relationships/customXml" Target="../ink/ink3281.xml"/><Relationship Id="rId266" Type="http://schemas.openxmlformats.org/officeDocument/2006/relationships/customXml" Target="../ink/ink3302.xml"/><Relationship Id="rId431" Type="http://schemas.openxmlformats.org/officeDocument/2006/relationships/image" Target="../media/image3193.png"/><Relationship Id="rId473" Type="http://schemas.openxmlformats.org/officeDocument/2006/relationships/image" Target="../media/image3214.png"/><Relationship Id="rId529" Type="http://schemas.openxmlformats.org/officeDocument/2006/relationships/image" Target="../media/image3242.png"/><Relationship Id="rId680" Type="http://schemas.openxmlformats.org/officeDocument/2006/relationships/customXml" Target="../ink/ink3509.xml"/><Relationship Id="rId30" Type="http://schemas.openxmlformats.org/officeDocument/2006/relationships/customXml" Target="../ink/ink3184.xml"/><Relationship Id="rId126" Type="http://schemas.openxmlformats.org/officeDocument/2006/relationships/customXml" Target="../ink/ink3232.xml"/><Relationship Id="rId168" Type="http://schemas.openxmlformats.org/officeDocument/2006/relationships/customXml" Target="../ink/ink3253.xml"/><Relationship Id="rId333" Type="http://schemas.openxmlformats.org/officeDocument/2006/relationships/image" Target="../media/image3144.png"/><Relationship Id="rId540" Type="http://schemas.openxmlformats.org/officeDocument/2006/relationships/customXml" Target="../ink/ink3439.xml"/><Relationship Id="rId72" Type="http://schemas.openxmlformats.org/officeDocument/2006/relationships/customXml" Target="../ink/ink3205.xml"/><Relationship Id="rId375" Type="http://schemas.openxmlformats.org/officeDocument/2006/relationships/image" Target="../media/image3165.png"/><Relationship Id="rId582" Type="http://schemas.openxmlformats.org/officeDocument/2006/relationships/customXml" Target="../ink/ink3460.xml"/><Relationship Id="rId638" Type="http://schemas.openxmlformats.org/officeDocument/2006/relationships/customXml" Target="../ink/ink3488.xml"/><Relationship Id="rId3" Type="http://schemas.openxmlformats.org/officeDocument/2006/relationships/image" Target="../media/image2947.png"/><Relationship Id="rId235" Type="http://schemas.openxmlformats.org/officeDocument/2006/relationships/image" Target="../media/image3095.png"/><Relationship Id="rId277" Type="http://schemas.openxmlformats.org/officeDocument/2006/relationships/image" Target="../media/image3116.png"/><Relationship Id="rId400" Type="http://schemas.openxmlformats.org/officeDocument/2006/relationships/customXml" Target="../ink/ink3369.xml"/><Relationship Id="rId442" Type="http://schemas.openxmlformats.org/officeDocument/2006/relationships/customXml" Target="../ink/ink3390.xml"/><Relationship Id="rId484" Type="http://schemas.openxmlformats.org/officeDocument/2006/relationships/customXml" Target="../ink/ink3411.xml"/><Relationship Id="rId137" Type="http://schemas.openxmlformats.org/officeDocument/2006/relationships/image" Target="../media/image3046.png"/><Relationship Id="rId302" Type="http://schemas.openxmlformats.org/officeDocument/2006/relationships/customXml" Target="../ink/ink3320.xml"/><Relationship Id="rId344" Type="http://schemas.openxmlformats.org/officeDocument/2006/relationships/customXml" Target="../ink/ink3341.xml"/><Relationship Id="rId41" Type="http://schemas.openxmlformats.org/officeDocument/2006/relationships/image" Target="../media/image2998.png"/><Relationship Id="rId83" Type="http://schemas.openxmlformats.org/officeDocument/2006/relationships/image" Target="../media/image3019.png"/><Relationship Id="rId179" Type="http://schemas.openxmlformats.org/officeDocument/2006/relationships/image" Target="../media/image3067.png"/><Relationship Id="rId386" Type="http://schemas.openxmlformats.org/officeDocument/2006/relationships/customXml" Target="../ink/ink3362.xml"/><Relationship Id="rId551" Type="http://schemas.openxmlformats.org/officeDocument/2006/relationships/image" Target="../media/image3253.png"/><Relationship Id="rId593" Type="http://schemas.openxmlformats.org/officeDocument/2006/relationships/image" Target="../media/image3274.png"/><Relationship Id="rId607" Type="http://schemas.openxmlformats.org/officeDocument/2006/relationships/image" Target="../media/image3281.png"/><Relationship Id="rId649" Type="http://schemas.openxmlformats.org/officeDocument/2006/relationships/image" Target="../media/image3302.png"/><Relationship Id="rId190" Type="http://schemas.openxmlformats.org/officeDocument/2006/relationships/customXml" Target="../ink/ink3264.xml"/><Relationship Id="rId204" Type="http://schemas.openxmlformats.org/officeDocument/2006/relationships/customXml" Target="../ink/ink3271.xml"/><Relationship Id="rId246" Type="http://schemas.openxmlformats.org/officeDocument/2006/relationships/customXml" Target="../ink/ink3292.xml"/><Relationship Id="rId288" Type="http://schemas.openxmlformats.org/officeDocument/2006/relationships/customXml" Target="../ink/ink3313.xml"/><Relationship Id="rId411" Type="http://schemas.openxmlformats.org/officeDocument/2006/relationships/image" Target="../media/image3183.png"/><Relationship Id="rId453" Type="http://schemas.openxmlformats.org/officeDocument/2006/relationships/image" Target="../media/image3204.png"/><Relationship Id="rId509" Type="http://schemas.openxmlformats.org/officeDocument/2006/relationships/image" Target="../media/image3232.png"/><Relationship Id="rId660" Type="http://schemas.openxmlformats.org/officeDocument/2006/relationships/customXml" Target="../ink/ink3499.xml"/><Relationship Id="rId106" Type="http://schemas.openxmlformats.org/officeDocument/2006/relationships/customXml" Target="../ink/ink3222.xml"/><Relationship Id="rId313" Type="http://schemas.openxmlformats.org/officeDocument/2006/relationships/image" Target="../media/image3134.png"/><Relationship Id="rId495" Type="http://schemas.openxmlformats.org/officeDocument/2006/relationships/image" Target="../media/image3225.png"/><Relationship Id="rId10" Type="http://schemas.openxmlformats.org/officeDocument/2006/relationships/image" Target="../media/image2979.png"/><Relationship Id="rId52" Type="http://schemas.openxmlformats.org/officeDocument/2006/relationships/customXml" Target="../ink/ink3195.xml"/><Relationship Id="rId94" Type="http://schemas.openxmlformats.org/officeDocument/2006/relationships/customXml" Target="../ink/ink3216.xml"/><Relationship Id="rId148" Type="http://schemas.openxmlformats.org/officeDocument/2006/relationships/customXml" Target="../ink/ink3243.xml"/><Relationship Id="rId355" Type="http://schemas.openxmlformats.org/officeDocument/2006/relationships/image" Target="../media/image3155.png"/><Relationship Id="rId397" Type="http://schemas.openxmlformats.org/officeDocument/2006/relationships/image" Target="../media/image3176.png"/><Relationship Id="rId520" Type="http://schemas.openxmlformats.org/officeDocument/2006/relationships/customXml" Target="../ink/ink3429.xml"/><Relationship Id="rId562" Type="http://schemas.openxmlformats.org/officeDocument/2006/relationships/customXml" Target="../ink/ink3450.xml"/><Relationship Id="rId618" Type="http://schemas.openxmlformats.org/officeDocument/2006/relationships/customXml" Target="../ink/ink3478.xml"/><Relationship Id="rId215" Type="http://schemas.openxmlformats.org/officeDocument/2006/relationships/image" Target="../media/image3085.png"/><Relationship Id="rId257" Type="http://schemas.openxmlformats.org/officeDocument/2006/relationships/image" Target="../media/image3106.png"/><Relationship Id="rId422" Type="http://schemas.openxmlformats.org/officeDocument/2006/relationships/customXml" Target="../ink/ink3380.xml"/><Relationship Id="rId464" Type="http://schemas.openxmlformats.org/officeDocument/2006/relationships/customXml" Target="../ink/ink3401.xml"/><Relationship Id="rId299" Type="http://schemas.openxmlformats.org/officeDocument/2006/relationships/image" Target="../media/image3127.png"/><Relationship Id="rId63" Type="http://schemas.openxmlformats.org/officeDocument/2006/relationships/image" Target="../media/image3009.png"/><Relationship Id="rId159" Type="http://schemas.openxmlformats.org/officeDocument/2006/relationships/image" Target="../media/image3057.png"/><Relationship Id="rId366" Type="http://schemas.openxmlformats.org/officeDocument/2006/relationships/customXml" Target="../ink/ink3352.xml"/><Relationship Id="rId573" Type="http://schemas.openxmlformats.org/officeDocument/2006/relationships/image" Target="../media/image3264.png"/><Relationship Id="rId226" Type="http://schemas.openxmlformats.org/officeDocument/2006/relationships/customXml" Target="../ink/ink3282.xml"/><Relationship Id="rId433" Type="http://schemas.openxmlformats.org/officeDocument/2006/relationships/image" Target="../media/image3194.png"/><Relationship Id="rId640" Type="http://schemas.openxmlformats.org/officeDocument/2006/relationships/customXml" Target="../ink/ink3489.xml"/><Relationship Id="rId74" Type="http://schemas.openxmlformats.org/officeDocument/2006/relationships/customXml" Target="../ink/ink3206.xml"/><Relationship Id="rId377" Type="http://schemas.openxmlformats.org/officeDocument/2006/relationships/image" Target="../media/image3166.png"/><Relationship Id="rId500" Type="http://schemas.openxmlformats.org/officeDocument/2006/relationships/customXml" Target="../ink/ink3419.xml"/><Relationship Id="rId584" Type="http://schemas.openxmlformats.org/officeDocument/2006/relationships/customXml" Target="../ink/ink3461.xml"/><Relationship Id="rId5" Type="http://schemas.openxmlformats.org/officeDocument/2006/relationships/customXml" Target="../ink/ink3172.xml"/><Relationship Id="rId237" Type="http://schemas.openxmlformats.org/officeDocument/2006/relationships/image" Target="../media/image3096.png"/><Relationship Id="rId444" Type="http://schemas.openxmlformats.org/officeDocument/2006/relationships/customXml" Target="../ink/ink3391.xml"/><Relationship Id="rId651" Type="http://schemas.openxmlformats.org/officeDocument/2006/relationships/image" Target="../media/image3303.png"/><Relationship Id="rId290" Type="http://schemas.openxmlformats.org/officeDocument/2006/relationships/customXml" Target="../ink/ink3314.xml"/><Relationship Id="rId304" Type="http://schemas.openxmlformats.org/officeDocument/2006/relationships/customXml" Target="../ink/ink3321.xml"/><Relationship Id="rId388" Type="http://schemas.openxmlformats.org/officeDocument/2006/relationships/customXml" Target="../ink/ink3363.xml"/><Relationship Id="rId511" Type="http://schemas.openxmlformats.org/officeDocument/2006/relationships/image" Target="../media/image3233.png"/><Relationship Id="rId609" Type="http://schemas.openxmlformats.org/officeDocument/2006/relationships/image" Target="../media/image3282.png"/><Relationship Id="rId85" Type="http://schemas.openxmlformats.org/officeDocument/2006/relationships/image" Target="../media/image3020.png"/><Relationship Id="rId150" Type="http://schemas.openxmlformats.org/officeDocument/2006/relationships/customXml" Target="../ink/ink3244.xml"/><Relationship Id="rId595" Type="http://schemas.openxmlformats.org/officeDocument/2006/relationships/image" Target="../media/image3275.png"/><Relationship Id="rId248" Type="http://schemas.openxmlformats.org/officeDocument/2006/relationships/customXml" Target="../ink/ink3293.xml"/><Relationship Id="rId455" Type="http://schemas.openxmlformats.org/officeDocument/2006/relationships/image" Target="../media/image3205.png"/><Relationship Id="rId662" Type="http://schemas.openxmlformats.org/officeDocument/2006/relationships/customXml" Target="../ink/ink3500.xml"/><Relationship Id="rId12" Type="http://schemas.openxmlformats.org/officeDocument/2006/relationships/image" Target="../media/image2980.png"/><Relationship Id="rId108" Type="http://schemas.openxmlformats.org/officeDocument/2006/relationships/customXml" Target="../ink/ink3223.xml"/><Relationship Id="rId315" Type="http://schemas.openxmlformats.org/officeDocument/2006/relationships/image" Target="../media/image3135.png"/><Relationship Id="rId522" Type="http://schemas.openxmlformats.org/officeDocument/2006/relationships/customXml" Target="../ink/ink3430.xml"/><Relationship Id="rId96" Type="http://schemas.openxmlformats.org/officeDocument/2006/relationships/customXml" Target="../ink/ink3217.xml"/><Relationship Id="rId161" Type="http://schemas.openxmlformats.org/officeDocument/2006/relationships/image" Target="../media/image3058.png"/><Relationship Id="rId399" Type="http://schemas.openxmlformats.org/officeDocument/2006/relationships/image" Target="../media/image3177.png"/><Relationship Id="rId259" Type="http://schemas.openxmlformats.org/officeDocument/2006/relationships/image" Target="../media/image3107.png"/><Relationship Id="rId466" Type="http://schemas.openxmlformats.org/officeDocument/2006/relationships/customXml" Target="../ink/ink3402.xml"/><Relationship Id="rId673" Type="http://schemas.openxmlformats.org/officeDocument/2006/relationships/image" Target="../media/image3313.png"/><Relationship Id="rId23" Type="http://schemas.openxmlformats.org/officeDocument/2006/relationships/customXml" Target="../ink/ink3181.xml"/><Relationship Id="rId119" Type="http://schemas.openxmlformats.org/officeDocument/2006/relationships/image" Target="../media/image3037.png"/><Relationship Id="rId326" Type="http://schemas.openxmlformats.org/officeDocument/2006/relationships/customXml" Target="../ink/ink3332.xml"/><Relationship Id="rId533" Type="http://schemas.openxmlformats.org/officeDocument/2006/relationships/image" Target="../media/image3244.png"/><Relationship Id="rId172" Type="http://schemas.openxmlformats.org/officeDocument/2006/relationships/customXml" Target="../ink/ink3255.xml"/><Relationship Id="rId477" Type="http://schemas.openxmlformats.org/officeDocument/2006/relationships/image" Target="../media/image3216.png"/><Relationship Id="rId600" Type="http://schemas.openxmlformats.org/officeDocument/2006/relationships/customXml" Target="../ink/ink3469.xml"/><Relationship Id="rId337" Type="http://schemas.openxmlformats.org/officeDocument/2006/relationships/image" Target="../media/image3146.png"/><Relationship Id="rId34" Type="http://schemas.openxmlformats.org/officeDocument/2006/relationships/customXml" Target="../ink/ink3186.xml"/><Relationship Id="rId544" Type="http://schemas.openxmlformats.org/officeDocument/2006/relationships/customXml" Target="../ink/ink3441.xml"/><Relationship Id="rId183" Type="http://schemas.openxmlformats.org/officeDocument/2006/relationships/image" Target="../media/image3069.png"/><Relationship Id="rId390" Type="http://schemas.openxmlformats.org/officeDocument/2006/relationships/customXml" Target="../ink/ink3364.xml"/><Relationship Id="rId404" Type="http://schemas.openxmlformats.org/officeDocument/2006/relationships/customXml" Target="../ink/ink3371.xml"/><Relationship Id="rId611" Type="http://schemas.openxmlformats.org/officeDocument/2006/relationships/image" Target="../media/image3283.png"/><Relationship Id="rId250" Type="http://schemas.openxmlformats.org/officeDocument/2006/relationships/customXml" Target="../ink/ink3294.xml"/><Relationship Id="rId488" Type="http://schemas.openxmlformats.org/officeDocument/2006/relationships/customXml" Target="../ink/ink3413.xml"/><Relationship Id="rId45" Type="http://schemas.openxmlformats.org/officeDocument/2006/relationships/image" Target="../media/image3000.png"/><Relationship Id="rId110" Type="http://schemas.openxmlformats.org/officeDocument/2006/relationships/customXml" Target="../ink/ink3224.xml"/><Relationship Id="rId348" Type="http://schemas.openxmlformats.org/officeDocument/2006/relationships/customXml" Target="../ink/ink3343.xml"/><Relationship Id="rId555" Type="http://schemas.openxmlformats.org/officeDocument/2006/relationships/image" Target="../media/image3255.png"/><Relationship Id="rId194" Type="http://schemas.openxmlformats.org/officeDocument/2006/relationships/customXml" Target="../ink/ink3266.xml"/><Relationship Id="rId208" Type="http://schemas.openxmlformats.org/officeDocument/2006/relationships/customXml" Target="../ink/ink3273.xml"/><Relationship Id="rId415" Type="http://schemas.openxmlformats.org/officeDocument/2006/relationships/image" Target="../media/image3185.png"/><Relationship Id="rId622" Type="http://schemas.openxmlformats.org/officeDocument/2006/relationships/customXml" Target="../ink/ink3480.xml"/><Relationship Id="rId261" Type="http://schemas.openxmlformats.org/officeDocument/2006/relationships/image" Target="../media/image3108.png"/><Relationship Id="rId499" Type="http://schemas.openxmlformats.org/officeDocument/2006/relationships/image" Target="../media/image3227.png"/><Relationship Id="rId56" Type="http://schemas.openxmlformats.org/officeDocument/2006/relationships/customXml" Target="../ink/ink3197.xml"/><Relationship Id="rId359" Type="http://schemas.openxmlformats.org/officeDocument/2006/relationships/image" Target="../media/image3157.png"/><Relationship Id="rId566" Type="http://schemas.openxmlformats.org/officeDocument/2006/relationships/customXml" Target="../ink/ink3452.xml"/><Relationship Id="rId121" Type="http://schemas.openxmlformats.org/officeDocument/2006/relationships/image" Target="../media/image3038.png"/><Relationship Id="rId219" Type="http://schemas.openxmlformats.org/officeDocument/2006/relationships/image" Target="../media/image3087.png"/><Relationship Id="rId426" Type="http://schemas.openxmlformats.org/officeDocument/2006/relationships/customXml" Target="../ink/ink3382.xml"/><Relationship Id="rId633" Type="http://schemas.openxmlformats.org/officeDocument/2006/relationships/image" Target="../media/image3294.png"/><Relationship Id="rId67" Type="http://schemas.openxmlformats.org/officeDocument/2006/relationships/image" Target="../media/image3011.png"/><Relationship Id="rId272" Type="http://schemas.openxmlformats.org/officeDocument/2006/relationships/customXml" Target="../ink/ink3305.xml"/><Relationship Id="rId577" Type="http://schemas.openxmlformats.org/officeDocument/2006/relationships/image" Target="../media/image3266.png"/><Relationship Id="rId132" Type="http://schemas.openxmlformats.org/officeDocument/2006/relationships/customXml" Target="../ink/ink3235.xml"/><Relationship Id="rId437" Type="http://schemas.openxmlformats.org/officeDocument/2006/relationships/image" Target="../media/image3196.png"/><Relationship Id="rId644" Type="http://schemas.openxmlformats.org/officeDocument/2006/relationships/customXml" Target="../ink/ink3491.xml"/><Relationship Id="rId283" Type="http://schemas.openxmlformats.org/officeDocument/2006/relationships/image" Target="../media/image3119.png"/><Relationship Id="rId490" Type="http://schemas.openxmlformats.org/officeDocument/2006/relationships/customXml" Target="../ink/ink3414.xml"/><Relationship Id="rId504" Type="http://schemas.openxmlformats.org/officeDocument/2006/relationships/customXml" Target="../ink/ink3421.xml"/><Relationship Id="rId78" Type="http://schemas.openxmlformats.org/officeDocument/2006/relationships/customXml" Target="../ink/ink3208.xml"/><Relationship Id="rId143" Type="http://schemas.openxmlformats.org/officeDocument/2006/relationships/image" Target="../media/image3049.png"/><Relationship Id="rId350" Type="http://schemas.openxmlformats.org/officeDocument/2006/relationships/customXml" Target="../ink/ink3344.xml"/><Relationship Id="rId588" Type="http://schemas.openxmlformats.org/officeDocument/2006/relationships/customXml" Target="../ink/ink3463.xml"/><Relationship Id="rId9" Type="http://schemas.openxmlformats.org/officeDocument/2006/relationships/customXml" Target="../ink/ink3174.xml"/><Relationship Id="rId210" Type="http://schemas.openxmlformats.org/officeDocument/2006/relationships/customXml" Target="../ink/ink3274.xml"/><Relationship Id="rId448" Type="http://schemas.openxmlformats.org/officeDocument/2006/relationships/customXml" Target="../ink/ink3393.xml"/><Relationship Id="rId655" Type="http://schemas.openxmlformats.org/officeDocument/2006/relationships/image" Target="../media/image3305.png"/><Relationship Id="rId294" Type="http://schemas.openxmlformats.org/officeDocument/2006/relationships/customXml" Target="../ink/ink3316.xml"/><Relationship Id="rId308" Type="http://schemas.openxmlformats.org/officeDocument/2006/relationships/customXml" Target="../ink/ink3323.xml"/><Relationship Id="rId515" Type="http://schemas.openxmlformats.org/officeDocument/2006/relationships/image" Target="../media/image3235.png"/><Relationship Id="rId89" Type="http://schemas.openxmlformats.org/officeDocument/2006/relationships/image" Target="../media/image3022.png"/><Relationship Id="rId154" Type="http://schemas.openxmlformats.org/officeDocument/2006/relationships/customXml" Target="../ink/ink3246.xml"/><Relationship Id="rId361" Type="http://schemas.openxmlformats.org/officeDocument/2006/relationships/image" Target="../media/image3158.png"/><Relationship Id="rId599" Type="http://schemas.openxmlformats.org/officeDocument/2006/relationships/image" Target="../media/image3277.png"/><Relationship Id="rId459" Type="http://schemas.openxmlformats.org/officeDocument/2006/relationships/image" Target="../media/image3207.png"/><Relationship Id="rId666" Type="http://schemas.openxmlformats.org/officeDocument/2006/relationships/customXml" Target="../ink/ink3502.xml"/><Relationship Id="rId16" Type="http://schemas.openxmlformats.org/officeDocument/2006/relationships/image" Target="../media/image2982.png"/><Relationship Id="rId221" Type="http://schemas.openxmlformats.org/officeDocument/2006/relationships/image" Target="../media/image3088.png"/><Relationship Id="rId319" Type="http://schemas.openxmlformats.org/officeDocument/2006/relationships/image" Target="../media/image3137.png"/><Relationship Id="rId526" Type="http://schemas.openxmlformats.org/officeDocument/2006/relationships/customXml" Target="../ink/ink3432.xml"/><Relationship Id="rId165" Type="http://schemas.openxmlformats.org/officeDocument/2006/relationships/image" Target="../media/image3060.png"/><Relationship Id="rId372" Type="http://schemas.openxmlformats.org/officeDocument/2006/relationships/customXml" Target="../ink/ink3355.xml"/><Relationship Id="rId677" Type="http://schemas.openxmlformats.org/officeDocument/2006/relationships/image" Target="../media/image3315.png"/><Relationship Id="rId232" Type="http://schemas.openxmlformats.org/officeDocument/2006/relationships/customXml" Target="../ink/ink3285.xml"/><Relationship Id="rId27" Type="http://schemas.openxmlformats.org/officeDocument/2006/relationships/image" Target="../media/image2976.png"/><Relationship Id="rId537" Type="http://schemas.openxmlformats.org/officeDocument/2006/relationships/image" Target="../media/image3246.png"/><Relationship Id="rId80" Type="http://schemas.openxmlformats.org/officeDocument/2006/relationships/customXml" Target="../ink/ink3209.xml"/><Relationship Id="rId176" Type="http://schemas.openxmlformats.org/officeDocument/2006/relationships/customXml" Target="../ink/ink3257.xml"/><Relationship Id="rId383" Type="http://schemas.openxmlformats.org/officeDocument/2006/relationships/image" Target="../media/image3169.png"/><Relationship Id="rId590" Type="http://schemas.openxmlformats.org/officeDocument/2006/relationships/customXml" Target="../ink/ink3464.xml"/><Relationship Id="rId604" Type="http://schemas.openxmlformats.org/officeDocument/2006/relationships/customXml" Target="../ink/ink3471.xml"/><Relationship Id="rId243" Type="http://schemas.openxmlformats.org/officeDocument/2006/relationships/image" Target="../media/image3099.png"/><Relationship Id="rId450" Type="http://schemas.openxmlformats.org/officeDocument/2006/relationships/customXml" Target="../ink/ink3394.xml"/><Relationship Id="rId38" Type="http://schemas.openxmlformats.org/officeDocument/2006/relationships/customXml" Target="../ink/ink3188.xml"/><Relationship Id="rId103" Type="http://schemas.openxmlformats.org/officeDocument/2006/relationships/image" Target="../media/image3029.png"/><Relationship Id="rId310" Type="http://schemas.openxmlformats.org/officeDocument/2006/relationships/customXml" Target="../ink/ink3324.xml"/><Relationship Id="rId548" Type="http://schemas.openxmlformats.org/officeDocument/2006/relationships/customXml" Target="../ink/ink3443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75.png"/><Relationship Id="rId299" Type="http://schemas.openxmlformats.org/officeDocument/2006/relationships/image" Target="../media/image3466.png"/><Relationship Id="rId21" Type="http://schemas.openxmlformats.org/officeDocument/2006/relationships/customXml" Target="../ink/ink3520.xml"/><Relationship Id="rId63" Type="http://schemas.openxmlformats.org/officeDocument/2006/relationships/customXml" Target="../ink/ink3541.xml"/><Relationship Id="rId159" Type="http://schemas.openxmlformats.org/officeDocument/2006/relationships/image" Target="../media/image3396.png"/><Relationship Id="rId324" Type="http://schemas.openxmlformats.org/officeDocument/2006/relationships/customXml" Target="../ink/ink3672.xml"/><Relationship Id="rId366" Type="http://schemas.openxmlformats.org/officeDocument/2006/relationships/customXml" Target="../ink/ink3693.xml"/><Relationship Id="rId170" Type="http://schemas.openxmlformats.org/officeDocument/2006/relationships/customXml" Target="../ink/ink3595.xml"/><Relationship Id="rId226" Type="http://schemas.openxmlformats.org/officeDocument/2006/relationships/customXml" Target="../ink/ink3623.xml"/><Relationship Id="rId433" Type="http://schemas.openxmlformats.org/officeDocument/2006/relationships/image" Target="../media/image3533.png"/><Relationship Id="rId268" Type="http://schemas.openxmlformats.org/officeDocument/2006/relationships/customXml" Target="../ink/ink3644.xml"/><Relationship Id="rId475" Type="http://schemas.openxmlformats.org/officeDocument/2006/relationships/image" Target="../media/image3554.png"/><Relationship Id="rId32" Type="http://schemas.openxmlformats.org/officeDocument/2006/relationships/image" Target="../media/image3333.png"/><Relationship Id="rId74" Type="http://schemas.openxmlformats.org/officeDocument/2006/relationships/image" Target="../media/image3354.png"/><Relationship Id="rId128" Type="http://schemas.openxmlformats.org/officeDocument/2006/relationships/customXml" Target="../ink/ink3574.xml"/><Relationship Id="rId335" Type="http://schemas.openxmlformats.org/officeDocument/2006/relationships/image" Target="../media/image3484.png"/><Relationship Id="rId377" Type="http://schemas.openxmlformats.org/officeDocument/2006/relationships/image" Target="../media/image3505.png"/><Relationship Id="rId500" Type="http://schemas.openxmlformats.org/officeDocument/2006/relationships/customXml" Target="../ink/ink3760.xml"/><Relationship Id="rId5" Type="http://schemas.openxmlformats.org/officeDocument/2006/relationships/customXml" Target="../ink/ink3512.xml"/><Relationship Id="rId181" Type="http://schemas.openxmlformats.org/officeDocument/2006/relationships/image" Target="../media/image3407.png"/><Relationship Id="rId237" Type="http://schemas.openxmlformats.org/officeDocument/2006/relationships/image" Target="../media/image3435.png"/><Relationship Id="rId402" Type="http://schemas.openxmlformats.org/officeDocument/2006/relationships/customXml" Target="../ink/ink3711.xml"/><Relationship Id="rId279" Type="http://schemas.openxmlformats.org/officeDocument/2006/relationships/image" Target="../media/image3456.png"/><Relationship Id="rId444" Type="http://schemas.openxmlformats.org/officeDocument/2006/relationships/customXml" Target="../ink/ink3732.xml"/><Relationship Id="rId486" Type="http://schemas.openxmlformats.org/officeDocument/2006/relationships/customXml" Target="../ink/ink3753.xml"/><Relationship Id="rId43" Type="http://schemas.openxmlformats.org/officeDocument/2006/relationships/customXml" Target="../ink/ink3531.xml"/><Relationship Id="rId139" Type="http://schemas.openxmlformats.org/officeDocument/2006/relationships/image" Target="../media/image3386.png"/><Relationship Id="rId290" Type="http://schemas.openxmlformats.org/officeDocument/2006/relationships/customXml" Target="../ink/ink3655.xml"/><Relationship Id="rId304" Type="http://schemas.openxmlformats.org/officeDocument/2006/relationships/customXml" Target="../ink/ink3662.xml"/><Relationship Id="rId346" Type="http://schemas.openxmlformats.org/officeDocument/2006/relationships/customXml" Target="../ink/ink3683.xml"/><Relationship Id="rId388" Type="http://schemas.openxmlformats.org/officeDocument/2006/relationships/customXml" Target="../ink/ink3704.xml"/><Relationship Id="rId85" Type="http://schemas.openxmlformats.org/officeDocument/2006/relationships/customXml" Target="../ink/ink3552.xml"/><Relationship Id="rId150" Type="http://schemas.openxmlformats.org/officeDocument/2006/relationships/customXml" Target="../ink/ink3585.xml"/><Relationship Id="rId192" Type="http://schemas.openxmlformats.org/officeDocument/2006/relationships/customXml" Target="../ink/ink3606.xml"/><Relationship Id="rId206" Type="http://schemas.openxmlformats.org/officeDocument/2006/relationships/customXml" Target="../ink/ink3613.xml"/><Relationship Id="rId413" Type="http://schemas.openxmlformats.org/officeDocument/2006/relationships/image" Target="../media/image3523.png"/><Relationship Id="rId248" Type="http://schemas.openxmlformats.org/officeDocument/2006/relationships/customXml" Target="../ink/ink3634.xml"/><Relationship Id="rId455" Type="http://schemas.openxmlformats.org/officeDocument/2006/relationships/image" Target="../media/image3544.png"/><Relationship Id="rId497" Type="http://schemas.openxmlformats.org/officeDocument/2006/relationships/image" Target="../media/image3565.png"/><Relationship Id="rId12" Type="http://schemas.openxmlformats.org/officeDocument/2006/relationships/image" Target="../media/image3323.png"/><Relationship Id="rId108" Type="http://schemas.openxmlformats.org/officeDocument/2006/relationships/customXml" Target="../ink/ink3564.xml"/><Relationship Id="rId315" Type="http://schemas.openxmlformats.org/officeDocument/2006/relationships/image" Target="../media/image3474.png"/><Relationship Id="rId357" Type="http://schemas.openxmlformats.org/officeDocument/2006/relationships/image" Target="../media/image3495.png"/><Relationship Id="rId54" Type="http://schemas.openxmlformats.org/officeDocument/2006/relationships/image" Target="../media/image3344.png"/><Relationship Id="rId96" Type="http://schemas.openxmlformats.org/officeDocument/2006/relationships/image" Target="../media/image3365.png"/><Relationship Id="rId161" Type="http://schemas.openxmlformats.org/officeDocument/2006/relationships/image" Target="../media/image3397.png"/><Relationship Id="rId217" Type="http://schemas.openxmlformats.org/officeDocument/2006/relationships/image" Target="../media/image3425.png"/><Relationship Id="rId399" Type="http://schemas.openxmlformats.org/officeDocument/2006/relationships/image" Target="../media/image3516.png"/><Relationship Id="rId259" Type="http://schemas.openxmlformats.org/officeDocument/2006/relationships/image" Target="../media/image3446.png"/><Relationship Id="rId424" Type="http://schemas.openxmlformats.org/officeDocument/2006/relationships/customXml" Target="../ink/ink3722.xml"/><Relationship Id="rId466" Type="http://schemas.openxmlformats.org/officeDocument/2006/relationships/customXml" Target="../ink/ink3743.xml"/><Relationship Id="rId23" Type="http://schemas.openxmlformats.org/officeDocument/2006/relationships/customXml" Target="../ink/ink3521.xml"/><Relationship Id="rId119" Type="http://schemas.openxmlformats.org/officeDocument/2006/relationships/image" Target="../media/image3376.png"/><Relationship Id="rId270" Type="http://schemas.openxmlformats.org/officeDocument/2006/relationships/customXml" Target="../ink/ink3645.xml"/><Relationship Id="rId326" Type="http://schemas.openxmlformats.org/officeDocument/2006/relationships/customXml" Target="../ink/ink3673.xml"/><Relationship Id="rId65" Type="http://schemas.openxmlformats.org/officeDocument/2006/relationships/customXml" Target="../ink/ink3542.xml"/><Relationship Id="rId130" Type="http://schemas.openxmlformats.org/officeDocument/2006/relationships/customXml" Target="../ink/ink3575.xml"/><Relationship Id="rId368" Type="http://schemas.openxmlformats.org/officeDocument/2006/relationships/customXml" Target="../ink/ink3694.xml"/><Relationship Id="rId172" Type="http://schemas.openxmlformats.org/officeDocument/2006/relationships/customXml" Target="../ink/ink3596.xml"/><Relationship Id="rId228" Type="http://schemas.openxmlformats.org/officeDocument/2006/relationships/customXml" Target="../ink/ink3624.xml"/><Relationship Id="rId435" Type="http://schemas.openxmlformats.org/officeDocument/2006/relationships/image" Target="../media/image3534.png"/><Relationship Id="rId477" Type="http://schemas.openxmlformats.org/officeDocument/2006/relationships/image" Target="../media/image3555.png"/><Relationship Id="rId281" Type="http://schemas.openxmlformats.org/officeDocument/2006/relationships/image" Target="../media/image3457.png"/><Relationship Id="rId337" Type="http://schemas.openxmlformats.org/officeDocument/2006/relationships/image" Target="../media/image3485.png"/><Relationship Id="rId502" Type="http://schemas.openxmlformats.org/officeDocument/2006/relationships/customXml" Target="../ink/ink3761.xml"/><Relationship Id="rId34" Type="http://schemas.openxmlformats.org/officeDocument/2006/relationships/image" Target="../media/image3334.png"/><Relationship Id="rId76" Type="http://schemas.openxmlformats.org/officeDocument/2006/relationships/image" Target="../media/image3355.png"/><Relationship Id="rId141" Type="http://schemas.openxmlformats.org/officeDocument/2006/relationships/image" Target="../media/image3387.png"/><Relationship Id="rId379" Type="http://schemas.openxmlformats.org/officeDocument/2006/relationships/image" Target="../media/image3506.png"/><Relationship Id="rId7" Type="http://schemas.openxmlformats.org/officeDocument/2006/relationships/customXml" Target="../ink/ink3513.xml"/><Relationship Id="rId183" Type="http://schemas.openxmlformats.org/officeDocument/2006/relationships/image" Target="../media/image3408.png"/><Relationship Id="rId239" Type="http://schemas.openxmlformats.org/officeDocument/2006/relationships/image" Target="../media/image3436.png"/><Relationship Id="rId390" Type="http://schemas.openxmlformats.org/officeDocument/2006/relationships/customXml" Target="../ink/ink3705.xml"/><Relationship Id="rId404" Type="http://schemas.openxmlformats.org/officeDocument/2006/relationships/customXml" Target="../ink/ink3712.xml"/><Relationship Id="rId446" Type="http://schemas.openxmlformats.org/officeDocument/2006/relationships/customXml" Target="../ink/ink3733.xml"/><Relationship Id="rId250" Type="http://schemas.openxmlformats.org/officeDocument/2006/relationships/customXml" Target="../ink/ink3635.xml"/><Relationship Id="rId292" Type="http://schemas.openxmlformats.org/officeDocument/2006/relationships/customXml" Target="../ink/ink3656.xml"/><Relationship Id="rId306" Type="http://schemas.openxmlformats.org/officeDocument/2006/relationships/customXml" Target="../ink/ink3663.xml"/><Relationship Id="rId488" Type="http://schemas.openxmlformats.org/officeDocument/2006/relationships/customXml" Target="../ink/ink3754.xml"/><Relationship Id="rId45" Type="http://schemas.openxmlformats.org/officeDocument/2006/relationships/customXml" Target="../ink/ink3532.xml"/><Relationship Id="rId87" Type="http://schemas.openxmlformats.org/officeDocument/2006/relationships/customXml" Target="../ink/ink3553.xml"/><Relationship Id="rId110" Type="http://schemas.openxmlformats.org/officeDocument/2006/relationships/customXml" Target="../ink/ink3565.xml"/><Relationship Id="rId348" Type="http://schemas.openxmlformats.org/officeDocument/2006/relationships/customXml" Target="../ink/ink3684.xml"/><Relationship Id="rId152" Type="http://schemas.openxmlformats.org/officeDocument/2006/relationships/customXml" Target="../ink/ink3586.xml"/><Relationship Id="rId194" Type="http://schemas.openxmlformats.org/officeDocument/2006/relationships/customXml" Target="../ink/ink3607.xml"/><Relationship Id="rId208" Type="http://schemas.openxmlformats.org/officeDocument/2006/relationships/customXml" Target="../ink/ink3614.xml"/><Relationship Id="rId415" Type="http://schemas.openxmlformats.org/officeDocument/2006/relationships/image" Target="../media/image3524.png"/><Relationship Id="rId457" Type="http://schemas.openxmlformats.org/officeDocument/2006/relationships/image" Target="../media/image3545.png"/><Relationship Id="rId261" Type="http://schemas.openxmlformats.org/officeDocument/2006/relationships/image" Target="../media/image3447.png"/><Relationship Id="rId499" Type="http://schemas.openxmlformats.org/officeDocument/2006/relationships/image" Target="../media/image3566.png"/><Relationship Id="rId14" Type="http://schemas.openxmlformats.org/officeDocument/2006/relationships/image" Target="../media/image3324.png"/><Relationship Id="rId56" Type="http://schemas.openxmlformats.org/officeDocument/2006/relationships/image" Target="../media/image3345.png"/><Relationship Id="rId317" Type="http://schemas.openxmlformats.org/officeDocument/2006/relationships/image" Target="../media/image3475.png"/><Relationship Id="rId359" Type="http://schemas.openxmlformats.org/officeDocument/2006/relationships/image" Target="../media/image3496.png"/><Relationship Id="rId98" Type="http://schemas.openxmlformats.org/officeDocument/2006/relationships/image" Target="../media/image3366.png"/><Relationship Id="rId121" Type="http://schemas.openxmlformats.org/officeDocument/2006/relationships/image" Target="../media/image3377.png"/><Relationship Id="rId163" Type="http://schemas.openxmlformats.org/officeDocument/2006/relationships/image" Target="../media/image3398.png"/><Relationship Id="rId219" Type="http://schemas.openxmlformats.org/officeDocument/2006/relationships/image" Target="../media/image3426.png"/><Relationship Id="rId370" Type="http://schemas.openxmlformats.org/officeDocument/2006/relationships/customXml" Target="../ink/ink3695.xml"/><Relationship Id="rId426" Type="http://schemas.openxmlformats.org/officeDocument/2006/relationships/customXml" Target="../ink/ink3723.xml"/><Relationship Id="rId230" Type="http://schemas.openxmlformats.org/officeDocument/2006/relationships/customXml" Target="../ink/ink3625.xml"/><Relationship Id="rId468" Type="http://schemas.openxmlformats.org/officeDocument/2006/relationships/customXml" Target="../ink/ink3744.xml"/><Relationship Id="rId25" Type="http://schemas.openxmlformats.org/officeDocument/2006/relationships/customXml" Target="../ink/ink3522.xml"/><Relationship Id="rId67" Type="http://schemas.openxmlformats.org/officeDocument/2006/relationships/customXml" Target="../ink/ink3543.xml"/><Relationship Id="rId272" Type="http://schemas.openxmlformats.org/officeDocument/2006/relationships/customXml" Target="../ink/ink3646.xml"/><Relationship Id="rId328" Type="http://schemas.openxmlformats.org/officeDocument/2006/relationships/customXml" Target="../ink/ink3674.xml"/><Relationship Id="rId132" Type="http://schemas.openxmlformats.org/officeDocument/2006/relationships/customXml" Target="../ink/ink3576.xml"/><Relationship Id="rId174" Type="http://schemas.openxmlformats.org/officeDocument/2006/relationships/customXml" Target="../ink/ink3597.xml"/><Relationship Id="rId381" Type="http://schemas.openxmlformats.org/officeDocument/2006/relationships/image" Target="../media/image3507.png"/><Relationship Id="rId241" Type="http://schemas.openxmlformats.org/officeDocument/2006/relationships/image" Target="../media/image3437.png"/><Relationship Id="rId437" Type="http://schemas.openxmlformats.org/officeDocument/2006/relationships/image" Target="../media/image3535.png"/><Relationship Id="rId479" Type="http://schemas.openxmlformats.org/officeDocument/2006/relationships/image" Target="../media/image3556.png"/><Relationship Id="rId36" Type="http://schemas.openxmlformats.org/officeDocument/2006/relationships/image" Target="../media/image3335.png"/><Relationship Id="rId283" Type="http://schemas.openxmlformats.org/officeDocument/2006/relationships/image" Target="../media/image3458.png"/><Relationship Id="rId339" Type="http://schemas.openxmlformats.org/officeDocument/2006/relationships/image" Target="../media/image3486.png"/><Relationship Id="rId490" Type="http://schemas.openxmlformats.org/officeDocument/2006/relationships/customXml" Target="../ink/ink3755.xml"/><Relationship Id="rId504" Type="http://schemas.openxmlformats.org/officeDocument/2006/relationships/customXml" Target="../ink/ink3762.xml"/><Relationship Id="rId78" Type="http://schemas.openxmlformats.org/officeDocument/2006/relationships/image" Target="../media/image3356.png"/><Relationship Id="rId101" Type="http://schemas.openxmlformats.org/officeDocument/2006/relationships/customXml" Target="../ink/ink3560.xml"/><Relationship Id="rId143" Type="http://schemas.openxmlformats.org/officeDocument/2006/relationships/image" Target="../media/image3388.png"/><Relationship Id="rId185" Type="http://schemas.openxmlformats.org/officeDocument/2006/relationships/image" Target="../media/image3409.png"/><Relationship Id="rId350" Type="http://schemas.openxmlformats.org/officeDocument/2006/relationships/customXml" Target="../ink/ink3685.xml"/><Relationship Id="rId406" Type="http://schemas.openxmlformats.org/officeDocument/2006/relationships/customXml" Target="../ink/ink3713.xml"/><Relationship Id="rId9" Type="http://schemas.openxmlformats.org/officeDocument/2006/relationships/customXml" Target="../ink/ink3514.xml"/><Relationship Id="rId210" Type="http://schemas.openxmlformats.org/officeDocument/2006/relationships/customXml" Target="../ink/ink3615.xml"/><Relationship Id="rId392" Type="http://schemas.openxmlformats.org/officeDocument/2006/relationships/customXml" Target="../ink/ink3706.xml"/><Relationship Id="rId448" Type="http://schemas.openxmlformats.org/officeDocument/2006/relationships/customXml" Target="../ink/ink3734.xml"/><Relationship Id="rId252" Type="http://schemas.openxmlformats.org/officeDocument/2006/relationships/customXml" Target="../ink/ink3636.xml"/><Relationship Id="rId294" Type="http://schemas.openxmlformats.org/officeDocument/2006/relationships/customXml" Target="../ink/ink3657.xml"/><Relationship Id="rId308" Type="http://schemas.openxmlformats.org/officeDocument/2006/relationships/customXml" Target="../ink/ink3664.xml"/><Relationship Id="rId47" Type="http://schemas.openxmlformats.org/officeDocument/2006/relationships/customXml" Target="../ink/ink3533.xml"/><Relationship Id="rId89" Type="http://schemas.openxmlformats.org/officeDocument/2006/relationships/customXml" Target="../ink/ink3554.xml"/><Relationship Id="rId112" Type="http://schemas.openxmlformats.org/officeDocument/2006/relationships/customXml" Target="../ink/ink3566.xml"/><Relationship Id="rId154" Type="http://schemas.openxmlformats.org/officeDocument/2006/relationships/customXml" Target="../ink/ink3587.xml"/><Relationship Id="rId361" Type="http://schemas.openxmlformats.org/officeDocument/2006/relationships/image" Target="../media/image3497.png"/><Relationship Id="rId196" Type="http://schemas.openxmlformats.org/officeDocument/2006/relationships/customXml" Target="../ink/ink3608.xml"/><Relationship Id="rId417" Type="http://schemas.openxmlformats.org/officeDocument/2006/relationships/image" Target="../media/image3525.png"/><Relationship Id="rId459" Type="http://schemas.openxmlformats.org/officeDocument/2006/relationships/image" Target="../media/image3546.png"/><Relationship Id="rId16" Type="http://schemas.openxmlformats.org/officeDocument/2006/relationships/image" Target="../media/image3325.png"/><Relationship Id="rId221" Type="http://schemas.openxmlformats.org/officeDocument/2006/relationships/image" Target="../media/image3427.png"/><Relationship Id="rId263" Type="http://schemas.openxmlformats.org/officeDocument/2006/relationships/image" Target="../media/image3448.png"/><Relationship Id="rId319" Type="http://schemas.openxmlformats.org/officeDocument/2006/relationships/image" Target="../media/image3476.png"/><Relationship Id="rId470" Type="http://schemas.openxmlformats.org/officeDocument/2006/relationships/customXml" Target="../ink/ink3745.xml"/><Relationship Id="rId58" Type="http://schemas.openxmlformats.org/officeDocument/2006/relationships/image" Target="../media/image3346.png"/><Relationship Id="rId123" Type="http://schemas.openxmlformats.org/officeDocument/2006/relationships/image" Target="../media/image3378.png"/><Relationship Id="rId330" Type="http://schemas.openxmlformats.org/officeDocument/2006/relationships/customXml" Target="../ink/ink3675.xml"/><Relationship Id="rId165" Type="http://schemas.openxmlformats.org/officeDocument/2006/relationships/image" Target="../media/image3399.png"/><Relationship Id="rId372" Type="http://schemas.openxmlformats.org/officeDocument/2006/relationships/customXml" Target="../ink/ink3696.xml"/><Relationship Id="rId428" Type="http://schemas.openxmlformats.org/officeDocument/2006/relationships/customXml" Target="../ink/ink3724.xml"/><Relationship Id="rId232" Type="http://schemas.openxmlformats.org/officeDocument/2006/relationships/customXml" Target="../ink/ink3626.xml"/><Relationship Id="rId274" Type="http://schemas.openxmlformats.org/officeDocument/2006/relationships/customXml" Target="../ink/ink3647.xml"/><Relationship Id="rId481" Type="http://schemas.openxmlformats.org/officeDocument/2006/relationships/image" Target="../media/image3557.png"/><Relationship Id="rId27" Type="http://schemas.openxmlformats.org/officeDocument/2006/relationships/customXml" Target="../ink/ink3523.xml"/><Relationship Id="rId69" Type="http://schemas.openxmlformats.org/officeDocument/2006/relationships/customXml" Target="../ink/ink3544.xml"/><Relationship Id="rId134" Type="http://schemas.openxmlformats.org/officeDocument/2006/relationships/customXml" Target="../ink/ink3577.xml"/><Relationship Id="rId80" Type="http://schemas.openxmlformats.org/officeDocument/2006/relationships/image" Target="../media/image3357.png"/><Relationship Id="rId176" Type="http://schemas.openxmlformats.org/officeDocument/2006/relationships/customXml" Target="../ink/ink3598.xml"/><Relationship Id="rId341" Type="http://schemas.openxmlformats.org/officeDocument/2006/relationships/image" Target="../media/image3487.png"/><Relationship Id="rId383" Type="http://schemas.openxmlformats.org/officeDocument/2006/relationships/image" Target="../media/image3508.png"/><Relationship Id="rId439" Type="http://schemas.openxmlformats.org/officeDocument/2006/relationships/image" Target="../media/image3536.png"/><Relationship Id="rId201" Type="http://schemas.openxmlformats.org/officeDocument/2006/relationships/image" Target="../media/image3417.png"/><Relationship Id="rId243" Type="http://schemas.openxmlformats.org/officeDocument/2006/relationships/image" Target="../media/image3438.png"/><Relationship Id="rId285" Type="http://schemas.openxmlformats.org/officeDocument/2006/relationships/image" Target="../media/image3459.png"/><Relationship Id="rId450" Type="http://schemas.openxmlformats.org/officeDocument/2006/relationships/customXml" Target="../ink/ink3735.xml"/><Relationship Id="rId506" Type="http://schemas.openxmlformats.org/officeDocument/2006/relationships/customXml" Target="../ink/ink3763.xml"/><Relationship Id="rId38" Type="http://schemas.openxmlformats.org/officeDocument/2006/relationships/image" Target="../media/image3336.png"/><Relationship Id="rId103" Type="http://schemas.openxmlformats.org/officeDocument/2006/relationships/image" Target="../media/image3368.png"/><Relationship Id="rId310" Type="http://schemas.openxmlformats.org/officeDocument/2006/relationships/customXml" Target="../ink/ink3665.xml"/><Relationship Id="rId492" Type="http://schemas.openxmlformats.org/officeDocument/2006/relationships/customXml" Target="../ink/ink3756.xml"/><Relationship Id="rId91" Type="http://schemas.openxmlformats.org/officeDocument/2006/relationships/customXml" Target="../ink/ink3555.xml"/><Relationship Id="rId145" Type="http://schemas.openxmlformats.org/officeDocument/2006/relationships/image" Target="../media/image3389.png"/><Relationship Id="rId187" Type="http://schemas.openxmlformats.org/officeDocument/2006/relationships/image" Target="../media/image3410.png"/><Relationship Id="rId352" Type="http://schemas.openxmlformats.org/officeDocument/2006/relationships/customXml" Target="../ink/ink3686.xml"/><Relationship Id="rId394" Type="http://schemas.openxmlformats.org/officeDocument/2006/relationships/customXml" Target="../ink/ink3707.xml"/><Relationship Id="rId408" Type="http://schemas.openxmlformats.org/officeDocument/2006/relationships/customXml" Target="../ink/ink3714.xml"/><Relationship Id="rId212" Type="http://schemas.openxmlformats.org/officeDocument/2006/relationships/customXml" Target="../ink/ink3616.xml"/><Relationship Id="rId254" Type="http://schemas.openxmlformats.org/officeDocument/2006/relationships/customXml" Target="../ink/ink3637.xml"/><Relationship Id="rId49" Type="http://schemas.openxmlformats.org/officeDocument/2006/relationships/customXml" Target="../ink/ink3534.xml"/><Relationship Id="rId114" Type="http://schemas.openxmlformats.org/officeDocument/2006/relationships/customXml" Target="../ink/ink3567.xml"/><Relationship Id="rId296" Type="http://schemas.openxmlformats.org/officeDocument/2006/relationships/customXml" Target="../ink/ink3658.xml"/><Relationship Id="rId461" Type="http://schemas.openxmlformats.org/officeDocument/2006/relationships/image" Target="../media/image3547.png"/><Relationship Id="rId60" Type="http://schemas.openxmlformats.org/officeDocument/2006/relationships/image" Target="../media/image3347.png"/><Relationship Id="rId156" Type="http://schemas.openxmlformats.org/officeDocument/2006/relationships/customXml" Target="../ink/ink3588.xml"/><Relationship Id="rId198" Type="http://schemas.openxmlformats.org/officeDocument/2006/relationships/customXml" Target="../ink/ink3609.xml"/><Relationship Id="rId321" Type="http://schemas.openxmlformats.org/officeDocument/2006/relationships/image" Target="../media/image3477.png"/><Relationship Id="rId363" Type="http://schemas.openxmlformats.org/officeDocument/2006/relationships/image" Target="../media/image3498.png"/><Relationship Id="rId419" Type="http://schemas.openxmlformats.org/officeDocument/2006/relationships/image" Target="../media/image3526.png"/><Relationship Id="rId223" Type="http://schemas.openxmlformats.org/officeDocument/2006/relationships/image" Target="../media/image3428.png"/><Relationship Id="rId430" Type="http://schemas.openxmlformats.org/officeDocument/2006/relationships/customXml" Target="../ink/ink3725.xml"/><Relationship Id="rId18" Type="http://schemas.openxmlformats.org/officeDocument/2006/relationships/image" Target="../media/image3326.png"/><Relationship Id="rId265" Type="http://schemas.openxmlformats.org/officeDocument/2006/relationships/image" Target="../media/image3449.png"/><Relationship Id="rId472" Type="http://schemas.openxmlformats.org/officeDocument/2006/relationships/customXml" Target="../ink/ink3746.xml"/><Relationship Id="rId125" Type="http://schemas.openxmlformats.org/officeDocument/2006/relationships/image" Target="../media/image3379.png"/><Relationship Id="rId167" Type="http://schemas.openxmlformats.org/officeDocument/2006/relationships/image" Target="../media/image3400.png"/><Relationship Id="rId332" Type="http://schemas.openxmlformats.org/officeDocument/2006/relationships/customXml" Target="../ink/ink3676.xml"/><Relationship Id="rId374" Type="http://schemas.openxmlformats.org/officeDocument/2006/relationships/customXml" Target="../ink/ink3697.xml"/><Relationship Id="rId71" Type="http://schemas.openxmlformats.org/officeDocument/2006/relationships/customXml" Target="../ink/ink3545.xml"/><Relationship Id="rId234" Type="http://schemas.openxmlformats.org/officeDocument/2006/relationships/customXml" Target="../ink/ink3627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524.xml"/><Relationship Id="rId276" Type="http://schemas.openxmlformats.org/officeDocument/2006/relationships/customXml" Target="../ink/ink3648.xml"/><Relationship Id="rId441" Type="http://schemas.openxmlformats.org/officeDocument/2006/relationships/image" Target="../media/image3537.png"/><Relationship Id="rId483" Type="http://schemas.openxmlformats.org/officeDocument/2006/relationships/image" Target="../media/image3558.png"/><Relationship Id="rId40" Type="http://schemas.openxmlformats.org/officeDocument/2006/relationships/image" Target="../media/image3337.png"/><Relationship Id="rId136" Type="http://schemas.openxmlformats.org/officeDocument/2006/relationships/customXml" Target="../ink/ink3578.xml"/><Relationship Id="rId178" Type="http://schemas.openxmlformats.org/officeDocument/2006/relationships/customXml" Target="../ink/ink3599.xml"/><Relationship Id="rId301" Type="http://schemas.openxmlformats.org/officeDocument/2006/relationships/image" Target="../media/image3467.png"/><Relationship Id="rId343" Type="http://schemas.openxmlformats.org/officeDocument/2006/relationships/image" Target="../media/image3488.png"/><Relationship Id="rId82" Type="http://schemas.openxmlformats.org/officeDocument/2006/relationships/image" Target="../media/image3358.png"/><Relationship Id="rId203" Type="http://schemas.openxmlformats.org/officeDocument/2006/relationships/image" Target="../media/image3418.png"/><Relationship Id="rId385" Type="http://schemas.openxmlformats.org/officeDocument/2006/relationships/image" Target="../media/image3509.png"/><Relationship Id="rId245" Type="http://schemas.openxmlformats.org/officeDocument/2006/relationships/image" Target="../media/image3439.png"/><Relationship Id="rId287" Type="http://schemas.openxmlformats.org/officeDocument/2006/relationships/image" Target="../media/image3460.png"/><Relationship Id="rId410" Type="http://schemas.openxmlformats.org/officeDocument/2006/relationships/customXml" Target="../ink/ink3715.xml"/><Relationship Id="rId452" Type="http://schemas.openxmlformats.org/officeDocument/2006/relationships/customXml" Target="../ink/ink3736.xml"/><Relationship Id="rId494" Type="http://schemas.openxmlformats.org/officeDocument/2006/relationships/customXml" Target="../ink/ink3757.xml"/><Relationship Id="rId105" Type="http://schemas.openxmlformats.org/officeDocument/2006/relationships/image" Target="../media/image3369.png"/><Relationship Id="rId147" Type="http://schemas.openxmlformats.org/officeDocument/2006/relationships/image" Target="../media/image3390.png"/><Relationship Id="rId312" Type="http://schemas.openxmlformats.org/officeDocument/2006/relationships/customXml" Target="../ink/ink3666.xml"/><Relationship Id="rId354" Type="http://schemas.openxmlformats.org/officeDocument/2006/relationships/customXml" Target="../ink/ink3687.xml"/><Relationship Id="rId51" Type="http://schemas.openxmlformats.org/officeDocument/2006/relationships/customXml" Target="../ink/ink3535.xml"/><Relationship Id="rId93" Type="http://schemas.openxmlformats.org/officeDocument/2006/relationships/customXml" Target="../ink/ink3556.xml"/><Relationship Id="rId189" Type="http://schemas.openxmlformats.org/officeDocument/2006/relationships/image" Target="../media/image3411.png"/><Relationship Id="rId396" Type="http://schemas.openxmlformats.org/officeDocument/2006/relationships/customXml" Target="../ink/ink3708.xml"/><Relationship Id="rId214" Type="http://schemas.openxmlformats.org/officeDocument/2006/relationships/customXml" Target="../ink/ink3617.xml"/><Relationship Id="rId256" Type="http://schemas.openxmlformats.org/officeDocument/2006/relationships/customXml" Target="../ink/ink3638.xml"/><Relationship Id="rId298" Type="http://schemas.openxmlformats.org/officeDocument/2006/relationships/customXml" Target="../ink/ink3659.xml"/><Relationship Id="rId421" Type="http://schemas.openxmlformats.org/officeDocument/2006/relationships/image" Target="../media/image3527.png"/><Relationship Id="rId463" Type="http://schemas.openxmlformats.org/officeDocument/2006/relationships/image" Target="../media/image3548.png"/><Relationship Id="rId116" Type="http://schemas.openxmlformats.org/officeDocument/2006/relationships/customXml" Target="../ink/ink3568.xml"/><Relationship Id="rId158" Type="http://schemas.openxmlformats.org/officeDocument/2006/relationships/customXml" Target="../ink/ink3589.xml"/><Relationship Id="rId323" Type="http://schemas.openxmlformats.org/officeDocument/2006/relationships/image" Target="../media/image3478.png"/><Relationship Id="rId20" Type="http://schemas.openxmlformats.org/officeDocument/2006/relationships/image" Target="../media/image3327.png"/><Relationship Id="rId62" Type="http://schemas.openxmlformats.org/officeDocument/2006/relationships/image" Target="../media/image3348.png"/><Relationship Id="rId365" Type="http://schemas.openxmlformats.org/officeDocument/2006/relationships/image" Target="../media/image3499.png"/><Relationship Id="rId225" Type="http://schemas.openxmlformats.org/officeDocument/2006/relationships/image" Target="../media/image3429.png"/><Relationship Id="rId267" Type="http://schemas.openxmlformats.org/officeDocument/2006/relationships/image" Target="../media/image3450.png"/><Relationship Id="rId432" Type="http://schemas.openxmlformats.org/officeDocument/2006/relationships/customXml" Target="../ink/ink3726.xml"/><Relationship Id="rId474" Type="http://schemas.openxmlformats.org/officeDocument/2006/relationships/customXml" Target="../ink/ink3747.xml"/><Relationship Id="rId127" Type="http://schemas.openxmlformats.org/officeDocument/2006/relationships/image" Target="../media/image3380.png"/><Relationship Id="rId31" Type="http://schemas.openxmlformats.org/officeDocument/2006/relationships/customXml" Target="../ink/ink3525.xml"/><Relationship Id="rId73" Type="http://schemas.openxmlformats.org/officeDocument/2006/relationships/customXml" Target="../ink/ink3546.xml"/><Relationship Id="rId169" Type="http://schemas.openxmlformats.org/officeDocument/2006/relationships/image" Target="../media/image3401.png"/><Relationship Id="rId334" Type="http://schemas.openxmlformats.org/officeDocument/2006/relationships/customXml" Target="../ink/ink3677.xml"/><Relationship Id="rId376" Type="http://schemas.openxmlformats.org/officeDocument/2006/relationships/customXml" Target="../ink/ink3698.xml"/><Relationship Id="rId4" Type="http://schemas.openxmlformats.org/officeDocument/2006/relationships/image" Target="../media/image3319.png"/><Relationship Id="rId180" Type="http://schemas.openxmlformats.org/officeDocument/2006/relationships/customXml" Target="../ink/ink3600.xml"/><Relationship Id="rId215" Type="http://schemas.openxmlformats.org/officeDocument/2006/relationships/image" Target="../media/image3424.png"/><Relationship Id="rId236" Type="http://schemas.openxmlformats.org/officeDocument/2006/relationships/customXml" Target="../ink/ink3628.xml"/><Relationship Id="rId257" Type="http://schemas.openxmlformats.org/officeDocument/2006/relationships/image" Target="../media/image3445.png"/><Relationship Id="rId278" Type="http://schemas.openxmlformats.org/officeDocument/2006/relationships/customXml" Target="../ink/ink3649.xml"/><Relationship Id="rId401" Type="http://schemas.openxmlformats.org/officeDocument/2006/relationships/image" Target="../media/image3517.png"/><Relationship Id="rId422" Type="http://schemas.openxmlformats.org/officeDocument/2006/relationships/customXml" Target="../ink/ink3721.xml"/><Relationship Id="rId443" Type="http://schemas.openxmlformats.org/officeDocument/2006/relationships/image" Target="../media/image3538.png"/><Relationship Id="rId464" Type="http://schemas.openxmlformats.org/officeDocument/2006/relationships/customXml" Target="../ink/ink3742.xml"/><Relationship Id="rId303" Type="http://schemas.openxmlformats.org/officeDocument/2006/relationships/image" Target="../media/image3468.png"/><Relationship Id="rId485" Type="http://schemas.openxmlformats.org/officeDocument/2006/relationships/image" Target="../media/image3559.png"/><Relationship Id="rId42" Type="http://schemas.openxmlformats.org/officeDocument/2006/relationships/image" Target="../media/image3338.png"/><Relationship Id="rId84" Type="http://schemas.openxmlformats.org/officeDocument/2006/relationships/image" Target="../media/image3359.png"/><Relationship Id="rId138" Type="http://schemas.openxmlformats.org/officeDocument/2006/relationships/customXml" Target="../ink/ink3579.xml"/><Relationship Id="rId345" Type="http://schemas.openxmlformats.org/officeDocument/2006/relationships/image" Target="../media/image3489.png"/><Relationship Id="rId387" Type="http://schemas.openxmlformats.org/officeDocument/2006/relationships/image" Target="../media/image3510.png"/><Relationship Id="rId191" Type="http://schemas.openxmlformats.org/officeDocument/2006/relationships/image" Target="../media/image3412.png"/><Relationship Id="rId205" Type="http://schemas.openxmlformats.org/officeDocument/2006/relationships/image" Target="../media/image3419.png"/><Relationship Id="rId247" Type="http://schemas.openxmlformats.org/officeDocument/2006/relationships/image" Target="../media/image3440.png"/><Relationship Id="rId412" Type="http://schemas.openxmlformats.org/officeDocument/2006/relationships/customXml" Target="../ink/ink3716.xml"/><Relationship Id="rId107" Type="http://schemas.openxmlformats.org/officeDocument/2006/relationships/image" Target="../media/image3370.png"/><Relationship Id="rId289" Type="http://schemas.openxmlformats.org/officeDocument/2006/relationships/image" Target="../media/image3461.png"/><Relationship Id="rId454" Type="http://schemas.openxmlformats.org/officeDocument/2006/relationships/customXml" Target="../ink/ink3737.xml"/><Relationship Id="rId496" Type="http://schemas.openxmlformats.org/officeDocument/2006/relationships/customXml" Target="../ink/ink3758.xml"/><Relationship Id="rId11" Type="http://schemas.openxmlformats.org/officeDocument/2006/relationships/customXml" Target="../ink/ink3515.xml"/><Relationship Id="rId53" Type="http://schemas.openxmlformats.org/officeDocument/2006/relationships/customXml" Target="../ink/ink3536.xml"/><Relationship Id="rId149" Type="http://schemas.openxmlformats.org/officeDocument/2006/relationships/image" Target="../media/image3391.png"/><Relationship Id="rId314" Type="http://schemas.openxmlformats.org/officeDocument/2006/relationships/customXml" Target="../ink/ink3667.xml"/><Relationship Id="rId356" Type="http://schemas.openxmlformats.org/officeDocument/2006/relationships/customXml" Target="../ink/ink3688.xml"/><Relationship Id="rId398" Type="http://schemas.openxmlformats.org/officeDocument/2006/relationships/customXml" Target="../ink/ink3709.xml"/><Relationship Id="rId95" Type="http://schemas.openxmlformats.org/officeDocument/2006/relationships/customXml" Target="../ink/ink3557.xml"/><Relationship Id="rId160" Type="http://schemas.openxmlformats.org/officeDocument/2006/relationships/customXml" Target="../ink/ink3590.xml"/><Relationship Id="rId216" Type="http://schemas.openxmlformats.org/officeDocument/2006/relationships/customXml" Target="../ink/ink3618.xml"/><Relationship Id="rId423" Type="http://schemas.openxmlformats.org/officeDocument/2006/relationships/image" Target="../media/image3528.png"/><Relationship Id="rId258" Type="http://schemas.openxmlformats.org/officeDocument/2006/relationships/customXml" Target="../ink/ink3639.xml"/><Relationship Id="rId465" Type="http://schemas.openxmlformats.org/officeDocument/2006/relationships/image" Target="../media/image3549.png"/><Relationship Id="rId22" Type="http://schemas.openxmlformats.org/officeDocument/2006/relationships/image" Target="../media/image3328.png"/><Relationship Id="rId64" Type="http://schemas.openxmlformats.org/officeDocument/2006/relationships/image" Target="../media/image3349.png"/><Relationship Id="rId118" Type="http://schemas.openxmlformats.org/officeDocument/2006/relationships/customXml" Target="../ink/ink3569.xml"/><Relationship Id="rId325" Type="http://schemas.openxmlformats.org/officeDocument/2006/relationships/image" Target="../media/image3479.png"/><Relationship Id="rId367" Type="http://schemas.openxmlformats.org/officeDocument/2006/relationships/image" Target="../media/image3500.png"/><Relationship Id="rId171" Type="http://schemas.openxmlformats.org/officeDocument/2006/relationships/image" Target="../media/image3402.png"/><Relationship Id="rId227" Type="http://schemas.openxmlformats.org/officeDocument/2006/relationships/image" Target="../media/image3430.png"/><Relationship Id="rId269" Type="http://schemas.openxmlformats.org/officeDocument/2006/relationships/image" Target="../media/image3451.png"/><Relationship Id="rId434" Type="http://schemas.openxmlformats.org/officeDocument/2006/relationships/customXml" Target="../ink/ink3727.xml"/><Relationship Id="rId476" Type="http://schemas.openxmlformats.org/officeDocument/2006/relationships/customXml" Target="../ink/ink3748.xml"/><Relationship Id="rId33" Type="http://schemas.openxmlformats.org/officeDocument/2006/relationships/customXml" Target="../ink/ink3526.xml"/><Relationship Id="rId129" Type="http://schemas.openxmlformats.org/officeDocument/2006/relationships/image" Target="../media/image3381.png"/><Relationship Id="rId280" Type="http://schemas.openxmlformats.org/officeDocument/2006/relationships/customXml" Target="../ink/ink3650.xml"/><Relationship Id="rId336" Type="http://schemas.openxmlformats.org/officeDocument/2006/relationships/customXml" Target="../ink/ink3678.xml"/><Relationship Id="rId501" Type="http://schemas.openxmlformats.org/officeDocument/2006/relationships/image" Target="../media/image3567.png"/><Relationship Id="rId75" Type="http://schemas.openxmlformats.org/officeDocument/2006/relationships/customXml" Target="../ink/ink3547.xml"/><Relationship Id="rId140" Type="http://schemas.openxmlformats.org/officeDocument/2006/relationships/customXml" Target="../ink/ink3580.xml"/><Relationship Id="rId182" Type="http://schemas.openxmlformats.org/officeDocument/2006/relationships/customXml" Target="../ink/ink3601.xml"/><Relationship Id="rId378" Type="http://schemas.openxmlformats.org/officeDocument/2006/relationships/customXml" Target="../ink/ink3699.xml"/><Relationship Id="rId403" Type="http://schemas.openxmlformats.org/officeDocument/2006/relationships/image" Target="../media/image3518.png"/><Relationship Id="rId6" Type="http://schemas.openxmlformats.org/officeDocument/2006/relationships/image" Target="../media/image3320.png"/><Relationship Id="rId238" Type="http://schemas.openxmlformats.org/officeDocument/2006/relationships/customXml" Target="../ink/ink3629.xml"/><Relationship Id="rId445" Type="http://schemas.openxmlformats.org/officeDocument/2006/relationships/image" Target="../media/image3539.png"/><Relationship Id="rId487" Type="http://schemas.openxmlformats.org/officeDocument/2006/relationships/image" Target="../media/image3560.png"/><Relationship Id="rId291" Type="http://schemas.openxmlformats.org/officeDocument/2006/relationships/image" Target="../media/image3462.png"/><Relationship Id="rId305" Type="http://schemas.openxmlformats.org/officeDocument/2006/relationships/image" Target="../media/image3469.png"/><Relationship Id="rId347" Type="http://schemas.openxmlformats.org/officeDocument/2006/relationships/image" Target="../media/image3490.png"/><Relationship Id="rId44" Type="http://schemas.openxmlformats.org/officeDocument/2006/relationships/image" Target="../media/image3339.png"/><Relationship Id="rId86" Type="http://schemas.openxmlformats.org/officeDocument/2006/relationships/image" Target="../media/image3360.png"/><Relationship Id="rId151" Type="http://schemas.openxmlformats.org/officeDocument/2006/relationships/image" Target="../media/image3392.png"/><Relationship Id="rId389" Type="http://schemas.openxmlformats.org/officeDocument/2006/relationships/image" Target="../media/image3511.png"/><Relationship Id="rId193" Type="http://schemas.openxmlformats.org/officeDocument/2006/relationships/image" Target="../media/image3413.png"/><Relationship Id="rId207" Type="http://schemas.openxmlformats.org/officeDocument/2006/relationships/image" Target="../media/image3420.png"/><Relationship Id="rId249" Type="http://schemas.openxmlformats.org/officeDocument/2006/relationships/image" Target="../media/image3441.png"/><Relationship Id="rId414" Type="http://schemas.openxmlformats.org/officeDocument/2006/relationships/customXml" Target="../ink/ink3717.xml"/><Relationship Id="rId456" Type="http://schemas.openxmlformats.org/officeDocument/2006/relationships/customXml" Target="../ink/ink3738.xml"/><Relationship Id="rId498" Type="http://schemas.openxmlformats.org/officeDocument/2006/relationships/customXml" Target="../ink/ink3759.xml"/><Relationship Id="rId13" Type="http://schemas.openxmlformats.org/officeDocument/2006/relationships/customXml" Target="../ink/ink3516.xml"/><Relationship Id="rId109" Type="http://schemas.openxmlformats.org/officeDocument/2006/relationships/image" Target="../media/image3371.png"/><Relationship Id="rId260" Type="http://schemas.openxmlformats.org/officeDocument/2006/relationships/customXml" Target="../ink/ink3640.xml"/><Relationship Id="rId316" Type="http://schemas.openxmlformats.org/officeDocument/2006/relationships/customXml" Target="../ink/ink3668.xml"/><Relationship Id="rId55" Type="http://schemas.openxmlformats.org/officeDocument/2006/relationships/customXml" Target="../ink/ink3537.xml"/><Relationship Id="rId97" Type="http://schemas.openxmlformats.org/officeDocument/2006/relationships/customXml" Target="../ink/ink3558.xml"/><Relationship Id="rId120" Type="http://schemas.openxmlformats.org/officeDocument/2006/relationships/customXml" Target="../ink/ink3570.xml"/><Relationship Id="rId358" Type="http://schemas.openxmlformats.org/officeDocument/2006/relationships/customXml" Target="../ink/ink3689.xml"/><Relationship Id="rId162" Type="http://schemas.openxmlformats.org/officeDocument/2006/relationships/customXml" Target="../ink/ink3591.xml"/><Relationship Id="rId218" Type="http://schemas.openxmlformats.org/officeDocument/2006/relationships/customXml" Target="../ink/ink3619.xml"/><Relationship Id="rId425" Type="http://schemas.openxmlformats.org/officeDocument/2006/relationships/image" Target="../media/image3529.png"/><Relationship Id="rId467" Type="http://schemas.openxmlformats.org/officeDocument/2006/relationships/image" Target="../media/image3550.png"/><Relationship Id="rId271" Type="http://schemas.openxmlformats.org/officeDocument/2006/relationships/image" Target="../media/image3452.png"/><Relationship Id="rId24" Type="http://schemas.openxmlformats.org/officeDocument/2006/relationships/image" Target="../media/image3329.png"/><Relationship Id="rId66" Type="http://schemas.openxmlformats.org/officeDocument/2006/relationships/image" Target="../media/image3350.png"/><Relationship Id="rId131" Type="http://schemas.openxmlformats.org/officeDocument/2006/relationships/image" Target="../media/image3382.png"/><Relationship Id="rId327" Type="http://schemas.openxmlformats.org/officeDocument/2006/relationships/image" Target="../media/image3480.png"/><Relationship Id="rId369" Type="http://schemas.openxmlformats.org/officeDocument/2006/relationships/image" Target="../media/image3501.png"/><Relationship Id="rId173" Type="http://schemas.openxmlformats.org/officeDocument/2006/relationships/image" Target="../media/image3403.png"/><Relationship Id="rId229" Type="http://schemas.openxmlformats.org/officeDocument/2006/relationships/image" Target="../media/image3431.png"/><Relationship Id="rId380" Type="http://schemas.openxmlformats.org/officeDocument/2006/relationships/customXml" Target="../ink/ink3700.xml"/><Relationship Id="rId436" Type="http://schemas.openxmlformats.org/officeDocument/2006/relationships/customXml" Target="../ink/ink3728.xml"/><Relationship Id="rId240" Type="http://schemas.openxmlformats.org/officeDocument/2006/relationships/customXml" Target="../ink/ink3630.xml"/><Relationship Id="rId478" Type="http://schemas.openxmlformats.org/officeDocument/2006/relationships/customXml" Target="../ink/ink3749.xml"/><Relationship Id="rId35" Type="http://schemas.openxmlformats.org/officeDocument/2006/relationships/customXml" Target="../ink/ink3527.xml"/><Relationship Id="rId77" Type="http://schemas.openxmlformats.org/officeDocument/2006/relationships/customXml" Target="../ink/ink3548.xml"/><Relationship Id="rId100" Type="http://schemas.openxmlformats.org/officeDocument/2006/relationships/image" Target="../media/image3367.png"/><Relationship Id="rId282" Type="http://schemas.openxmlformats.org/officeDocument/2006/relationships/customXml" Target="../ink/ink3651.xml"/><Relationship Id="rId338" Type="http://schemas.openxmlformats.org/officeDocument/2006/relationships/customXml" Target="../ink/ink3679.xml"/><Relationship Id="rId503" Type="http://schemas.openxmlformats.org/officeDocument/2006/relationships/image" Target="../media/image3568.png"/><Relationship Id="rId8" Type="http://schemas.openxmlformats.org/officeDocument/2006/relationships/image" Target="../media/image3321.png"/><Relationship Id="rId142" Type="http://schemas.openxmlformats.org/officeDocument/2006/relationships/customXml" Target="../ink/ink3581.xml"/><Relationship Id="rId184" Type="http://schemas.openxmlformats.org/officeDocument/2006/relationships/customXml" Target="../ink/ink3602.xml"/><Relationship Id="rId391" Type="http://schemas.openxmlformats.org/officeDocument/2006/relationships/image" Target="../media/image3512.png"/><Relationship Id="rId405" Type="http://schemas.openxmlformats.org/officeDocument/2006/relationships/image" Target="../media/image3519.png"/><Relationship Id="rId447" Type="http://schemas.openxmlformats.org/officeDocument/2006/relationships/image" Target="../media/image3540.png"/><Relationship Id="rId251" Type="http://schemas.openxmlformats.org/officeDocument/2006/relationships/image" Target="../media/image3442.png"/><Relationship Id="rId489" Type="http://schemas.openxmlformats.org/officeDocument/2006/relationships/image" Target="../media/image3561.png"/><Relationship Id="rId46" Type="http://schemas.openxmlformats.org/officeDocument/2006/relationships/image" Target="../media/image3340.png"/><Relationship Id="rId293" Type="http://schemas.openxmlformats.org/officeDocument/2006/relationships/image" Target="../media/image3463.png"/><Relationship Id="rId307" Type="http://schemas.openxmlformats.org/officeDocument/2006/relationships/image" Target="../media/image3470.png"/><Relationship Id="rId349" Type="http://schemas.openxmlformats.org/officeDocument/2006/relationships/image" Target="../media/image3491.png"/><Relationship Id="rId88" Type="http://schemas.openxmlformats.org/officeDocument/2006/relationships/image" Target="../media/image3361.png"/><Relationship Id="rId111" Type="http://schemas.openxmlformats.org/officeDocument/2006/relationships/image" Target="../media/image3372.png"/><Relationship Id="rId153" Type="http://schemas.openxmlformats.org/officeDocument/2006/relationships/image" Target="../media/image3393.png"/><Relationship Id="rId195" Type="http://schemas.openxmlformats.org/officeDocument/2006/relationships/image" Target="../media/image3414.png"/><Relationship Id="rId209" Type="http://schemas.openxmlformats.org/officeDocument/2006/relationships/image" Target="../media/image3421.png"/><Relationship Id="rId360" Type="http://schemas.openxmlformats.org/officeDocument/2006/relationships/customXml" Target="../ink/ink3690.xml"/><Relationship Id="rId416" Type="http://schemas.openxmlformats.org/officeDocument/2006/relationships/customXml" Target="../ink/ink3718.xml"/><Relationship Id="rId220" Type="http://schemas.openxmlformats.org/officeDocument/2006/relationships/customXml" Target="../ink/ink3620.xml"/><Relationship Id="rId458" Type="http://schemas.openxmlformats.org/officeDocument/2006/relationships/customXml" Target="../ink/ink3739.xml"/><Relationship Id="rId15" Type="http://schemas.openxmlformats.org/officeDocument/2006/relationships/customXml" Target="../ink/ink3517.xml"/><Relationship Id="rId57" Type="http://schemas.openxmlformats.org/officeDocument/2006/relationships/customXml" Target="../ink/ink3538.xml"/><Relationship Id="rId262" Type="http://schemas.openxmlformats.org/officeDocument/2006/relationships/customXml" Target="../ink/ink3641.xml"/><Relationship Id="rId318" Type="http://schemas.openxmlformats.org/officeDocument/2006/relationships/customXml" Target="../ink/ink3669.xml"/><Relationship Id="rId99" Type="http://schemas.openxmlformats.org/officeDocument/2006/relationships/customXml" Target="../ink/ink3559.xml"/><Relationship Id="rId122" Type="http://schemas.openxmlformats.org/officeDocument/2006/relationships/customXml" Target="../ink/ink3571.xml"/><Relationship Id="rId164" Type="http://schemas.openxmlformats.org/officeDocument/2006/relationships/customXml" Target="../ink/ink3592.xml"/><Relationship Id="rId371" Type="http://schemas.openxmlformats.org/officeDocument/2006/relationships/image" Target="../media/image3502.png"/><Relationship Id="rId427" Type="http://schemas.openxmlformats.org/officeDocument/2006/relationships/image" Target="../media/image3530.png"/><Relationship Id="rId469" Type="http://schemas.openxmlformats.org/officeDocument/2006/relationships/image" Target="../media/image3551.png"/><Relationship Id="rId26" Type="http://schemas.openxmlformats.org/officeDocument/2006/relationships/image" Target="../media/image3330.png"/><Relationship Id="rId231" Type="http://schemas.openxmlformats.org/officeDocument/2006/relationships/image" Target="../media/image3432.png"/><Relationship Id="rId273" Type="http://schemas.openxmlformats.org/officeDocument/2006/relationships/image" Target="../media/image3453.png"/><Relationship Id="rId329" Type="http://schemas.openxmlformats.org/officeDocument/2006/relationships/image" Target="../media/image3481.png"/><Relationship Id="rId480" Type="http://schemas.openxmlformats.org/officeDocument/2006/relationships/customXml" Target="../ink/ink3750.xml"/><Relationship Id="rId68" Type="http://schemas.openxmlformats.org/officeDocument/2006/relationships/image" Target="../media/image3351.png"/><Relationship Id="rId133" Type="http://schemas.openxmlformats.org/officeDocument/2006/relationships/image" Target="../media/image3383.png"/><Relationship Id="rId175" Type="http://schemas.openxmlformats.org/officeDocument/2006/relationships/image" Target="../media/image3404.png"/><Relationship Id="rId340" Type="http://schemas.openxmlformats.org/officeDocument/2006/relationships/customXml" Target="../ink/ink3680.xml"/><Relationship Id="rId200" Type="http://schemas.openxmlformats.org/officeDocument/2006/relationships/customXml" Target="../ink/ink3610.xml"/><Relationship Id="rId382" Type="http://schemas.openxmlformats.org/officeDocument/2006/relationships/customXml" Target="../ink/ink3701.xml"/><Relationship Id="rId438" Type="http://schemas.openxmlformats.org/officeDocument/2006/relationships/customXml" Target="../ink/ink3729.xml"/><Relationship Id="rId242" Type="http://schemas.openxmlformats.org/officeDocument/2006/relationships/customXml" Target="../ink/ink3631.xml"/><Relationship Id="rId284" Type="http://schemas.openxmlformats.org/officeDocument/2006/relationships/customXml" Target="../ink/ink3652.xml"/><Relationship Id="rId491" Type="http://schemas.openxmlformats.org/officeDocument/2006/relationships/image" Target="../media/image3562.png"/><Relationship Id="rId505" Type="http://schemas.openxmlformats.org/officeDocument/2006/relationships/image" Target="../media/image3569.png"/><Relationship Id="rId37" Type="http://schemas.openxmlformats.org/officeDocument/2006/relationships/customXml" Target="../ink/ink3528.xml"/><Relationship Id="rId79" Type="http://schemas.openxmlformats.org/officeDocument/2006/relationships/customXml" Target="../ink/ink3549.xml"/><Relationship Id="rId102" Type="http://schemas.openxmlformats.org/officeDocument/2006/relationships/customXml" Target="../ink/ink3561.xml"/><Relationship Id="rId144" Type="http://schemas.openxmlformats.org/officeDocument/2006/relationships/customXml" Target="../ink/ink3582.xml"/><Relationship Id="rId90" Type="http://schemas.openxmlformats.org/officeDocument/2006/relationships/image" Target="../media/image3362.png"/><Relationship Id="rId186" Type="http://schemas.openxmlformats.org/officeDocument/2006/relationships/customXml" Target="../ink/ink3603.xml"/><Relationship Id="rId351" Type="http://schemas.openxmlformats.org/officeDocument/2006/relationships/image" Target="../media/image3492.png"/><Relationship Id="rId393" Type="http://schemas.openxmlformats.org/officeDocument/2006/relationships/image" Target="../media/image3513.png"/><Relationship Id="rId407" Type="http://schemas.openxmlformats.org/officeDocument/2006/relationships/image" Target="../media/image3520.png"/><Relationship Id="rId449" Type="http://schemas.openxmlformats.org/officeDocument/2006/relationships/image" Target="../media/image3541.png"/><Relationship Id="rId211" Type="http://schemas.openxmlformats.org/officeDocument/2006/relationships/image" Target="../media/image3422.png"/><Relationship Id="rId253" Type="http://schemas.openxmlformats.org/officeDocument/2006/relationships/image" Target="../media/image3443.png"/><Relationship Id="rId295" Type="http://schemas.openxmlformats.org/officeDocument/2006/relationships/image" Target="../media/image3464.png"/><Relationship Id="rId309" Type="http://schemas.openxmlformats.org/officeDocument/2006/relationships/image" Target="../media/image3471.png"/><Relationship Id="rId460" Type="http://schemas.openxmlformats.org/officeDocument/2006/relationships/customXml" Target="../ink/ink3740.xml"/><Relationship Id="rId48" Type="http://schemas.openxmlformats.org/officeDocument/2006/relationships/image" Target="../media/image3341.png"/><Relationship Id="rId113" Type="http://schemas.openxmlformats.org/officeDocument/2006/relationships/image" Target="../media/image3373.png"/><Relationship Id="rId320" Type="http://schemas.openxmlformats.org/officeDocument/2006/relationships/customXml" Target="../ink/ink3670.xml"/><Relationship Id="rId155" Type="http://schemas.openxmlformats.org/officeDocument/2006/relationships/image" Target="../media/image3394.png"/><Relationship Id="rId197" Type="http://schemas.openxmlformats.org/officeDocument/2006/relationships/image" Target="../media/image3415.png"/><Relationship Id="rId362" Type="http://schemas.openxmlformats.org/officeDocument/2006/relationships/customXml" Target="../ink/ink3691.xml"/><Relationship Id="rId418" Type="http://schemas.openxmlformats.org/officeDocument/2006/relationships/customXml" Target="../ink/ink3719.xml"/><Relationship Id="rId222" Type="http://schemas.openxmlformats.org/officeDocument/2006/relationships/customXml" Target="../ink/ink3621.xml"/><Relationship Id="rId264" Type="http://schemas.openxmlformats.org/officeDocument/2006/relationships/customXml" Target="../ink/ink3642.xml"/><Relationship Id="rId471" Type="http://schemas.openxmlformats.org/officeDocument/2006/relationships/image" Target="../media/image3552.png"/><Relationship Id="rId17" Type="http://schemas.openxmlformats.org/officeDocument/2006/relationships/customXml" Target="../ink/ink3518.xml"/><Relationship Id="rId59" Type="http://schemas.openxmlformats.org/officeDocument/2006/relationships/customXml" Target="../ink/ink3539.xml"/><Relationship Id="rId124" Type="http://schemas.openxmlformats.org/officeDocument/2006/relationships/customXml" Target="../ink/ink3572.xml"/><Relationship Id="rId70" Type="http://schemas.openxmlformats.org/officeDocument/2006/relationships/image" Target="../media/image3352.png"/><Relationship Id="rId166" Type="http://schemas.openxmlformats.org/officeDocument/2006/relationships/customXml" Target="../ink/ink3593.xml"/><Relationship Id="rId331" Type="http://schemas.openxmlformats.org/officeDocument/2006/relationships/image" Target="../media/image3482.png"/><Relationship Id="rId373" Type="http://schemas.openxmlformats.org/officeDocument/2006/relationships/image" Target="../media/image3503.png"/><Relationship Id="rId429" Type="http://schemas.openxmlformats.org/officeDocument/2006/relationships/image" Target="../media/image3531.png"/><Relationship Id="rId1" Type="http://schemas.openxmlformats.org/officeDocument/2006/relationships/tags" Target="../tags/tag80.xml"/><Relationship Id="rId233" Type="http://schemas.openxmlformats.org/officeDocument/2006/relationships/image" Target="../media/image3433.png"/><Relationship Id="rId440" Type="http://schemas.openxmlformats.org/officeDocument/2006/relationships/customXml" Target="../ink/ink3730.xml"/><Relationship Id="rId28" Type="http://schemas.openxmlformats.org/officeDocument/2006/relationships/image" Target="../media/image3331.png"/><Relationship Id="rId275" Type="http://schemas.openxmlformats.org/officeDocument/2006/relationships/image" Target="../media/image3454.png"/><Relationship Id="rId300" Type="http://schemas.openxmlformats.org/officeDocument/2006/relationships/customXml" Target="../ink/ink3660.xml"/><Relationship Id="rId482" Type="http://schemas.openxmlformats.org/officeDocument/2006/relationships/customXml" Target="../ink/ink3751.xml"/><Relationship Id="rId81" Type="http://schemas.openxmlformats.org/officeDocument/2006/relationships/customXml" Target="../ink/ink3550.xml"/><Relationship Id="rId135" Type="http://schemas.openxmlformats.org/officeDocument/2006/relationships/image" Target="../media/image3384.png"/><Relationship Id="rId177" Type="http://schemas.openxmlformats.org/officeDocument/2006/relationships/image" Target="../media/image3405.png"/><Relationship Id="rId342" Type="http://schemas.openxmlformats.org/officeDocument/2006/relationships/customXml" Target="../ink/ink3681.xml"/><Relationship Id="rId384" Type="http://schemas.openxmlformats.org/officeDocument/2006/relationships/customXml" Target="../ink/ink3702.xml"/><Relationship Id="rId202" Type="http://schemas.openxmlformats.org/officeDocument/2006/relationships/customXml" Target="../ink/ink3611.xml"/><Relationship Id="rId244" Type="http://schemas.openxmlformats.org/officeDocument/2006/relationships/customXml" Target="../ink/ink3632.xml"/><Relationship Id="rId39" Type="http://schemas.openxmlformats.org/officeDocument/2006/relationships/customXml" Target="../ink/ink3529.xml"/><Relationship Id="rId286" Type="http://schemas.openxmlformats.org/officeDocument/2006/relationships/customXml" Target="../ink/ink3653.xml"/><Relationship Id="rId451" Type="http://schemas.openxmlformats.org/officeDocument/2006/relationships/image" Target="../media/image3542.png"/><Relationship Id="rId493" Type="http://schemas.openxmlformats.org/officeDocument/2006/relationships/image" Target="../media/image3563.png"/><Relationship Id="rId507" Type="http://schemas.openxmlformats.org/officeDocument/2006/relationships/image" Target="../media/image3570.png"/><Relationship Id="rId50" Type="http://schemas.openxmlformats.org/officeDocument/2006/relationships/image" Target="../media/image3342.png"/><Relationship Id="rId104" Type="http://schemas.openxmlformats.org/officeDocument/2006/relationships/customXml" Target="../ink/ink3562.xml"/><Relationship Id="rId146" Type="http://schemas.openxmlformats.org/officeDocument/2006/relationships/customXml" Target="../ink/ink3583.xml"/><Relationship Id="rId188" Type="http://schemas.openxmlformats.org/officeDocument/2006/relationships/customXml" Target="../ink/ink3604.xml"/><Relationship Id="rId311" Type="http://schemas.openxmlformats.org/officeDocument/2006/relationships/image" Target="../media/image3472.png"/><Relationship Id="rId353" Type="http://schemas.openxmlformats.org/officeDocument/2006/relationships/image" Target="../media/image3493.png"/><Relationship Id="rId395" Type="http://schemas.openxmlformats.org/officeDocument/2006/relationships/image" Target="../media/image3514.png"/><Relationship Id="rId409" Type="http://schemas.openxmlformats.org/officeDocument/2006/relationships/image" Target="../media/image3521.png"/><Relationship Id="rId92" Type="http://schemas.openxmlformats.org/officeDocument/2006/relationships/image" Target="../media/image3363.png"/><Relationship Id="rId213" Type="http://schemas.openxmlformats.org/officeDocument/2006/relationships/image" Target="../media/image3423.png"/><Relationship Id="rId420" Type="http://schemas.openxmlformats.org/officeDocument/2006/relationships/customXml" Target="../ink/ink3720.xml"/><Relationship Id="rId255" Type="http://schemas.openxmlformats.org/officeDocument/2006/relationships/image" Target="../media/image3444.png"/><Relationship Id="rId297" Type="http://schemas.openxmlformats.org/officeDocument/2006/relationships/image" Target="../media/image3465.png"/><Relationship Id="rId462" Type="http://schemas.openxmlformats.org/officeDocument/2006/relationships/customXml" Target="../ink/ink3741.xml"/><Relationship Id="rId115" Type="http://schemas.openxmlformats.org/officeDocument/2006/relationships/image" Target="../media/image3374.png"/><Relationship Id="rId157" Type="http://schemas.openxmlformats.org/officeDocument/2006/relationships/image" Target="../media/image3395.png"/><Relationship Id="rId322" Type="http://schemas.openxmlformats.org/officeDocument/2006/relationships/customXml" Target="../ink/ink3671.xml"/><Relationship Id="rId364" Type="http://schemas.openxmlformats.org/officeDocument/2006/relationships/customXml" Target="../ink/ink3692.xml"/><Relationship Id="rId61" Type="http://schemas.openxmlformats.org/officeDocument/2006/relationships/customXml" Target="../ink/ink3540.xml"/><Relationship Id="rId199" Type="http://schemas.openxmlformats.org/officeDocument/2006/relationships/image" Target="../media/image3416.png"/><Relationship Id="rId19" Type="http://schemas.openxmlformats.org/officeDocument/2006/relationships/customXml" Target="../ink/ink3519.xml"/><Relationship Id="rId224" Type="http://schemas.openxmlformats.org/officeDocument/2006/relationships/customXml" Target="../ink/ink3622.xml"/><Relationship Id="rId266" Type="http://schemas.openxmlformats.org/officeDocument/2006/relationships/customXml" Target="../ink/ink3643.xml"/><Relationship Id="rId431" Type="http://schemas.openxmlformats.org/officeDocument/2006/relationships/image" Target="../media/image3532.png"/><Relationship Id="rId473" Type="http://schemas.openxmlformats.org/officeDocument/2006/relationships/image" Target="../media/image3553.png"/><Relationship Id="rId30" Type="http://schemas.openxmlformats.org/officeDocument/2006/relationships/image" Target="../media/image3332.png"/><Relationship Id="rId126" Type="http://schemas.openxmlformats.org/officeDocument/2006/relationships/customXml" Target="../ink/ink3573.xml"/><Relationship Id="rId168" Type="http://schemas.openxmlformats.org/officeDocument/2006/relationships/customXml" Target="../ink/ink3594.xml"/><Relationship Id="rId333" Type="http://schemas.openxmlformats.org/officeDocument/2006/relationships/image" Target="../media/image3483.png"/><Relationship Id="rId72" Type="http://schemas.openxmlformats.org/officeDocument/2006/relationships/image" Target="../media/image3353.png"/><Relationship Id="rId375" Type="http://schemas.openxmlformats.org/officeDocument/2006/relationships/image" Target="../media/image3504.png"/><Relationship Id="rId3" Type="http://schemas.openxmlformats.org/officeDocument/2006/relationships/customXml" Target="../ink/ink3511.xml"/><Relationship Id="rId235" Type="http://schemas.openxmlformats.org/officeDocument/2006/relationships/image" Target="../media/image3434.png"/><Relationship Id="rId277" Type="http://schemas.openxmlformats.org/officeDocument/2006/relationships/image" Target="../media/image3455.png"/><Relationship Id="rId400" Type="http://schemas.openxmlformats.org/officeDocument/2006/relationships/customXml" Target="../ink/ink3710.xml"/><Relationship Id="rId442" Type="http://schemas.openxmlformats.org/officeDocument/2006/relationships/customXml" Target="../ink/ink3731.xml"/><Relationship Id="rId484" Type="http://schemas.openxmlformats.org/officeDocument/2006/relationships/customXml" Target="../ink/ink3752.xml"/><Relationship Id="rId137" Type="http://schemas.openxmlformats.org/officeDocument/2006/relationships/image" Target="../media/image3385.png"/><Relationship Id="rId302" Type="http://schemas.openxmlformats.org/officeDocument/2006/relationships/customXml" Target="../ink/ink3661.xml"/><Relationship Id="rId344" Type="http://schemas.openxmlformats.org/officeDocument/2006/relationships/customXml" Target="../ink/ink3682.xml"/><Relationship Id="rId41" Type="http://schemas.openxmlformats.org/officeDocument/2006/relationships/customXml" Target="../ink/ink3530.xml"/><Relationship Id="rId83" Type="http://schemas.openxmlformats.org/officeDocument/2006/relationships/customXml" Target="../ink/ink3551.xml"/><Relationship Id="rId179" Type="http://schemas.openxmlformats.org/officeDocument/2006/relationships/image" Target="../media/image3406.png"/><Relationship Id="rId386" Type="http://schemas.openxmlformats.org/officeDocument/2006/relationships/customXml" Target="../ink/ink3703.xml"/><Relationship Id="rId190" Type="http://schemas.openxmlformats.org/officeDocument/2006/relationships/customXml" Target="../ink/ink3605.xml"/><Relationship Id="rId204" Type="http://schemas.openxmlformats.org/officeDocument/2006/relationships/customXml" Target="../ink/ink3612.xml"/><Relationship Id="rId246" Type="http://schemas.openxmlformats.org/officeDocument/2006/relationships/customXml" Target="../ink/ink3633.xml"/><Relationship Id="rId288" Type="http://schemas.openxmlformats.org/officeDocument/2006/relationships/customXml" Target="../ink/ink3654.xml"/><Relationship Id="rId411" Type="http://schemas.openxmlformats.org/officeDocument/2006/relationships/image" Target="../media/image3522.png"/><Relationship Id="rId453" Type="http://schemas.openxmlformats.org/officeDocument/2006/relationships/image" Target="../media/image3543.png"/><Relationship Id="rId106" Type="http://schemas.openxmlformats.org/officeDocument/2006/relationships/customXml" Target="../ink/ink3563.xml"/><Relationship Id="rId313" Type="http://schemas.openxmlformats.org/officeDocument/2006/relationships/image" Target="../media/image3473.png"/><Relationship Id="rId495" Type="http://schemas.openxmlformats.org/officeDocument/2006/relationships/image" Target="../media/image3564.png"/><Relationship Id="rId10" Type="http://schemas.openxmlformats.org/officeDocument/2006/relationships/image" Target="../media/image3322.png"/><Relationship Id="rId52" Type="http://schemas.openxmlformats.org/officeDocument/2006/relationships/image" Target="../media/image3343.png"/><Relationship Id="rId94" Type="http://schemas.openxmlformats.org/officeDocument/2006/relationships/image" Target="../media/image3364.png"/><Relationship Id="rId148" Type="http://schemas.openxmlformats.org/officeDocument/2006/relationships/customXml" Target="../ink/ink3584.xml"/><Relationship Id="rId355" Type="http://schemas.openxmlformats.org/officeDocument/2006/relationships/image" Target="../media/image3494.png"/><Relationship Id="rId397" Type="http://schemas.openxmlformats.org/officeDocument/2006/relationships/image" Target="../media/image35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4.png"/><Relationship Id="rId13" Type="http://schemas.openxmlformats.org/officeDocument/2006/relationships/customXml" Target="../ink/ink3768.xml"/><Relationship Id="rId18" Type="http://schemas.openxmlformats.org/officeDocument/2006/relationships/image" Target="../media/image3579.png"/><Relationship Id="rId3" Type="http://schemas.openxmlformats.org/officeDocument/2006/relationships/image" Target="../media/image2988.png"/><Relationship Id="rId21" Type="http://schemas.openxmlformats.org/officeDocument/2006/relationships/customXml" Target="../ink/ink3772.xml"/><Relationship Id="rId7" Type="http://schemas.openxmlformats.org/officeDocument/2006/relationships/customXml" Target="../ink/ink3765.xml"/><Relationship Id="rId12" Type="http://schemas.openxmlformats.org/officeDocument/2006/relationships/image" Target="../media/image3576.png"/><Relationship Id="rId17" Type="http://schemas.openxmlformats.org/officeDocument/2006/relationships/customXml" Target="../ink/ink3770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78.png"/><Relationship Id="rId20" Type="http://schemas.openxmlformats.org/officeDocument/2006/relationships/image" Target="../media/image3580.png"/><Relationship Id="rId1" Type="http://schemas.openxmlformats.org/officeDocument/2006/relationships/tags" Target="../tags/tag81.xml"/><Relationship Id="rId6" Type="http://schemas.openxmlformats.org/officeDocument/2006/relationships/image" Target="../media/image3573.png"/><Relationship Id="rId11" Type="http://schemas.openxmlformats.org/officeDocument/2006/relationships/customXml" Target="../ink/ink3767.xml"/><Relationship Id="rId5" Type="http://schemas.openxmlformats.org/officeDocument/2006/relationships/customXml" Target="../ink/ink3764.xml"/><Relationship Id="rId15" Type="http://schemas.openxmlformats.org/officeDocument/2006/relationships/customXml" Target="../ink/ink3769.xml"/><Relationship Id="rId10" Type="http://schemas.openxmlformats.org/officeDocument/2006/relationships/image" Target="../media/image3575.png"/><Relationship Id="rId19" Type="http://schemas.openxmlformats.org/officeDocument/2006/relationships/customXml" Target="../ink/ink3771.xml"/><Relationship Id="rId4" Type="http://schemas.openxmlformats.org/officeDocument/2006/relationships/image" Target="../media/image3571.png"/><Relationship Id="rId9" Type="http://schemas.openxmlformats.org/officeDocument/2006/relationships/customXml" Target="../ink/ink3766.xml"/><Relationship Id="rId14" Type="http://schemas.openxmlformats.org/officeDocument/2006/relationships/image" Target="../media/image3577.png"/><Relationship Id="rId22" Type="http://schemas.openxmlformats.org/officeDocument/2006/relationships/image" Target="../media/image3581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38.png"/><Relationship Id="rId299" Type="http://schemas.openxmlformats.org/officeDocument/2006/relationships/image" Target="../media/image3729.png"/><Relationship Id="rId21" Type="http://schemas.openxmlformats.org/officeDocument/2006/relationships/image" Target="../media/image2337.png"/><Relationship Id="rId63" Type="http://schemas.openxmlformats.org/officeDocument/2006/relationships/image" Target="../media/image3611.png"/><Relationship Id="rId159" Type="http://schemas.openxmlformats.org/officeDocument/2006/relationships/image" Target="../media/image3659.png"/><Relationship Id="rId324" Type="http://schemas.openxmlformats.org/officeDocument/2006/relationships/customXml" Target="../ink/ink3933.xml"/><Relationship Id="rId366" Type="http://schemas.openxmlformats.org/officeDocument/2006/relationships/customXml" Target="../ink/ink3954.xml"/><Relationship Id="rId170" Type="http://schemas.openxmlformats.org/officeDocument/2006/relationships/customXml" Target="../ink/ink3856.xml"/><Relationship Id="rId226" Type="http://schemas.openxmlformats.org/officeDocument/2006/relationships/customXml" Target="../ink/ink3884.xml"/><Relationship Id="rId433" Type="http://schemas.openxmlformats.org/officeDocument/2006/relationships/image" Target="../media/image3796.png"/><Relationship Id="rId268" Type="http://schemas.openxmlformats.org/officeDocument/2006/relationships/customXml" Target="../ink/ink3905.xml"/><Relationship Id="rId475" Type="http://schemas.openxmlformats.org/officeDocument/2006/relationships/image" Target="../media/image3817.png"/><Relationship Id="rId32" Type="http://schemas.openxmlformats.org/officeDocument/2006/relationships/customXml" Target="../ink/ink3787.xml"/><Relationship Id="rId74" Type="http://schemas.openxmlformats.org/officeDocument/2006/relationships/customXml" Target="../ink/ink3808.xml"/><Relationship Id="rId128" Type="http://schemas.openxmlformats.org/officeDocument/2006/relationships/customXml" Target="../ink/ink3835.xml"/><Relationship Id="rId335" Type="http://schemas.openxmlformats.org/officeDocument/2006/relationships/image" Target="../media/image3747.png"/><Relationship Id="rId377" Type="http://schemas.openxmlformats.org/officeDocument/2006/relationships/image" Target="../media/image3768.png"/><Relationship Id="rId5" Type="http://schemas.openxmlformats.org/officeDocument/2006/relationships/image" Target="../media/image3583.png"/><Relationship Id="rId181" Type="http://schemas.openxmlformats.org/officeDocument/2006/relationships/image" Target="../media/image3670.png"/><Relationship Id="rId237" Type="http://schemas.openxmlformats.org/officeDocument/2006/relationships/image" Target="../media/image3698.png"/><Relationship Id="rId402" Type="http://schemas.openxmlformats.org/officeDocument/2006/relationships/customXml" Target="../ink/ink3972.xml"/><Relationship Id="rId279" Type="http://schemas.openxmlformats.org/officeDocument/2006/relationships/image" Target="../media/image3719.png"/><Relationship Id="rId444" Type="http://schemas.openxmlformats.org/officeDocument/2006/relationships/customXml" Target="../ink/ink3993.xml"/><Relationship Id="rId43" Type="http://schemas.openxmlformats.org/officeDocument/2006/relationships/image" Target="../media/image3601.png"/><Relationship Id="rId139" Type="http://schemas.openxmlformats.org/officeDocument/2006/relationships/image" Target="../media/image3649.png"/><Relationship Id="rId290" Type="http://schemas.openxmlformats.org/officeDocument/2006/relationships/customXml" Target="../ink/ink3916.xml"/><Relationship Id="rId304" Type="http://schemas.openxmlformats.org/officeDocument/2006/relationships/customXml" Target="../ink/ink3923.xml"/><Relationship Id="rId346" Type="http://schemas.openxmlformats.org/officeDocument/2006/relationships/customXml" Target="../ink/ink3944.xml"/><Relationship Id="rId388" Type="http://schemas.openxmlformats.org/officeDocument/2006/relationships/customXml" Target="../ink/ink3965.xml"/><Relationship Id="rId85" Type="http://schemas.openxmlformats.org/officeDocument/2006/relationships/image" Target="../media/image3622.png"/><Relationship Id="rId150" Type="http://schemas.openxmlformats.org/officeDocument/2006/relationships/customXml" Target="../ink/ink3846.xml"/><Relationship Id="rId192" Type="http://schemas.openxmlformats.org/officeDocument/2006/relationships/customXml" Target="../ink/ink3867.xml"/><Relationship Id="rId206" Type="http://schemas.openxmlformats.org/officeDocument/2006/relationships/customXml" Target="../ink/ink3874.xml"/><Relationship Id="rId413" Type="http://schemas.openxmlformats.org/officeDocument/2006/relationships/image" Target="../media/image3786.png"/><Relationship Id="rId248" Type="http://schemas.openxmlformats.org/officeDocument/2006/relationships/customXml" Target="../ink/ink3895.xml"/><Relationship Id="rId455" Type="http://schemas.openxmlformats.org/officeDocument/2006/relationships/image" Target="../media/image3807.png"/><Relationship Id="rId12" Type="http://schemas.openxmlformats.org/officeDocument/2006/relationships/customXml" Target="../ink/ink3777.xml"/><Relationship Id="rId108" Type="http://schemas.openxmlformats.org/officeDocument/2006/relationships/customXml" Target="../ink/ink3825.xml"/><Relationship Id="rId315" Type="http://schemas.openxmlformats.org/officeDocument/2006/relationships/image" Target="../media/image3737.png"/><Relationship Id="rId357" Type="http://schemas.openxmlformats.org/officeDocument/2006/relationships/image" Target="../media/image3758.png"/><Relationship Id="rId54" Type="http://schemas.openxmlformats.org/officeDocument/2006/relationships/customXml" Target="../ink/ink3798.xml"/><Relationship Id="rId96" Type="http://schemas.openxmlformats.org/officeDocument/2006/relationships/customXml" Target="../ink/ink3819.xml"/><Relationship Id="rId161" Type="http://schemas.openxmlformats.org/officeDocument/2006/relationships/image" Target="../media/image3660.png"/><Relationship Id="rId217" Type="http://schemas.openxmlformats.org/officeDocument/2006/relationships/image" Target="../media/image3688.png"/><Relationship Id="rId399" Type="http://schemas.openxmlformats.org/officeDocument/2006/relationships/image" Target="../media/image3779.png"/><Relationship Id="rId259" Type="http://schemas.openxmlformats.org/officeDocument/2006/relationships/image" Target="../media/image3709.png"/><Relationship Id="rId424" Type="http://schemas.openxmlformats.org/officeDocument/2006/relationships/customXml" Target="../ink/ink3983.xml"/><Relationship Id="rId466" Type="http://schemas.openxmlformats.org/officeDocument/2006/relationships/customXml" Target="../ink/ink4004.xml"/><Relationship Id="rId23" Type="http://schemas.openxmlformats.org/officeDocument/2006/relationships/image" Target="../media/image3591.png"/><Relationship Id="rId119" Type="http://schemas.openxmlformats.org/officeDocument/2006/relationships/image" Target="../media/image3639.png"/><Relationship Id="rId270" Type="http://schemas.openxmlformats.org/officeDocument/2006/relationships/customXml" Target="../ink/ink3906.xml"/><Relationship Id="rId326" Type="http://schemas.openxmlformats.org/officeDocument/2006/relationships/customXml" Target="../ink/ink3934.xml"/><Relationship Id="rId65" Type="http://schemas.openxmlformats.org/officeDocument/2006/relationships/image" Target="../media/image3612.png"/><Relationship Id="rId130" Type="http://schemas.openxmlformats.org/officeDocument/2006/relationships/customXml" Target="../ink/ink3836.xml"/><Relationship Id="rId368" Type="http://schemas.openxmlformats.org/officeDocument/2006/relationships/customXml" Target="../ink/ink3955.xml"/><Relationship Id="rId172" Type="http://schemas.openxmlformats.org/officeDocument/2006/relationships/customXml" Target="../ink/ink3857.xml"/><Relationship Id="rId228" Type="http://schemas.openxmlformats.org/officeDocument/2006/relationships/customXml" Target="../ink/ink3885.xml"/><Relationship Id="rId435" Type="http://schemas.openxmlformats.org/officeDocument/2006/relationships/image" Target="../media/image3797.png"/><Relationship Id="rId477" Type="http://schemas.openxmlformats.org/officeDocument/2006/relationships/image" Target="../media/image3818.png"/><Relationship Id="rId281" Type="http://schemas.openxmlformats.org/officeDocument/2006/relationships/image" Target="../media/image3720.png"/><Relationship Id="rId337" Type="http://schemas.openxmlformats.org/officeDocument/2006/relationships/image" Target="../media/image3748.png"/><Relationship Id="rId34" Type="http://schemas.openxmlformats.org/officeDocument/2006/relationships/customXml" Target="../ink/ink3788.xml"/><Relationship Id="rId76" Type="http://schemas.openxmlformats.org/officeDocument/2006/relationships/customXml" Target="../ink/ink3809.xml"/><Relationship Id="rId141" Type="http://schemas.openxmlformats.org/officeDocument/2006/relationships/image" Target="../media/image3650.png"/><Relationship Id="rId379" Type="http://schemas.openxmlformats.org/officeDocument/2006/relationships/image" Target="../media/image3769.png"/><Relationship Id="rId7" Type="http://schemas.openxmlformats.org/officeDocument/2006/relationships/image" Target="../media/image3584.png"/><Relationship Id="rId183" Type="http://schemas.openxmlformats.org/officeDocument/2006/relationships/image" Target="../media/image3671.png"/><Relationship Id="rId239" Type="http://schemas.openxmlformats.org/officeDocument/2006/relationships/image" Target="../media/image3699.png"/><Relationship Id="rId390" Type="http://schemas.openxmlformats.org/officeDocument/2006/relationships/customXml" Target="../ink/ink3966.xml"/><Relationship Id="rId404" Type="http://schemas.openxmlformats.org/officeDocument/2006/relationships/customXml" Target="../ink/ink3973.xml"/><Relationship Id="rId446" Type="http://schemas.openxmlformats.org/officeDocument/2006/relationships/customXml" Target="../ink/ink3994.xml"/><Relationship Id="rId250" Type="http://schemas.openxmlformats.org/officeDocument/2006/relationships/customXml" Target="../ink/ink3896.xml"/><Relationship Id="rId292" Type="http://schemas.openxmlformats.org/officeDocument/2006/relationships/customXml" Target="../ink/ink3917.xml"/><Relationship Id="rId306" Type="http://schemas.openxmlformats.org/officeDocument/2006/relationships/customXml" Target="../ink/ink3924.xml"/><Relationship Id="rId45" Type="http://schemas.openxmlformats.org/officeDocument/2006/relationships/image" Target="../media/image3602.png"/><Relationship Id="rId87" Type="http://schemas.openxmlformats.org/officeDocument/2006/relationships/image" Target="../media/image3623.png"/><Relationship Id="rId110" Type="http://schemas.openxmlformats.org/officeDocument/2006/relationships/customXml" Target="../ink/ink3826.xml"/><Relationship Id="rId348" Type="http://schemas.openxmlformats.org/officeDocument/2006/relationships/customXml" Target="../ink/ink3945.xml"/><Relationship Id="rId152" Type="http://schemas.openxmlformats.org/officeDocument/2006/relationships/customXml" Target="../ink/ink3847.xml"/><Relationship Id="rId194" Type="http://schemas.openxmlformats.org/officeDocument/2006/relationships/customXml" Target="../ink/ink3868.xml"/><Relationship Id="rId208" Type="http://schemas.openxmlformats.org/officeDocument/2006/relationships/customXml" Target="../ink/ink3875.xml"/><Relationship Id="rId415" Type="http://schemas.openxmlformats.org/officeDocument/2006/relationships/image" Target="../media/image3787.png"/><Relationship Id="rId457" Type="http://schemas.openxmlformats.org/officeDocument/2006/relationships/image" Target="../media/image3808.png"/><Relationship Id="rId261" Type="http://schemas.openxmlformats.org/officeDocument/2006/relationships/image" Target="../media/image3710.png"/><Relationship Id="rId14" Type="http://schemas.openxmlformats.org/officeDocument/2006/relationships/customXml" Target="../ink/ink3778.xml"/><Relationship Id="rId56" Type="http://schemas.openxmlformats.org/officeDocument/2006/relationships/customXml" Target="../ink/ink3799.xml"/><Relationship Id="rId317" Type="http://schemas.openxmlformats.org/officeDocument/2006/relationships/image" Target="../media/image3738.png"/><Relationship Id="rId359" Type="http://schemas.openxmlformats.org/officeDocument/2006/relationships/image" Target="../media/image3759.png"/><Relationship Id="rId98" Type="http://schemas.openxmlformats.org/officeDocument/2006/relationships/customXml" Target="../ink/ink3820.xml"/><Relationship Id="rId121" Type="http://schemas.openxmlformats.org/officeDocument/2006/relationships/image" Target="../media/image3640.png"/><Relationship Id="rId163" Type="http://schemas.openxmlformats.org/officeDocument/2006/relationships/image" Target="../media/image3661.png"/><Relationship Id="rId219" Type="http://schemas.openxmlformats.org/officeDocument/2006/relationships/image" Target="../media/image3689.png"/><Relationship Id="rId370" Type="http://schemas.openxmlformats.org/officeDocument/2006/relationships/customXml" Target="../ink/ink3956.xml"/><Relationship Id="rId426" Type="http://schemas.openxmlformats.org/officeDocument/2006/relationships/customXml" Target="../ink/ink3984.xml"/><Relationship Id="rId230" Type="http://schemas.openxmlformats.org/officeDocument/2006/relationships/customXml" Target="../ink/ink3886.xml"/><Relationship Id="rId468" Type="http://schemas.openxmlformats.org/officeDocument/2006/relationships/customXml" Target="../ink/ink4005.xml"/><Relationship Id="rId25" Type="http://schemas.openxmlformats.org/officeDocument/2006/relationships/image" Target="../media/image3592.png"/><Relationship Id="rId67" Type="http://schemas.openxmlformats.org/officeDocument/2006/relationships/image" Target="../media/image3613.png"/><Relationship Id="rId272" Type="http://schemas.openxmlformats.org/officeDocument/2006/relationships/customXml" Target="../ink/ink3907.xml"/><Relationship Id="rId328" Type="http://schemas.openxmlformats.org/officeDocument/2006/relationships/customXml" Target="../ink/ink3935.xml"/><Relationship Id="rId132" Type="http://schemas.openxmlformats.org/officeDocument/2006/relationships/customXml" Target="../ink/ink3837.xml"/><Relationship Id="rId174" Type="http://schemas.openxmlformats.org/officeDocument/2006/relationships/customXml" Target="../ink/ink3858.xml"/><Relationship Id="rId381" Type="http://schemas.openxmlformats.org/officeDocument/2006/relationships/image" Target="../media/image3770.png"/><Relationship Id="rId241" Type="http://schemas.openxmlformats.org/officeDocument/2006/relationships/image" Target="../media/image3700.png"/><Relationship Id="rId437" Type="http://schemas.openxmlformats.org/officeDocument/2006/relationships/image" Target="../media/image3798.png"/><Relationship Id="rId479" Type="http://schemas.openxmlformats.org/officeDocument/2006/relationships/image" Target="../media/image3819.png"/><Relationship Id="rId36" Type="http://schemas.openxmlformats.org/officeDocument/2006/relationships/customXml" Target="../ink/ink3789.xml"/><Relationship Id="rId283" Type="http://schemas.openxmlformats.org/officeDocument/2006/relationships/image" Target="../media/image3721.png"/><Relationship Id="rId339" Type="http://schemas.openxmlformats.org/officeDocument/2006/relationships/image" Target="../media/image3749.png"/><Relationship Id="rId78" Type="http://schemas.openxmlformats.org/officeDocument/2006/relationships/customXml" Target="../ink/ink3810.xml"/><Relationship Id="rId101" Type="http://schemas.openxmlformats.org/officeDocument/2006/relationships/image" Target="../media/image3630.png"/><Relationship Id="rId143" Type="http://schemas.openxmlformats.org/officeDocument/2006/relationships/image" Target="../media/image3651.png"/><Relationship Id="rId185" Type="http://schemas.openxmlformats.org/officeDocument/2006/relationships/image" Target="../media/image3672.png"/><Relationship Id="rId350" Type="http://schemas.openxmlformats.org/officeDocument/2006/relationships/customXml" Target="../ink/ink3946.xml"/><Relationship Id="rId406" Type="http://schemas.openxmlformats.org/officeDocument/2006/relationships/customXml" Target="../ink/ink3974.xml"/><Relationship Id="rId9" Type="http://schemas.openxmlformats.org/officeDocument/2006/relationships/image" Target="../media/image3585.png"/><Relationship Id="rId210" Type="http://schemas.openxmlformats.org/officeDocument/2006/relationships/customXml" Target="../ink/ink3876.xml"/><Relationship Id="rId392" Type="http://schemas.openxmlformats.org/officeDocument/2006/relationships/customXml" Target="../ink/ink3967.xml"/><Relationship Id="rId448" Type="http://schemas.openxmlformats.org/officeDocument/2006/relationships/customXml" Target="../ink/ink3995.xml"/><Relationship Id="rId252" Type="http://schemas.openxmlformats.org/officeDocument/2006/relationships/customXml" Target="../ink/ink3897.xml"/><Relationship Id="rId294" Type="http://schemas.openxmlformats.org/officeDocument/2006/relationships/customXml" Target="../ink/ink3918.xml"/><Relationship Id="rId308" Type="http://schemas.openxmlformats.org/officeDocument/2006/relationships/customXml" Target="../ink/ink3925.xml"/><Relationship Id="rId47" Type="http://schemas.openxmlformats.org/officeDocument/2006/relationships/image" Target="../media/image3603.png"/><Relationship Id="rId89" Type="http://schemas.openxmlformats.org/officeDocument/2006/relationships/image" Target="../media/image3624.png"/><Relationship Id="rId112" Type="http://schemas.openxmlformats.org/officeDocument/2006/relationships/customXml" Target="../ink/ink3827.xml"/><Relationship Id="rId154" Type="http://schemas.openxmlformats.org/officeDocument/2006/relationships/customXml" Target="../ink/ink3848.xml"/><Relationship Id="rId361" Type="http://schemas.openxmlformats.org/officeDocument/2006/relationships/image" Target="../media/image3760.png"/><Relationship Id="rId196" Type="http://schemas.openxmlformats.org/officeDocument/2006/relationships/customXml" Target="../ink/ink3869.xml"/><Relationship Id="rId417" Type="http://schemas.openxmlformats.org/officeDocument/2006/relationships/image" Target="../media/image3788.png"/><Relationship Id="rId459" Type="http://schemas.openxmlformats.org/officeDocument/2006/relationships/image" Target="../media/image3809.png"/><Relationship Id="rId16" Type="http://schemas.openxmlformats.org/officeDocument/2006/relationships/customXml" Target="../ink/ink3779.xml"/><Relationship Id="rId221" Type="http://schemas.openxmlformats.org/officeDocument/2006/relationships/image" Target="../media/image3690.png"/><Relationship Id="rId263" Type="http://schemas.openxmlformats.org/officeDocument/2006/relationships/image" Target="../media/image3711.png"/><Relationship Id="rId319" Type="http://schemas.openxmlformats.org/officeDocument/2006/relationships/image" Target="../media/image3739.png"/><Relationship Id="rId470" Type="http://schemas.openxmlformats.org/officeDocument/2006/relationships/customXml" Target="../ink/ink4006.xml"/><Relationship Id="rId58" Type="http://schemas.openxmlformats.org/officeDocument/2006/relationships/customXml" Target="../ink/ink3800.xml"/><Relationship Id="rId123" Type="http://schemas.openxmlformats.org/officeDocument/2006/relationships/image" Target="../media/image3641.png"/><Relationship Id="rId330" Type="http://schemas.openxmlformats.org/officeDocument/2006/relationships/customXml" Target="../ink/ink3936.xml"/><Relationship Id="rId165" Type="http://schemas.openxmlformats.org/officeDocument/2006/relationships/image" Target="../media/image3662.png"/><Relationship Id="rId372" Type="http://schemas.openxmlformats.org/officeDocument/2006/relationships/customXml" Target="../ink/ink3957.xml"/><Relationship Id="rId428" Type="http://schemas.openxmlformats.org/officeDocument/2006/relationships/customXml" Target="../ink/ink3985.xml"/><Relationship Id="rId232" Type="http://schemas.openxmlformats.org/officeDocument/2006/relationships/customXml" Target="../ink/ink3887.xml"/><Relationship Id="rId274" Type="http://schemas.openxmlformats.org/officeDocument/2006/relationships/customXml" Target="../ink/ink3908.xml"/><Relationship Id="rId481" Type="http://schemas.openxmlformats.org/officeDocument/2006/relationships/image" Target="../media/image3820.png"/><Relationship Id="rId27" Type="http://schemas.openxmlformats.org/officeDocument/2006/relationships/image" Target="../media/image3593.png"/><Relationship Id="rId69" Type="http://schemas.openxmlformats.org/officeDocument/2006/relationships/image" Target="../media/image3614.png"/><Relationship Id="rId134" Type="http://schemas.openxmlformats.org/officeDocument/2006/relationships/customXml" Target="../ink/ink3838.xml"/><Relationship Id="rId80" Type="http://schemas.openxmlformats.org/officeDocument/2006/relationships/customXml" Target="../ink/ink3811.xml"/><Relationship Id="rId176" Type="http://schemas.openxmlformats.org/officeDocument/2006/relationships/customXml" Target="../ink/ink3859.xml"/><Relationship Id="rId341" Type="http://schemas.openxmlformats.org/officeDocument/2006/relationships/image" Target="../media/image3750.png"/><Relationship Id="rId383" Type="http://schemas.openxmlformats.org/officeDocument/2006/relationships/image" Target="../media/image3771.png"/><Relationship Id="rId439" Type="http://schemas.openxmlformats.org/officeDocument/2006/relationships/image" Target="../media/image3799.png"/><Relationship Id="rId201" Type="http://schemas.openxmlformats.org/officeDocument/2006/relationships/image" Target="../media/image3680.png"/><Relationship Id="rId243" Type="http://schemas.openxmlformats.org/officeDocument/2006/relationships/image" Target="../media/image3701.png"/><Relationship Id="rId285" Type="http://schemas.openxmlformats.org/officeDocument/2006/relationships/image" Target="../media/image3722.png"/><Relationship Id="rId450" Type="http://schemas.openxmlformats.org/officeDocument/2006/relationships/customXml" Target="../ink/ink3996.xml"/><Relationship Id="rId38" Type="http://schemas.openxmlformats.org/officeDocument/2006/relationships/customXml" Target="../ink/ink3790.xml"/><Relationship Id="rId103" Type="http://schemas.openxmlformats.org/officeDocument/2006/relationships/image" Target="../media/image3631.png"/><Relationship Id="rId310" Type="http://schemas.openxmlformats.org/officeDocument/2006/relationships/customXml" Target="../ink/ink3926.xml"/><Relationship Id="rId91" Type="http://schemas.openxmlformats.org/officeDocument/2006/relationships/image" Target="../media/image3625.png"/><Relationship Id="rId145" Type="http://schemas.openxmlformats.org/officeDocument/2006/relationships/image" Target="../media/image3652.png"/><Relationship Id="rId187" Type="http://schemas.openxmlformats.org/officeDocument/2006/relationships/image" Target="../media/image3673.png"/><Relationship Id="rId352" Type="http://schemas.openxmlformats.org/officeDocument/2006/relationships/customXml" Target="../ink/ink3947.xml"/><Relationship Id="rId394" Type="http://schemas.openxmlformats.org/officeDocument/2006/relationships/customXml" Target="../ink/ink3968.xml"/><Relationship Id="rId408" Type="http://schemas.openxmlformats.org/officeDocument/2006/relationships/customXml" Target="../ink/ink3975.xml"/><Relationship Id="rId212" Type="http://schemas.openxmlformats.org/officeDocument/2006/relationships/customXml" Target="../ink/ink3877.xml"/><Relationship Id="rId254" Type="http://schemas.openxmlformats.org/officeDocument/2006/relationships/customXml" Target="../ink/ink3898.xml"/><Relationship Id="rId49" Type="http://schemas.openxmlformats.org/officeDocument/2006/relationships/image" Target="../media/image3604.png"/><Relationship Id="rId114" Type="http://schemas.openxmlformats.org/officeDocument/2006/relationships/customXml" Target="../ink/ink3828.xml"/><Relationship Id="rId296" Type="http://schemas.openxmlformats.org/officeDocument/2006/relationships/customXml" Target="../ink/ink3919.xml"/><Relationship Id="rId461" Type="http://schemas.openxmlformats.org/officeDocument/2006/relationships/image" Target="../media/image3810.png"/><Relationship Id="rId60" Type="http://schemas.openxmlformats.org/officeDocument/2006/relationships/customXml" Target="../ink/ink3801.xml"/><Relationship Id="rId156" Type="http://schemas.openxmlformats.org/officeDocument/2006/relationships/customXml" Target="../ink/ink3849.xml"/><Relationship Id="rId198" Type="http://schemas.openxmlformats.org/officeDocument/2006/relationships/customXml" Target="../ink/ink3870.xml"/><Relationship Id="rId321" Type="http://schemas.openxmlformats.org/officeDocument/2006/relationships/image" Target="../media/image3740.png"/><Relationship Id="rId363" Type="http://schemas.openxmlformats.org/officeDocument/2006/relationships/image" Target="../media/image3761.png"/><Relationship Id="rId419" Type="http://schemas.openxmlformats.org/officeDocument/2006/relationships/image" Target="../media/image3789.png"/><Relationship Id="rId223" Type="http://schemas.openxmlformats.org/officeDocument/2006/relationships/image" Target="../media/image3691.png"/><Relationship Id="rId430" Type="http://schemas.openxmlformats.org/officeDocument/2006/relationships/customXml" Target="../ink/ink3986.xml"/><Relationship Id="rId18" Type="http://schemas.openxmlformats.org/officeDocument/2006/relationships/customXml" Target="../ink/ink3780.xml"/><Relationship Id="rId265" Type="http://schemas.openxmlformats.org/officeDocument/2006/relationships/image" Target="../media/image3712.png"/><Relationship Id="rId472" Type="http://schemas.openxmlformats.org/officeDocument/2006/relationships/customXml" Target="../ink/ink4007.xml"/><Relationship Id="rId125" Type="http://schemas.openxmlformats.org/officeDocument/2006/relationships/image" Target="../media/image3642.png"/><Relationship Id="rId167" Type="http://schemas.openxmlformats.org/officeDocument/2006/relationships/image" Target="../media/image3663.png"/><Relationship Id="rId332" Type="http://schemas.openxmlformats.org/officeDocument/2006/relationships/customXml" Target="../ink/ink3937.xml"/><Relationship Id="rId374" Type="http://schemas.openxmlformats.org/officeDocument/2006/relationships/customXml" Target="../ink/ink3958.xml"/><Relationship Id="rId71" Type="http://schemas.openxmlformats.org/officeDocument/2006/relationships/image" Target="../media/image3615.png"/><Relationship Id="rId234" Type="http://schemas.openxmlformats.org/officeDocument/2006/relationships/customXml" Target="../ink/ink3888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3594.png"/><Relationship Id="rId276" Type="http://schemas.openxmlformats.org/officeDocument/2006/relationships/customXml" Target="../ink/ink3909.xml"/><Relationship Id="rId441" Type="http://schemas.openxmlformats.org/officeDocument/2006/relationships/image" Target="../media/image3800.png"/><Relationship Id="rId40" Type="http://schemas.openxmlformats.org/officeDocument/2006/relationships/customXml" Target="../ink/ink3791.xml"/><Relationship Id="rId136" Type="http://schemas.openxmlformats.org/officeDocument/2006/relationships/customXml" Target="../ink/ink3839.xml"/><Relationship Id="rId178" Type="http://schemas.openxmlformats.org/officeDocument/2006/relationships/customXml" Target="../ink/ink3860.xml"/><Relationship Id="rId301" Type="http://schemas.openxmlformats.org/officeDocument/2006/relationships/image" Target="../media/image3730.png"/><Relationship Id="rId343" Type="http://schemas.openxmlformats.org/officeDocument/2006/relationships/image" Target="../media/image3751.png"/><Relationship Id="rId82" Type="http://schemas.openxmlformats.org/officeDocument/2006/relationships/customXml" Target="../ink/ink3812.xml"/><Relationship Id="rId203" Type="http://schemas.openxmlformats.org/officeDocument/2006/relationships/image" Target="../media/image3681.png"/><Relationship Id="rId385" Type="http://schemas.openxmlformats.org/officeDocument/2006/relationships/image" Target="../media/image3772.png"/><Relationship Id="rId245" Type="http://schemas.openxmlformats.org/officeDocument/2006/relationships/image" Target="../media/image3702.png"/><Relationship Id="rId287" Type="http://schemas.openxmlformats.org/officeDocument/2006/relationships/image" Target="../media/image3723.png"/><Relationship Id="rId410" Type="http://schemas.openxmlformats.org/officeDocument/2006/relationships/customXml" Target="../ink/ink3976.xml"/><Relationship Id="rId452" Type="http://schemas.openxmlformats.org/officeDocument/2006/relationships/customXml" Target="../ink/ink3997.xml"/><Relationship Id="rId105" Type="http://schemas.openxmlformats.org/officeDocument/2006/relationships/image" Target="../media/image3632.png"/><Relationship Id="rId147" Type="http://schemas.openxmlformats.org/officeDocument/2006/relationships/image" Target="../media/image3653.png"/><Relationship Id="rId312" Type="http://schemas.openxmlformats.org/officeDocument/2006/relationships/customXml" Target="../ink/ink3927.xml"/><Relationship Id="rId354" Type="http://schemas.openxmlformats.org/officeDocument/2006/relationships/customXml" Target="../ink/ink3948.xml"/><Relationship Id="rId51" Type="http://schemas.openxmlformats.org/officeDocument/2006/relationships/image" Target="../media/image3605.png"/><Relationship Id="rId93" Type="http://schemas.openxmlformats.org/officeDocument/2006/relationships/image" Target="../media/image3626.png"/><Relationship Id="rId189" Type="http://schemas.openxmlformats.org/officeDocument/2006/relationships/image" Target="../media/image3674.png"/><Relationship Id="rId396" Type="http://schemas.openxmlformats.org/officeDocument/2006/relationships/customXml" Target="../ink/ink3969.xml"/><Relationship Id="rId3" Type="http://schemas.openxmlformats.org/officeDocument/2006/relationships/image" Target="../media/image3572.png"/><Relationship Id="rId214" Type="http://schemas.openxmlformats.org/officeDocument/2006/relationships/customXml" Target="../ink/ink3878.xml"/><Relationship Id="rId235" Type="http://schemas.openxmlformats.org/officeDocument/2006/relationships/image" Target="../media/image3697.png"/><Relationship Id="rId256" Type="http://schemas.openxmlformats.org/officeDocument/2006/relationships/customXml" Target="../ink/ink3899.xml"/><Relationship Id="rId277" Type="http://schemas.openxmlformats.org/officeDocument/2006/relationships/image" Target="../media/image3718.png"/><Relationship Id="rId298" Type="http://schemas.openxmlformats.org/officeDocument/2006/relationships/customXml" Target="../ink/ink3920.xml"/><Relationship Id="rId400" Type="http://schemas.openxmlformats.org/officeDocument/2006/relationships/customXml" Target="../ink/ink3971.xml"/><Relationship Id="rId421" Type="http://schemas.openxmlformats.org/officeDocument/2006/relationships/image" Target="../media/image3790.png"/><Relationship Id="rId442" Type="http://schemas.openxmlformats.org/officeDocument/2006/relationships/customXml" Target="../ink/ink3992.xml"/><Relationship Id="rId463" Type="http://schemas.openxmlformats.org/officeDocument/2006/relationships/image" Target="../media/image3811.png"/><Relationship Id="rId116" Type="http://schemas.openxmlformats.org/officeDocument/2006/relationships/customXml" Target="../ink/ink3829.xml"/><Relationship Id="rId137" Type="http://schemas.openxmlformats.org/officeDocument/2006/relationships/image" Target="../media/image3648.png"/><Relationship Id="rId158" Type="http://schemas.openxmlformats.org/officeDocument/2006/relationships/customXml" Target="../ink/ink3850.xml"/><Relationship Id="rId302" Type="http://schemas.openxmlformats.org/officeDocument/2006/relationships/customXml" Target="../ink/ink3922.xml"/><Relationship Id="rId323" Type="http://schemas.openxmlformats.org/officeDocument/2006/relationships/image" Target="../media/image3741.png"/><Relationship Id="rId344" Type="http://schemas.openxmlformats.org/officeDocument/2006/relationships/customXml" Target="../ink/ink3943.xml"/><Relationship Id="rId20" Type="http://schemas.openxmlformats.org/officeDocument/2006/relationships/customXml" Target="../ink/ink3781.xml"/><Relationship Id="rId41" Type="http://schemas.openxmlformats.org/officeDocument/2006/relationships/image" Target="../media/image3600.png"/><Relationship Id="rId62" Type="http://schemas.openxmlformats.org/officeDocument/2006/relationships/customXml" Target="../ink/ink3802.xml"/><Relationship Id="rId83" Type="http://schemas.openxmlformats.org/officeDocument/2006/relationships/image" Target="../media/image3621.png"/><Relationship Id="rId179" Type="http://schemas.openxmlformats.org/officeDocument/2006/relationships/image" Target="../media/image3669.png"/><Relationship Id="rId365" Type="http://schemas.openxmlformats.org/officeDocument/2006/relationships/image" Target="../media/image3762.png"/><Relationship Id="rId386" Type="http://schemas.openxmlformats.org/officeDocument/2006/relationships/customXml" Target="../ink/ink3964.xml"/><Relationship Id="rId190" Type="http://schemas.openxmlformats.org/officeDocument/2006/relationships/customXml" Target="../ink/ink3866.xml"/><Relationship Id="rId204" Type="http://schemas.openxmlformats.org/officeDocument/2006/relationships/customXml" Target="../ink/ink3873.xml"/><Relationship Id="rId225" Type="http://schemas.openxmlformats.org/officeDocument/2006/relationships/image" Target="../media/image3692.png"/><Relationship Id="rId246" Type="http://schemas.openxmlformats.org/officeDocument/2006/relationships/customXml" Target="../ink/ink3894.xml"/><Relationship Id="rId267" Type="http://schemas.openxmlformats.org/officeDocument/2006/relationships/image" Target="../media/image3713.png"/><Relationship Id="rId288" Type="http://schemas.openxmlformats.org/officeDocument/2006/relationships/customXml" Target="../ink/ink3915.xml"/><Relationship Id="rId411" Type="http://schemas.openxmlformats.org/officeDocument/2006/relationships/image" Target="../media/image3785.png"/><Relationship Id="rId432" Type="http://schemas.openxmlformats.org/officeDocument/2006/relationships/customXml" Target="../ink/ink3987.xml"/><Relationship Id="rId453" Type="http://schemas.openxmlformats.org/officeDocument/2006/relationships/image" Target="../media/image3806.png"/><Relationship Id="rId474" Type="http://schemas.openxmlformats.org/officeDocument/2006/relationships/customXml" Target="../ink/ink4008.xml"/><Relationship Id="rId106" Type="http://schemas.openxmlformats.org/officeDocument/2006/relationships/customXml" Target="../ink/ink3824.xml"/><Relationship Id="rId127" Type="http://schemas.openxmlformats.org/officeDocument/2006/relationships/image" Target="../media/image3643.png"/><Relationship Id="rId313" Type="http://schemas.openxmlformats.org/officeDocument/2006/relationships/image" Target="../media/image3736.png"/><Relationship Id="rId10" Type="http://schemas.openxmlformats.org/officeDocument/2006/relationships/customXml" Target="../ink/ink3776.xml"/><Relationship Id="rId31" Type="http://schemas.openxmlformats.org/officeDocument/2006/relationships/image" Target="../media/image3595.png"/><Relationship Id="rId52" Type="http://schemas.openxmlformats.org/officeDocument/2006/relationships/customXml" Target="../ink/ink3797.xml"/><Relationship Id="rId73" Type="http://schemas.openxmlformats.org/officeDocument/2006/relationships/image" Target="../media/image3616.png"/><Relationship Id="rId94" Type="http://schemas.openxmlformats.org/officeDocument/2006/relationships/customXml" Target="../ink/ink3818.xml"/><Relationship Id="rId148" Type="http://schemas.openxmlformats.org/officeDocument/2006/relationships/customXml" Target="../ink/ink3845.xml"/><Relationship Id="rId169" Type="http://schemas.openxmlformats.org/officeDocument/2006/relationships/image" Target="../media/image3664.png"/><Relationship Id="rId334" Type="http://schemas.openxmlformats.org/officeDocument/2006/relationships/customXml" Target="../ink/ink3938.xml"/><Relationship Id="rId355" Type="http://schemas.openxmlformats.org/officeDocument/2006/relationships/image" Target="../media/image3757.png"/><Relationship Id="rId376" Type="http://schemas.openxmlformats.org/officeDocument/2006/relationships/customXml" Target="../ink/ink3959.xml"/><Relationship Id="rId397" Type="http://schemas.openxmlformats.org/officeDocument/2006/relationships/image" Target="../media/image3778.png"/><Relationship Id="rId4" Type="http://schemas.openxmlformats.org/officeDocument/2006/relationships/customXml" Target="../ink/ink3773.xml"/><Relationship Id="rId180" Type="http://schemas.openxmlformats.org/officeDocument/2006/relationships/customXml" Target="../ink/ink3861.xml"/><Relationship Id="rId215" Type="http://schemas.openxmlformats.org/officeDocument/2006/relationships/image" Target="../media/image3687.png"/><Relationship Id="rId236" Type="http://schemas.openxmlformats.org/officeDocument/2006/relationships/customXml" Target="../ink/ink3889.xml"/><Relationship Id="rId257" Type="http://schemas.openxmlformats.org/officeDocument/2006/relationships/image" Target="../media/image3708.png"/><Relationship Id="rId278" Type="http://schemas.openxmlformats.org/officeDocument/2006/relationships/customXml" Target="../ink/ink3910.xml"/><Relationship Id="rId401" Type="http://schemas.openxmlformats.org/officeDocument/2006/relationships/image" Target="../media/image3780.png"/><Relationship Id="rId422" Type="http://schemas.openxmlformats.org/officeDocument/2006/relationships/customXml" Target="../ink/ink3982.xml"/><Relationship Id="rId443" Type="http://schemas.openxmlformats.org/officeDocument/2006/relationships/image" Target="../media/image3801.png"/><Relationship Id="rId464" Type="http://schemas.openxmlformats.org/officeDocument/2006/relationships/customXml" Target="../ink/ink4003.xml"/><Relationship Id="rId303" Type="http://schemas.openxmlformats.org/officeDocument/2006/relationships/image" Target="../media/image3731.png"/><Relationship Id="rId42" Type="http://schemas.openxmlformats.org/officeDocument/2006/relationships/customXml" Target="../ink/ink3792.xml"/><Relationship Id="rId84" Type="http://schemas.openxmlformats.org/officeDocument/2006/relationships/customXml" Target="../ink/ink3813.xml"/><Relationship Id="rId138" Type="http://schemas.openxmlformats.org/officeDocument/2006/relationships/customXml" Target="../ink/ink3840.xml"/><Relationship Id="rId345" Type="http://schemas.openxmlformats.org/officeDocument/2006/relationships/image" Target="../media/image3752.png"/><Relationship Id="rId387" Type="http://schemas.openxmlformats.org/officeDocument/2006/relationships/image" Target="../media/image3773.png"/><Relationship Id="rId191" Type="http://schemas.openxmlformats.org/officeDocument/2006/relationships/image" Target="../media/image3675.png"/><Relationship Id="rId205" Type="http://schemas.openxmlformats.org/officeDocument/2006/relationships/image" Target="../media/image3682.png"/><Relationship Id="rId247" Type="http://schemas.openxmlformats.org/officeDocument/2006/relationships/image" Target="../media/image3703.png"/><Relationship Id="rId412" Type="http://schemas.openxmlformats.org/officeDocument/2006/relationships/customXml" Target="../ink/ink3977.xml"/><Relationship Id="rId107" Type="http://schemas.openxmlformats.org/officeDocument/2006/relationships/image" Target="../media/image3633.png"/><Relationship Id="rId289" Type="http://schemas.openxmlformats.org/officeDocument/2006/relationships/image" Target="../media/image3724.png"/><Relationship Id="rId454" Type="http://schemas.openxmlformats.org/officeDocument/2006/relationships/customXml" Target="../ink/ink3998.xml"/><Relationship Id="rId11" Type="http://schemas.openxmlformats.org/officeDocument/2006/relationships/image" Target="../media/image3586.png"/><Relationship Id="rId53" Type="http://schemas.openxmlformats.org/officeDocument/2006/relationships/image" Target="../media/image3606.png"/><Relationship Id="rId149" Type="http://schemas.openxmlformats.org/officeDocument/2006/relationships/image" Target="../media/image3654.png"/><Relationship Id="rId314" Type="http://schemas.openxmlformats.org/officeDocument/2006/relationships/customXml" Target="../ink/ink3928.xml"/><Relationship Id="rId356" Type="http://schemas.openxmlformats.org/officeDocument/2006/relationships/customXml" Target="../ink/ink3949.xml"/><Relationship Id="rId398" Type="http://schemas.openxmlformats.org/officeDocument/2006/relationships/customXml" Target="../ink/ink3970.xml"/><Relationship Id="rId95" Type="http://schemas.openxmlformats.org/officeDocument/2006/relationships/image" Target="../media/image3627.png"/><Relationship Id="rId160" Type="http://schemas.openxmlformats.org/officeDocument/2006/relationships/customXml" Target="../ink/ink3851.xml"/><Relationship Id="rId216" Type="http://schemas.openxmlformats.org/officeDocument/2006/relationships/customXml" Target="../ink/ink3879.xml"/><Relationship Id="rId423" Type="http://schemas.openxmlformats.org/officeDocument/2006/relationships/image" Target="../media/image3791.png"/><Relationship Id="rId258" Type="http://schemas.openxmlformats.org/officeDocument/2006/relationships/customXml" Target="../ink/ink3900.xml"/><Relationship Id="rId465" Type="http://schemas.openxmlformats.org/officeDocument/2006/relationships/image" Target="../media/image3812.png"/><Relationship Id="rId22" Type="http://schemas.openxmlformats.org/officeDocument/2006/relationships/customXml" Target="../ink/ink3782.xml"/><Relationship Id="rId64" Type="http://schemas.openxmlformats.org/officeDocument/2006/relationships/customXml" Target="../ink/ink3803.xml"/><Relationship Id="rId118" Type="http://schemas.openxmlformats.org/officeDocument/2006/relationships/customXml" Target="../ink/ink3830.xml"/><Relationship Id="rId325" Type="http://schemas.openxmlformats.org/officeDocument/2006/relationships/image" Target="../media/image3742.png"/><Relationship Id="rId367" Type="http://schemas.openxmlformats.org/officeDocument/2006/relationships/image" Target="../media/image3763.png"/><Relationship Id="rId171" Type="http://schemas.openxmlformats.org/officeDocument/2006/relationships/image" Target="../media/image3665.png"/><Relationship Id="rId227" Type="http://schemas.openxmlformats.org/officeDocument/2006/relationships/image" Target="../media/image3693.png"/><Relationship Id="rId269" Type="http://schemas.openxmlformats.org/officeDocument/2006/relationships/image" Target="../media/image3714.png"/><Relationship Id="rId434" Type="http://schemas.openxmlformats.org/officeDocument/2006/relationships/customXml" Target="../ink/ink3988.xml"/><Relationship Id="rId476" Type="http://schemas.openxmlformats.org/officeDocument/2006/relationships/customXml" Target="../ink/ink4009.xml"/><Relationship Id="rId33" Type="http://schemas.openxmlformats.org/officeDocument/2006/relationships/image" Target="../media/image3596.png"/><Relationship Id="rId129" Type="http://schemas.openxmlformats.org/officeDocument/2006/relationships/image" Target="../media/image3644.png"/><Relationship Id="rId280" Type="http://schemas.openxmlformats.org/officeDocument/2006/relationships/customXml" Target="../ink/ink3911.xml"/><Relationship Id="rId336" Type="http://schemas.openxmlformats.org/officeDocument/2006/relationships/customXml" Target="../ink/ink3939.xml"/><Relationship Id="rId75" Type="http://schemas.openxmlformats.org/officeDocument/2006/relationships/image" Target="../media/image3617.png"/><Relationship Id="rId140" Type="http://schemas.openxmlformats.org/officeDocument/2006/relationships/customXml" Target="../ink/ink3841.xml"/><Relationship Id="rId182" Type="http://schemas.openxmlformats.org/officeDocument/2006/relationships/customXml" Target="../ink/ink3862.xml"/><Relationship Id="rId378" Type="http://schemas.openxmlformats.org/officeDocument/2006/relationships/customXml" Target="../ink/ink3960.xml"/><Relationship Id="rId403" Type="http://schemas.openxmlformats.org/officeDocument/2006/relationships/image" Target="../media/image3781.png"/><Relationship Id="rId6" Type="http://schemas.openxmlformats.org/officeDocument/2006/relationships/customXml" Target="../ink/ink3774.xml"/><Relationship Id="rId238" Type="http://schemas.openxmlformats.org/officeDocument/2006/relationships/customXml" Target="../ink/ink3890.xml"/><Relationship Id="rId445" Type="http://schemas.openxmlformats.org/officeDocument/2006/relationships/image" Target="../media/image3802.png"/><Relationship Id="rId291" Type="http://schemas.openxmlformats.org/officeDocument/2006/relationships/image" Target="../media/image3725.png"/><Relationship Id="rId305" Type="http://schemas.openxmlformats.org/officeDocument/2006/relationships/image" Target="../media/image3732.png"/><Relationship Id="rId347" Type="http://schemas.openxmlformats.org/officeDocument/2006/relationships/image" Target="../media/image3753.png"/><Relationship Id="rId44" Type="http://schemas.openxmlformats.org/officeDocument/2006/relationships/customXml" Target="../ink/ink3793.xml"/><Relationship Id="rId86" Type="http://schemas.openxmlformats.org/officeDocument/2006/relationships/customXml" Target="../ink/ink3814.xml"/><Relationship Id="rId151" Type="http://schemas.openxmlformats.org/officeDocument/2006/relationships/image" Target="../media/image3655.png"/><Relationship Id="rId389" Type="http://schemas.openxmlformats.org/officeDocument/2006/relationships/image" Target="../media/image3774.png"/><Relationship Id="rId193" Type="http://schemas.openxmlformats.org/officeDocument/2006/relationships/image" Target="../media/image3676.png"/><Relationship Id="rId207" Type="http://schemas.openxmlformats.org/officeDocument/2006/relationships/image" Target="../media/image3683.png"/><Relationship Id="rId249" Type="http://schemas.openxmlformats.org/officeDocument/2006/relationships/image" Target="../media/image3704.png"/><Relationship Id="rId414" Type="http://schemas.openxmlformats.org/officeDocument/2006/relationships/customXml" Target="../ink/ink3978.xml"/><Relationship Id="rId456" Type="http://schemas.openxmlformats.org/officeDocument/2006/relationships/customXml" Target="../ink/ink3999.xml"/><Relationship Id="rId13" Type="http://schemas.openxmlformats.org/officeDocument/2006/relationships/image" Target="../media/image3587.png"/><Relationship Id="rId109" Type="http://schemas.openxmlformats.org/officeDocument/2006/relationships/image" Target="../media/image3634.png"/><Relationship Id="rId260" Type="http://schemas.openxmlformats.org/officeDocument/2006/relationships/customXml" Target="../ink/ink3901.xml"/><Relationship Id="rId316" Type="http://schemas.openxmlformats.org/officeDocument/2006/relationships/customXml" Target="../ink/ink3929.xml"/><Relationship Id="rId55" Type="http://schemas.openxmlformats.org/officeDocument/2006/relationships/image" Target="../media/image3607.png"/><Relationship Id="rId97" Type="http://schemas.openxmlformats.org/officeDocument/2006/relationships/image" Target="../media/image3628.png"/><Relationship Id="rId120" Type="http://schemas.openxmlformats.org/officeDocument/2006/relationships/customXml" Target="../ink/ink3831.xml"/><Relationship Id="rId358" Type="http://schemas.openxmlformats.org/officeDocument/2006/relationships/customXml" Target="../ink/ink3950.xml"/><Relationship Id="rId162" Type="http://schemas.openxmlformats.org/officeDocument/2006/relationships/customXml" Target="../ink/ink3852.xml"/><Relationship Id="rId218" Type="http://schemas.openxmlformats.org/officeDocument/2006/relationships/customXml" Target="../ink/ink3880.xml"/><Relationship Id="rId425" Type="http://schemas.openxmlformats.org/officeDocument/2006/relationships/image" Target="../media/image3792.png"/><Relationship Id="rId467" Type="http://schemas.openxmlformats.org/officeDocument/2006/relationships/image" Target="../media/image3813.png"/><Relationship Id="rId271" Type="http://schemas.openxmlformats.org/officeDocument/2006/relationships/image" Target="../media/image3715.png"/><Relationship Id="rId24" Type="http://schemas.openxmlformats.org/officeDocument/2006/relationships/customXml" Target="../ink/ink3783.xml"/><Relationship Id="rId66" Type="http://schemas.openxmlformats.org/officeDocument/2006/relationships/customXml" Target="../ink/ink3804.xml"/><Relationship Id="rId131" Type="http://schemas.openxmlformats.org/officeDocument/2006/relationships/image" Target="../media/image3645.png"/><Relationship Id="rId327" Type="http://schemas.openxmlformats.org/officeDocument/2006/relationships/image" Target="../media/image3743.png"/><Relationship Id="rId369" Type="http://schemas.openxmlformats.org/officeDocument/2006/relationships/image" Target="../media/image3764.png"/><Relationship Id="rId173" Type="http://schemas.openxmlformats.org/officeDocument/2006/relationships/image" Target="../media/image3666.png"/><Relationship Id="rId229" Type="http://schemas.openxmlformats.org/officeDocument/2006/relationships/image" Target="../media/image3694.png"/><Relationship Id="rId380" Type="http://schemas.openxmlformats.org/officeDocument/2006/relationships/customXml" Target="../ink/ink3961.xml"/><Relationship Id="rId436" Type="http://schemas.openxmlformats.org/officeDocument/2006/relationships/customXml" Target="../ink/ink3989.xml"/><Relationship Id="rId240" Type="http://schemas.openxmlformats.org/officeDocument/2006/relationships/customXml" Target="../ink/ink3891.xml"/><Relationship Id="rId478" Type="http://schemas.openxmlformats.org/officeDocument/2006/relationships/customXml" Target="../ink/ink4010.xml"/><Relationship Id="rId35" Type="http://schemas.openxmlformats.org/officeDocument/2006/relationships/image" Target="../media/image3597.png"/><Relationship Id="rId77" Type="http://schemas.openxmlformats.org/officeDocument/2006/relationships/image" Target="../media/image3618.png"/><Relationship Id="rId100" Type="http://schemas.openxmlformats.org/officeDocument/2006/relationships/customXml" Target="../ink/ink3821.xml"/><Relationship Id="rId282" Type="http://schemas.openxmlformats.org/officeDocument/2006/relationships/customXml" Target="../ink/ink3912.xml"/><Relationship Id="rId338" Type="http://schemas.openxmlformats.org/officeDocument/2006/relationships/customXml" Target="../ink/ink3940.xml"/><Relationship Id="rId8" Type="http://schemas.openxmlformats.org/officeDocument/2006/relationships/customXml" Target="../ink/ink3775.xml"/><Relationship Id="rId142" Type="http://schemas.openxmlformats.org/officeDocument/2006/relationships/customXml" Target="../ink/ink3842.xml"/><Relationship Id="rId184" Type="http://schemas.openxmlformats.org/officeDocument/2006/relationships/customXml" Target="../ink/ink3863.xml"/><Relationship Id="rId391" Type="http://schemas.openxmlformats.org/officeDocument/2006/relationships/image" Target="../media/image3775.png"/><Relationship Id="rId405" Type="http://schemas.openxmlformats.org/officeDocument/2006/relationships/image" Target="../media/image3782.png"/><Relationship Id="rId447" Type="http://schemas.openxmlformats.org/officeDocument/2006/relationships/image" Target="../media/image3803.png"/><Relationship Id="rId251" Type="http://schemas.openxmlformats.org/officeDocument/2006/relationships/image" Target="../media/image3705.png"/><Relationship Id="rId46" Type="http://schemas.openxmlformats.org/officeDocument/2006/relationships/customXml" Target="../ink/ink3794.xml"/><Relationship Id="rId293" Type="http://schemas.openxmlformats.org/officeDocument/2006/relationships/image" Target="../media/image3726.png"/><Relationship Id="rId307" Type="http://schemas.openxmlformats.org/officeDocument/2006/relationships/image" Target="../media/image3733.png"/><Relationship Id="rId349" Type="http://schemas.openxmlformats.org/officeDocument/2006/relationships/image" Target="../media/image3754.png"/><Relationship Id="rId88" Type="http://schemas.openxmlformats.org/officeDocument/2006/relationships/customXml" Target="../ink/ink3815.xml"/><Relationship Id="rId111" Type="http://schemas.openxmlformats.org/officeDocument/2006/relationships/image" Target="../media/image3635.png"/><Relationship Id="rId153" Type="http://schemas.openxmlformats.org/officeDocument/2006/relationships/image" Target="../media/image3656.png"/><Relationship Id="rId195" Type="http://schemas.openxmlformats.org/officeDocument/2006/relationships/image" Target="../media/image3677.png"/><Relationship Id="rId209" Type="http://schemas.openxmlformats.org/officeDocument/2006/relationships/image" Target="../media/image3684.png"/><Relationship Id="rId360" Type="http://schemas.openxmlformats.org/officeDocument/2006/relationships/customXml" Target="../ink/ink3951.xml"/><Relationship Id="rId416" Type="http://schemas.openxmlformats.org/officeDocument/2006/relationships/customXml" Target="../ink/ink3979.xml"/><Relationship Id="rId220" Type="http://schemas.openxmlformats.org/officeDocument/2006/relationships/customXml" Target="../ink/ink3881.xml"/><Relationship Id="rId458" Type="http://schemas.openxmlformats.org/officeDocument/2006/relationships/customXml" Target="../ink/ink4000.xml"/><Relationship Id="rId15" Type="http://schemas.openxmlformats.org/officeDocument/2006/relationships/image" Target="../media/image3588.png"/><Relationship Id="rId57" Type="http://schemas.openxmlformats.org/officeDocument/2006/relationships/image" Target="../media/image3608.png"/><Relationship Id="rId262" Type="http://schemas.openxmlformats.org/officeDocument/2006/relationships/customXml" Target="../ink/ink3902.xml"/><Relationship Id="rId318" Type="http://schemas.openxmlformats.org/officeDocument/2006/relationships/customXml" Target="../ink/ink3930.xml"/><Relationship Id="rId99" Type="http://schemas.openxmlformats.org/officeDocument/2006/relationships/image" Target="../media/image3629.png"/><Relationship Id="rId122" Type="http://schemas.openxmlformats.org/officeDocument/2006/relationships/customXml" Target="../ink/ink3832.xml"/><Relationship Id="rId164" Type="http://schemas.openxmlformats.org/officeDocument/2006/relationships/customXml" Target="../ink/ink3853.xml"/><Relationship Id="rId371" Type="http://schemas.openxmlformats.org/officeDocument/2006/relationships/image" Target="../media/image3765.png"/><Relationship Id="rId427" Type="http://schemas.openxmlformats.org/officeDocument/2006/relationships/image" Target="../media/image3793.png"/><Relationship Id="rId469" Type="http://schemas.openxmlformats.org/officeDocument/2006/relationships/image" Target="../media/image3814.png"/><Relationship Id="rId26" Type="http://schemas.openxmlformats.org/officeDocument/2006/relationships/customXml" Target="../ink/ink3784.xml"/><Relationship Id="rId231" Type="http://schemas.openxmlformats.org/officeDocument/2006/relationships/image" Target="../media/image3695.png"/><Relationship Id="rId273" Type="http://schemas.openxmlformats.org/officeDocument/2006/relationships/image" Target="../media/image3716.png"/><Relationship Id="rId329" Type="http://schemas.openxmlformats.org/officeDocument/2006/relationships/image" Target="../media/image3744.png"/><Relationship Id="rId480" Type="http://schemas.openxmlformats.org/officeDocument/2006/relationships/customXml" Target="../ink/ink4011.xml"/><Relationship Id="rId68" Type="http://schemas.openxmlformats.org/officeDocument/2006/relationships/customXml" Target="../ink/ink3805.xml"/><Relationship Id="rId133" Type="http://schemas.openxmlformats.org/officeDocument/2006/relationships/image" Target="../media/image3646.png"/><Relationship Id="rId175" Type="http://schemas.openxmlformats.org/officeDocument/2006/relationships/image" Target="../media/image3667.png"/><Relationship Id="rId340" Type="http://schemas.openxmlformats.org/officeDocument/2006/relationships/customXml" Target="../ink/ink3941.xml"/><Relationship Id="rId200" Type="http://schemas.openxmlformats.org/officeDocument/2006/relationships/customXml" Target="../ink/ink3871.xml"/><Relationship Id="rId382" Type="http://schemas.openxmlformats.org/officeDocument/2006/relationships/customXml" Target="../ink/ink3962.xml"/><Relationship Id="rId438" Type="http://schemas.openxmlformats.org/officeDocument/2006/relationships/customXml" Target="../ink/ink3990.xml"/><Relationship Id="rId242" Type="http://schemas.openxmlformats.org/officeDocument/2006/relationships/customXml" Target="../ink/ink3892.xml"/><Relationship Id="rId284" Type="http://schemas.openxmlformats.org/officeDocument/2006/relationships/customXml" Target="../ink/ink3913.xml"/><Relationship Id="rId37" Type="http://schemas.openxmlformats.org/officeDocument/2006/relationships/image" Target="../media/image3598.png"/><Relationship Id="rId79" Type="http://schemas.openxmlformats.org/officeDocument/2006/relationships/image" Target="../media/image3619.png"/><Relationship Id="rId102" Type="http://schemas.openxmlformats.org/officeDocument/2006/relationships/customXml" Target="../ink/ink3822.xml"/><Relationship Id="rId144" Type="http://schemas.openxmlformats.org/officeDocument/2006/relationships/customXml" Target="../ink/ink3843.xml"/><Relationship Id="rId90" Type="http://schemas.openxmlformats.org/officeDocument/2006/relationships/customXml" Target="../ink/ink3816.xml"/><Relationship Id="rId186" Type="http://schemas.openxmlformats.org/officeDocument/2006/relationships/customXml" Target="../ink/ink3864.xml"/><Relationship Id="rId351" Type="http://schemas.openxmlformats.org/officeDocument/2006/relationships/image" Target="../media/image3755.png"/><Relationship Id="rId393" Type="http://schemas.openxmlformats.org/officeDocument/2006/relationships/image" Target="../media/image3776.png"/><Relationship Id="rId407" Type="http://schemas.openxmlformats.org/officeDocument/2006/relationships/image" Target="../media/image3783.png"/><Relationship Id="rId449" Type="http://schemas.openxmlformats.org/officeDocument/2006/relationships/image" Target="../media/image3804.png"/><Relationship Id="rId211" Type="http://schemas.openxmlformats.org/officeDocument/2006/relationships/image" Target="../media/image3685.png"/><Relationship Id="rId253" Type="http://schemas.openxmlformats.org/officeDocument/2006/relationships/image" Target="../media/image3706.png"/><Relationship Id="rId295" Type="http://schemas.openxmlformats.org/officeDocument/2006/relationships/image" Target="../media/image3727.png"/><Relationship Id="rId309" Type="http://schemas.openxmlformats.org/officeDocument/2006/relationships/image" Target="../media/image3734.png"/><Relationship Id="rId460" Type="http://schemas.openxmlformats.org/officeDocument/2006/relationships/customXml" Target="../ink/ink4001.xml"/><Relationship Id="rId48" Type="http://schemas.openxmlformats.org/officeDocument/2006/relationships/customXml" Target="../ink/ink3795.xml"/><Relationship Id="rId113" Type="http://schemas.openxmlformats.org/officeDocument/2006/relationships/image" Target="../media/image3636.png"/><Relationship Id="rId320" Type="http://schemas.openxmlformats.org/officeDocument/2006/relationships/customXml" Target="../ink/ink3931.xml"/><Relationship Id="rId155" Type="http://schemas.openxmlformats.org/officeDocument/2006/relationships/image" Target="../media/image3657.png"/><Relationship Id="rId197" Type="http://schemas.openxmlformats.org/officeDocument/2006/relationships/image" Target="../media/image3678.png"/><Relationship Id="rId362" Type="http://schemas.openxmlformats.org/officeDocument/2006/relationships/customXml" Target="../ink/ink3952.xml"/><Relationship Id="rId418" Type="http://schemas.openxmlformats.org/officeDocument/2006/relationships/customXml" Target="../ink/ink3980.xml"/><Relationship Id="rId222" Type="http://schemas.openxmlformats.org/officeDocument/2006/relationships/customXml" Target="../ink/ink3882.xml"/><Relationship Id="rId264" Type="http://schemas.openxmlformats.org/officeDocument/2006/relationships/customXml" Target="../ink/ink3903.xml"/><Relationship Id="rId471" Type="http://schemas.openxmlformats.org/officeDocument/2006/relationships/image" Target="../media/image3815.png"/><Relationship Id="rId17" Type="http://schemas.openxmlformats.org/officeDocument/2006/relationships/image" Target="../media/image3589.png"/><Relationship Id="rId59" Type="http://schemas.openxmlformats.org/officeDocument/2006/relationships/image" Target="../media/image3609.png"/><Relationship Id="rId124" Type="http://schemas.openxmlformats.org/officeDocument/2006/relationships/customXml" Target="../ink/ink3833.xml"/><Relationship Id="rId70" Type="http://schemas.openxmlformats.org/officeDocument/2006/relationships/customXml" Target="../ink/ink3806.xml"/><Relationship Id="rId166" Type="http://schemas.openxmlformats.org/officeDocument/2006/relationships/customXml" Target="../ink/ink3854.xml"/><Relationship Id="rId331" Type="http://schemas.openxmlformats.org/officeDocument/2006/relationships/image" Target="../media/image3745.png"/><Relationship Id="rId373" Type="http://schemas.openxmlformats.org/officeDocument/2006/relationships/image" Target="../media/image3766.png"/><Relationship Id="rId429" Type="http://schemas.openxmlformats.org/officeDocument/2006/relationships/image" Target="../media/image3794.png"/><Relationship Id="rId1" Type="http://schemas.openxmlformats.org/officeDocument/2006/relationships/tags" Target="../tags/tag82.xml"/><Relationship Id="rId233" Type="http://schemas.openxmlformats.org/officeDocument/2006/relationships/image" Target="../media/image3696.png"/><Relationship Id="rId440" Type="http://schemas.openxmlformats.org/officeDocument/2006/relationships/customXml" Target="../ink/ink3991.xml"/><Relationship Id="rId28" Type="http://schemas.openxmlformats.org/officeDocument/2006/relationships/customXml" Target="../ink/ink3785.xml"/><Relationship Id="rId275" Type="http://schemas.openxmlformats.org/officeDocument/2006/relationships/image" Target="../media/image3717.png"/><Relationship Id="rId300" Type="http://schemas.openxmlformats.org/officeDocument/2006/relationships/customXml" Target="../ink/ink3921.xml"/><Relationship Id="rId81" Type="http://schemas.openxmlformats.org/officeDocument/2006/relationships/image" Target="../media/image3620.png"/><Relationship Id="rId135" Type="http://schemas.openxmlformats.org/officeDocument/2006/relationships/image" Target="../media/image3647.png"/><Relationship Id="rId177" Type="http://schemas.openxmlformats.org/officeDocument/2006/relationships/image" Target="../media/image3668.png"/><Relationship Id="rId342" Type="http://schemas.openxmlformats.org/officeDocument/2006/relationships/customXml" Target="../ink/ink3942.xml"/><Relationship Id="rId384" Type="http://schemas.openxmlformats.org/officeDocument/2006/relationships/customXml" Target="../ink/ink3963.xml"/><Relationship Id="rId202" Type="http://schemas.openxmlformats.org/officeDocument/2006/relationships/customXml" Target="../ink/ink3872.xml"/><Relationship Id="rId244" Type="http://schemas.openxmlformats.org/officeDocument/2006/relationships/customXml" Target="../ink/ink3893.xml"/><Relationship Id="rId39" Type="http://schemas.openxmlformats.org/officeDocument/2006/relationships/image" Target="../media/image3599.png"/><Relationship Id="rId286" Type="http://schemas.openxmlformats.org/officeDocument/2006/relationships/customXml" Target="../ink/ink3914.xml"/><Relationship Id="rId451" Type="http://schemas.openxmlformats.org/officeDocument/2006/relationships/image" Target="../media/image3805.png"/><Relationship Id="rId50" Type="http://schemas.openxmlformats.org/officeDocument/2006/relationships/customXml" Target="../ink/ink3796.xml"/><Relationship Id="rId104" Type="http://schemas.openxmlformats.org/officeDocument/2006/relationships/customXml" Target="../ink/ink3823.xml"/><Relationship Id="rId146" Type="http://schemas.openxmlformats.org/officeDocument/2006/relationships/customXml" Target="../ink/ink3844.xml"/><Relationship Id="rId188" Type="http://schemas.openxmlformats.org/officeDocument/2006/relationships/customXml" Target="../ink/ink3865.xml"/><Relationship Id="rId311" Type="http://schemas.openxmlformats.org/officeDocument/2006/relationships/image" Target="../media/image3735.png"/><Relationship Id="rId353" Type="http://schemas.openxmlformats.org/officeDocument/2006/relationships/image" Target="../media/image3756.png"/><Relationship Id="rId395" Type="http://schemas.openxmlformats.org/officeDocument/2006/relationships/image" Target="../media/image3777.png"/><Relationship Id="rId409" Type="http://schemas.openxmlformats.org/officeDocument/2006/relationships/image" Target="../media/image3784.png"/><Relationship Id="rId92" Type="http://schemas.openxmlformats.org/officeDocument/2006/relationships/customXml" Target="../ink/ink3817.xml"/><Relationship Id="rId213" Type="http://schemas.openxmlformats.org/officeDocument/2006/relationships/image" Target="../media/image3686.png"/><Relationship Id="rId420" Type="http://schemas.openxmlformats.org/officeDocument/2006/relationships/customXml" Target="../ink/ink3981.xml"/><Relationship Id="rId255" Type="http://schemas.openxmlformats.org/officeDocument/2006/relationships/image" Target="../media/image3707.png"/><Relationship Id="rId297" Type="http://schemas.openxmlformats.org/officeDocument/2006/relationships/image" Target="../media/image3728.png"/><Relationship Id="rId462" Type="http://schemas.openxmlformats.org/officeDocument/2006/relationships/customXml" Target="../ink/ink4002.xml"/><Relationship Id="rId115" Type="http://schemas.openxmlformats.org/officeDocument/2006/relationships/image" Target="../media/image3637.png"/><Relationship Id="rId157" Type="http://schemas.openxmlformats.org/officeDocument/2006/relationships/image" Target="../media/image3658.png"/><Relationship Id="rId322" Type="http://schemas.openxmlformats.org/officeDocument/2006/relationships/customXml" Target="../ink/ink3932.xml"/><Relationship Id="rId364" Type="http://schemas.openxmlformats.org/officeDocument/2006/relationships/customXml" Target="../ink/ink3953.xml"/><Relationship Id="rId61" Type="http://schemas.openxmlformats.org/officeDocument/2006/relationships/image" Target="../media/image3610.png"/><Relationship Id="rId199" Type="http://schemas.openxmlformats.org/officeDocument/2006/relationships/image" Target="../media/image3679.png"/><Relationship Id="rId19" Type="http://schemas.openxmlformats.org/officeDocument/2006/relationships/image" Target="../media/image3590.png"/><Relationship Id="rId224" Type="http://schemas.openxmlformats.org/officeDocument/2006/relationships/customXml" Target="../ink/ink3883.xml"/><Relationship Id="rId266" Type="http://schemas.openxmlformats.org/officeDocument/2006/relationships/customXml" Target="../ink/ink3904.xml"/><Relationship Id="rId431" Type="http://schemas.openxmlformats.org/officeDocument/2006/relationships/image" Target="../media/image3795.png"/><Relationship Id="rId473" Type="http://schemas.openxmlformats.org/officeDocument/2006/relationships/image" Target="../media/image3816.png"/><Relationship Id="rId30" Type="http://schemas.openxmlformats.org/officeDocument/2006/relationships/customXml" Target="../ink/ink3786.xml"/><Relationship Id="rId126" Type="http://schemas.openxmlformats.org/officeDocument/2006/relationships/customXml" Target="../ink/ink3834.xml"/><Relationship Id="rId168" Type="http://schemas.openxmlformats.org/officeDocument/2006/relationships/customXml" Target="../ink/ink3855.xml"/><Relationship Id="rId333" Type="http://schemas.openxmlformats.org/officeDocument/2006/relationships/image" Target="../media/image3746.png"/><Relationship Id="rId72" Type="http://schemas.openxmlformats.org/officeDocument/2006/relationships/customXml" Target="../ink/ink3807.xml"/><Relationship Id="rId375" Type="http://schemas.openxmlformats.org/officeDocument/2006/relationships/image" Target="../media/image3767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9.xml"/><Relationship Id="rId671" Type="http://schemas.openxmlformats.org/officeDocument/2006/relationships/image" Target="../media/image347.png"/><Relationship Id="rId769" Type="http://schemas.openxmlformats.org/officeDocument/2006/relationships/image" Target="../media/image396.png"/><Relationship Id="rId21" Type="http://schemas.openxmlformats.org/officeDocument/2006/relationships/customXml" Target="../ink/ink21.xml"/><Relationship Id="rId324" Type="http://schemas.openxmlformats.org/officeDocument/2006/relationships/customXml" Target="../ink/ink173.xml"/><Relationship Id="rId531" Type="http://schemas.openxmlformats.org/officeDocument/2006/relationships/image" Target="../media/image277.png"/><Relationship Id="rId629" Type="http://schemas.openxmlformats.org/officeDocument/2006/relationships/image" Target="../media/image326.png"/><Relationship Id="rId170" Type="http://schemas.openxmlformats.org/officeDocument/2006/relationships/image" Target="../media/image97.png"/><Relationship Id="rId268" Type="http://schemas.openxmlformats.org/officeDocument/2006/relationships/customXml" Target="../ink/ink145.xml"/><Relationship Id="rId475" Type="http://schemas.openxmlformats.org/officeDocument/2006/relationships/image" Target="../media/image249.png"/><Relationship Id="rId682" Type="http://schemas.openxmlformats.org/officeDocument/2006/relationships/customXml" Target="../ink/ink352.xml"/><Relationship Id="rId32" Type="http://schemas.openxmlformats.org/officeDocument/2006/relationships/image" Target="../media/image29.png"/><Relationship Id="rId128" Type="http://schemas.openxmlformats.org/officeDocument/2006/relationships/image" Target="../media/image77.png"/><Relationship Id="rId335" Type="http://schemas.openxmlformats.org/officeDocument/2006/relationships/image" Target="../media/image179.png"/><Relationship Id="rId542" Type="http://schemas.openxmlformats.org/officeDocument/2006/relationships/customXml" Target="../ink/ink282.xml"/><Relationship Id="rId181" Type="http://schemas.openxmlformats.org/officeDocument/2006/relationships/customXml" Target="../ink/ink101.xml"/><Relationship Id="rId402" Type="http://schemas.openxmlformats.org/officeDocument/2006/relationships/customXml" Target="../ink/ink212.xml"/><Relationship Id="rId279" Type="http://schemas.openxmlformats.org/officeDocument/2006/relationships/image" Target="../media/image151.png"/><Relationship Id="rId486" Type="http://schemas.openxmlformats.org/officeDocument/2006/relationships/customXml" Target="../ink/ink254.xml"/><Relationship Id="rId693" Type="http://schemas.openxmlformats.org/officeDocument/2006/relationships/image" Target="../media/image358.png"/><Relationship Id="rId707" Type="http://schemas.openxmlformats.org/officeDocument/2006/relationships/image" Target="../media/image365.png"/><Relationship Id="rId43" Type="http://schemas.openxmlformats.org/officeDocument/2006/relationships/customXml" Target="../ink/ink32.xml"/><Relationship Id="rId139" Type="http://schemas.openxmlformats.org/officeDocument/2006/relationships/customXml" Target="../ink/ink80.xml"/><Relationship Id="rId346" Type="http://schemas.openxmlformats.org/officeDocument/2006/relationships/customXml" Target="../ink/ink184.xml"/><Relationship Id="rId553" Type="http://schemas.openxmlformats.org/officeDocument/2006/relationships/image" Target="../media/image288.png"/><Relationship Id="rId760" Type="http://schemas.openxmlformats.org/officeDocument/2006/relationships/customXml" Target="../ink/ink391.xml"/><Relationship Id="rId192" Type="http://schemas.openxmlformats.org/officeDocument/2006/relationships/image" Target="../media/image108.png"/><Relationship Id="rId206" Type="http://schemas.openxmlformats.org/officeDocument/2006/relationships/image" Target="../media/image115.png"/><Relationship Id="rId413" Type="http://schemas.openxmlformats.org/officeDocument/2006/relationships/image" Target="../media/image218.png"/><Relationship Id="rId497" Type="http://schemas.openxmlformats.org/officeDocument/2006/relationships/image" Target="../media/image260.png"/><Relationship Id="rId620" Type="http://schemas.openxmlformats.org/officeDocument/2006/relationships/customXml" Target="../ink/ink321.xml"/><Relationship Id="rId718" Type="http://schemas.openxmlformats.org/officeDocument/2006/relationships/customXml" Target="../ink/ink370.xml"/><Relationship Id="rId357" Type="http://schemas.openxmlformats.org/officeDocument/2006/relationships/image" Target="../media/image190.png"/><Relationship Id="rId54" Type="http://schemas.openxmlformats.org/officeDocument/2006/relationships/image" Target="../media/image40.png"/><Relationship Id="rId217" Type="http://schemas.openxmlformats.org/officeDocument/2006/relationships/customXml" Target="../ink/ink119.xml"/><Relationship Id="rId564" Type="http://schemas.openxmlformats.org/officeDocument/2006/relationships/customXml" Target="../ink/ink293.xml"/><Relationship Id="rId771" Type="http://schemas.openxmlformats.org/officeDocument/2006/relationships/image" Target="../media/image397.png"/><Relationship Id="rId424" Type="http://schemas.openxmlformats.org/officeDocument/2006/relationships/customXml" Target="../ink/ink223.xml"/><Relationship Id="rId631" Type="http://schemas.openxmlformats.org/officeDocument/2006/relationships/image" Target="../media/image327.png"/><Relationship Id="rId729" Type="http://schemas.openxmlformats.org/officeDocument/2006/relationships/image" Target="../media/image376.png"/><Relationship Id="rId270" Type="http://schemas.openxmlformats.org/officeDocument/2006/relationships/customXml" Target="../ink/ink146.xml"/><Relationship Id="rId65" Type="http://schemas.openxmlformats.org/officeDocument/2006/relationships/customXml" Target="../ink/ink43.xml"/><Relationship Id="rId130" Type="http://schemas.openxmlformats.org/officeDocument/2006/relationships/image" Target="../media/image78.png"/><Relationship Id="rId368" Type="http://schemas.openxmlformats.org/officeDocument/2006/relationships/customXml" Target="../ink/ink195.xml"/><Relationship Id="rId575" Type="http://schemas.openxmlformats.org/officeDocument/2006/relationships/image" Target="../media/image299.png"/><Relationship Id="rId782" Type="http://schemas.openxmlformats.org/officeDocument/2006/relationships/customXml" Target="../ink/ink402.xml"/><Relationship Id="rId228" Type="http://schemas.openxmlformats.org/officeDocument/2006/relationships/image" Target="../media/image126.png"/><Relationship Id="rId435" Type="http://schemas.openxmlformats.org/officeDocument/2006/relationships/image" Target="../media/image229.png"/><Relationship Id="rId642" Type="http://schemas.openxmlformats.org/officeDocument/2006/relationships/customXml" Target="../ink/ink332.xml"/><Relationship Id="rId281" Type="http://schemas.openxmlformats.org/officeDocument/2006/relationships/image" Target="../media/image152.png"/><Relationship Id="rId502" Type="http://schemas.openxmlformats.org/officeDocument/2006/relationships/customXml" Target="../ink/ink262.xml"/><Relationship Id="rId76" Type="http://schemas.openxmlformats.org/officeDocument/2006/relationships/image" Target="../media/image51.png"/><Relationship Id="rId141" Type="http://schemas.openxmlformats.org/officeDocument/2006/relationships/customXml" Target="../ink/ink81.xml"/><Relationship Id="rId379" Type="http://schemas.openxmlformats.org/officeDocument/2006/relationships/image" Target="../media/image201.png"/><Relationship Id="rId586" Type="http://schemas.openxmlformats.org/officeDocument/2006/relationships/customXml" Target="../ink/ink304.xml"/><Relationship Id="rId793" Type="http://schemas.openxmlformats.org/officeDocument/2006/relationships/image" Target="../media/image408.png"/><Relationship Id="rId807" Type="http://schemas.openxmlformats.org/officeDocument/2006/relationships/image" Target="../media/image415.png"/><Relationship Id="rId7" Type="http://schemas.openxmlformats.org/officeDocument/2006/relationships/customXml" Target="../ink/ink14.xml"/><Relationship Id="rId239" Type="http://schemas.openxmlformats.org/officeDocument/2006/relationships/customXml" Target="../ink/ink130.xml"/><Relationship Id="rId446" Type="http://schemas.openxmlformats.org/officeDocument/2006/relationships/customXml" Target="../ink/ink234.xml"/><Relationship Id="rId653" Type="http://schemas.openxmlformats.org/officeDocument/2006/relationships/image" Target="../media/image338.png"/><Relationship Id="rId292" Type="http://schemas.openxmlformats.org/officeDocument/2006/relationships/customXml" Target="../ink/ink157.xml"/><Relationship Id="rId306" Type="http://schemas.openxmlformats.org/officeDocument/2006/relationships/customXml" Target="../ink/ink164.xml"/><Relationship Id="rId87" Type="http://schemas.openxmlformats.org/officeDocument/2006/relationships/customXml" Target="../ink/ink54.xml"/><Relationship Id="rId513" Type="http://schemas.openxmlformats.org/officeDocument/2006/relationships/image" Target="../media/image268.png"/><Relationship Id="rId597" Type="http://schemas.openxmlformats.org/officeDocument/2006/relationships/image" Target="../media/image310.png"/><Relationship Id="rId720" Type="http://schemas.openxmlformats.org/officeDocument/2006/relationships/customXml" Target="../ink/ink371.xml"/><Relationship Id="rId818" Type="http://schemas.openxmlformats.org/officeDocument/2006/relationships/customXml" Target="../ink/ink420.xml"/><Relationship Id="rId152" Type="http://schemas.openxmlformats.org/officeDocument/2006/relationships/image" Target="../media/image88.png"/><Relationship Id="rId457" Type="http://schemas.openxmlformats.org/officeDocument/2006/relationships/image" Target="../media/image240.png"/><Relationship Id="rId664" Type="http://schemas.openxmlformats.org/officeDocument/2006/relationships/customXml" Target="../ink/ink343.xml"/><Relationship Id="rId14" Type="http://schemas.openxmlformats.org/officeDocument/2006/relationships/image" Target="../media/image20.png"/><Relationship Id="rId317" Type="http://schemas.openxmlformats.org/officeDocument/2006/relationships/image" Target="../media/image170.png"/><Relationship Id="rId524" Type="http://schemas.openxmlformats.org/officeDocument/2006/relationships/customXml" Target="../ink/ink273.xml"/><Relationship Id="rId731" Type="http://schemas.openxmlformats.org/officeDocument/2006/relationships/image" Target="../media/image377.png"/><Relationship Id="rId98" Type="http://schemas.openxmlformats.org/officeDocument/2006/relationships/image" Target="../media/image62.png"/><Relationship Id="rId163" Type="http://schemas.openxmlformats.org/officeDocument/2006/relationships/customXml" Target="../ink/ink92.xml"/><Relationship Id="rId370" Type="http://schemas.openxmlformats.org/officeDocument/2006/relationships/customXml" Target="../ink/ink196.xml"/><Relationship Id="rId230" Type="http://schemas.openxmlformats.org/officeDocument/2006/relationships/image" Target="../media/image127.png"/><Relationship Id="rId468" Type="http://schemas.openxmlformats.org/officeDocument/2006/relationships/customXml" Target="../ink/ink245.xml"/><Relationship Id="rId675" Type="http://schemas.openxmlformats.org/officeDocument/2006/relationships/image" Target="../media/image349.png"/><Relationship Id="rId25" Type="http://schemas.openxmlformats.org/officeDocument/2006/relationships/customXml" Target="../ink/ink23.xml"/><Relationship Id="rId328" Type="http://schemas.openxmlformats.org/officeDocument/2006/relationships/customXml" Target="../ink/ink175.xml"/><Relationship Id="rId535" Type="http://schemas.openxmlformats.org/officeDocument/2006/relationships/image" Target="../media/image279.png"/><Relationship Id="rId742" Type="http://schemas.openxmlformats.org/officeDocument/2006/relationships/customXml" Target="../ink/ink382.xml"/><Relationship Id="rId174" Type="http://schemas.openxmlformats.org/officeDocument/2006/relationships/image" Target="../media/image99.png"/><Relationship Id="rId381" Type="http://schemas.openxmlformats.org/officeDocument/2006/relationships/image" Target="../media/image202.png"/><Relationship Id="rId602" Type="http://schemas.openxmlformats.org/officeDocument/2006/relationships/customXml" Target="../ink/ink312.xml"/><Relationship Id="rId241" Type="http://schemas.openxmlformats.org/officeDocument/2006/relationships/customXml" Target="../ink/ink131.xml"/><Relationship Id="rId479" Type="http://schemas.openxmlformats.org/officeDocument/2006/relationships/image" Target="../media/image251.png"/><Relationship Id="rId686" Type="http://schemas.openxmlformats.org/officeDocument/2006/relationships/customXml" Target="../ink/ink354.xml"/><Relationship Id="rId36" Type="http://schemas.openxmlformats.org/officeDocument/2006/relationships/image" Target="../media/image31.png"/><Relationship Id="rId339" Type="http://schemas.openxmlformats.org/officeDocument/2006/relationships/image" Target="../media/image181.png"/><Relationship Id="rId546" Type="http://schemas.openxmlformats.org/officeDocument/2006/relationships/customXml" Target="../ink/ink284.xml"/><Relationship Id="rId753" Type="http://schemas.openxmlformats.org/officeDocument/2006/relationships/image" Target="../media/image388.png"/><Relationship Id="rId101" Type="http://schemas.openxmlformats.org/officeDocument/2006/relationships/customXml" Target="../ink/ink61.xml"/><Relationship Id="rId185" Type="http://schemas.openxmlformats.org/officeDocument/2006/relationships/customXml" Target="../ink/ink103.xml"/><Relationship Id="rId406" Type="http://schemas.openxmlformats.org/officeDocument/2006/relationships/customXml" Target="../ink/ink214.xml"/><Relationship Id="rId392" Type="http://schemas.openxmlformats.org/officeDocument/2006/relationships/customXml" Target="../ink/ink207.xml"/><Relationship Id="rId613" Type="http://schemas.openxmlformats.org/officeDocument/2006/relationships/image" Target="../media/image318.png"/><Relationship Id="rId697" Type="http://schemas.openxmlformats.org/officeDocument/2006/relationships/image" Target="../media/image360.png"/><Relationship Id="rId820" Type="http://schemas.openxmlformats.org/officeDocument/2006/relationships/customXml" Target="../ink/ink421.xml"/><Relationship Id="rId252" Type="http://schemas.openxmlformats.org/officeDocument/2006/relationships/image" Target="../media/image138.png"/><Relationship Id="rId47" Type="http://schemas.openxmlformats.org/officeDocument/2006/relationships/customXml" Target="../ink/ink34.xml"/><Relationship Id="rId112" Type="http://schemas.openxmlformats.org/officeDocument/2006/relationships/image" Target="../media/image69.png"/><Relationship Id="rId557" Type="http://schemas.openxmlformats.org/officeDocument/2006/relationships/image" Target="../media/image290.png"/><Relationship Id="rId764" Type="http://schemas.openxmlformats.org/officeDocument/2006/relationships/customXml" Target="../ink/ink393.xml"/><Relationship Id="rId196" Type="http://schemas.openxmlformats.org/officeDocument/2006/relationships/image" Target="../media/image110.png"/><Relationship Id="rId417" Type="http://schemas.openxmlformats.org/officeDocument/2006/relationships/image" Target="../media/image220.png"/><Relationship Id="rId624" Type="http://schemas.openxmlformats.org/officeDocument/2006/relationships/customXml" Target="../ink/ink323.xml"/><Relationship Id="rId263" Type="http://schemas.openxmlformats.org/officeDocument/2006/relationships/customXml" Target="../ink/ink142.xml"/><Relationship Id="rId470" Type="http://schemas.openxmlformats.org/officeDocument/2006/relationships/customXml" Target="../ink/ink246.xml"/><Relationship Id="rId58" Type="http://schemas.openxmlformats.org/officeDocument/2006/relationships/image" Target="../media/image42.png"/><Relationship Id="rId123" Type="http://schemas.openxmlformats.org/officeDocument/2006/relationships/customXml" Target="../ink/ink72.xml"/><Relationship Id="rId330" Type="http://schemas.openxmlformats.org/officeDocument/2006/relationships/customXml" Target="../ink/ink176.xml"/><Relationship Id="rId568" Type="http://schemas.openxmlformats.org/officeDocument/2006/relationships/customXml" Target="../ink/ink295.xml"/><Relationship Id="rId775" Type="http://schemas.openxmlformats.org/officeDocument/2006/relationships/image" Target="../media/image399.png"/><Relationship Id="rId428" Type="http://schemas.openxmlformats.org/officeDocument/2006/relationships/customXml" Target="../ink/ink225.xml"/><Relationship Id="rId635" Type="http://schemas.openxmlformats.org/officeDocument/2006/relationships/image" Target="../media/image329.png"/><Relationship Id="rId274" Type="http://schemas.openxmlformats.org/officeDocument/2006/relationships/customXml" Target="../ink/ink148.xml"/><Relationship Id="rId481" Type="http://schemas.openxmlformats.org/officeDocument/2006/relationships/image" Target="../media/image252.png"/><Relationship Id="rId702" Type="http://schemas.openxmlformats.org/officeDocument/2006/relationships/customXml" Target="../ink/ink362.xml"/><Relationship Id="rId69" Type="http://schemas.openxmlformats.org/officeDocument/2006/relationships/customXml" Target="../ink/ink45.xml"/><Relationship Id="rId134" Type="http://schemas.openxmlformats.org/officeDocument/2006/relationships/image" Target="../media/image79.png"/><Relationship Id="rId579" Type="http://schemas.openxmlformats.org/officeDocument/2006/relationships/image" Target="../media/image301.png"/><Relationship Id="rId786" Type="http://schemas.openxmlformats.org/officeDocument/2006/relationships/customXml" Target="../ink/ink404.xml"/><Relationship Id="rId341" Type="http://schemas.openxmlformats.org/officeDocument/2006/relationships/image" Target="../media/image182.png"/><Relationship Id="rId439" Type="http://schemas.openxmlformats.org/officeDocument/2006/relationships/image" Target="../media/image231.png"/><Relationship Id="rId646" Type="http://schemas.openxmlformats.org/officeDocument/2006/relationships/customXml" Target="../ink/ink334.xml"/><Relationship Id="rId201" Type="http://schemas.openxmlformats.org/officeDocument/2006/relationships/customXml" Target="../ink/ink111.xml"/><Relationship Id="rId285" Type="http://schemas.openxmlformats.org/officeDocument/2006/relationships/image" Target="../media/image154.png"/><Relationship Id="rId506" Type="http://schemas.openxmlformats.org/officeDocument/2006/relationships/customXml" Target="../ink/ink264.xml"/><Relationship Id="rId492" Type="http://schemas.openxmlformats.org/officeDocument/2006/relationships/customXml" Target="../ink/ink257.xml"/><Relationship Id="rId713" Type="http://schemas.openxmlformats.org/officeDocument/2006/relationships/image" Target="../media/image368.png"/><Relationship Id="rId797" Type="http://schemas.openxmlformats.org/officeDocument/2006/relationships/image" Target="../media/image410.png"/><Relationship Id="rId145" Type="http://schemas.openxmlformats.org/officeDocument/2006/relationships/customXml" Target="../ink/ink83.xml"/><Relationship Id="rId352" Type="http://schemas.openxmlformats.org/officeDocument/2006/relationships/customXml" Target="../ink/ink187.xml"/><Relationship Id="rId212" Type="http://schemas.openxmlformats.org/officeDocument/2006/relationships/image" Target="../media/image118.png"/><Relationship Id="rId657" Type="http://schemas.openxmlformats.org/officeDocument/2006/relationships/image" Target="../media/image340.png"/><Relationship Id="rId296" Type="http://schemas.openxmlformats.org/officeDocument/2006/relationships/customXml" Target="../ink/ink159.xml"/><Relationship Id="rId517" Type="http://schemas.openxmlformats.org/officeDocument/2006/relationships/image" Target="../media/image270.png"/><Relationship Id="rId724" Type="http://schemas.openxmlformats.org/officeDocument/2006/relationships/customXml" Target="../ink/ink373.xml"/><Relationship Id="rId60" Type="http://schemas.openxmlformats.org/officeDocument/2006/relationships/image" Target="../media/image43.png"/><Relationship Id="rId156" Type="http://schemas.openxmlformats.org/officeDocument/2006/relationships/image" Target="../media/image90.png"/><Relationship Id="rId363" Type="http://schemas.openxmlformats.org/officeDocument/2006/relationships/image" Target="../media/image193.png"/><Relationship Id="rId570" Type="http://schemas.openxmlformats.org/officeDocument/2006/relationships/customXml" Target="../ink/ink296.xml"/><Relationship Id="rId223" Type="http://schemas.openxmlformats.org/officeDocument/2006/relationships/customXml" Target="../ink/ink122.xml"/><Relationship Id="rId430" Type="http://schemas.openxmlformats.org/officeDocument/2006/relationships/customXml" Target="../ink/ink226.xml"/><Relationship Id="rId668" Type="http://schemas.openxmlformats.org/officeDocument/2006/relationships/customXml" Target="../ink/ink345.xml"/><Relationship Id="rId18" Type="http://schemas.openxmlformats.org/officeDocument/2006/relationships/image" Target="../media/image22.png"/><Relationship Id="rId528" Type="http://schemas.openxmlformats.org/officeDocument/2006/relationships/customXml" Target="../ink/ink275.xml"/><Relationship Id="rId735" Type="http://schemas.openxmlformats.org/officeDocument/2006/relationships/image" Target="../media/image379.png"/><Relationship Id="rId167" Type="http://schemas.openxmlformats.org/officeDocument/2006/relationships/customXml" Target="../ink/ink94.xml"/><Relationship Id="rId374" Type="http://schemas.openxmlformats.org/officeDocument/2006/relationships/customXml" Target="../ink/ink198.xml"/><Relationship Id="rId581" Type="http://schemas.openxmlformats.org/officeDocument/2006/relationships/image" Target="../media/image302.png"/><Relationship Id="rId71" Type="http://schemas.openxmlformats.org/officeDocument/2006/relationships/customXml" Target="../ink/ink46.xml"/><Relationship Id="rId234" Type="http://schemas.openxmlformats.org/officeDocument/2006/relationships/image" Target="../media/image129.png"/><Relationship Id="rId679" Type="http://schemas.openxmlformats.org/officeDocument/2006/relationships/image" Target="../media/image351.png"/><Relationship Id="rId802" Type="http://schemas.openxmlformats.org/officeDocument/2006/relationships/customXml" Target="../ink/ink412.xml"/><Relationship Id="rId2" Type="http://schemas.openxmlformats.org/officeDocument/2006/relationships/image" Target="../media/image9.png"/><Relationship Id="rId29" Type="http://schemas.openxmlformats.org/officeDocument/2006/relationships/customXml" Target="../ink/ink25.xml"/><Relationship Id="rId441" Type="http://schemas.openxmlformats.org/officeDocument/2006/relationships/image" Target="../media/image232.png"/><Relationship Id="rId539" Type="http://schemas.openxmlformats.org/officeDocument/2006/relationships/image" Target="../media/image281.png"/><Relationship Id="rId746" Type="http://schemas.openxmlformats.org/officeDocument/2006/relationships/customXml" Target="../ink/ink384.xml"/><Relationship Id="rId178" Type="http://schemas.openxmlformats.org/officeDocument/2006/relationships/image" Target="../media/image101.png"/><Relationship Id="rId301" Type="http://schemas.openxmlformats.org/officeDocument/2006/relationships/image" Target="../media/image162.png"/><Relationship Id="rId82" Type="http://schemas.openxmlformats.org/officeDocument/2006/relationships/image" Target="../media/image54.png"/><Relationship Id="rId385" Type="http://schemas.openxmlformats.org/officeDocument/2006/relationships/image" Target="../media/image204.png"/><Relationship Id="rId592" Type="http://schemas.openxmlformats.org/officeDocument/2006/relationships/customXml" Target="../ink/ink307.xml"/><Relationship Id="rId606" Type="http://schemas.openxmlformats.org/officeDocument/2006/relationships/customXml" Target="../ink/ink314.xml"/><Relationship Id="rId813" Type="http://schemas.openxmlformats.org/officeDocument/2006/relationships/image" Target="../media/image418.png"/><Relationship Id="rId245" Type="http://schemas.openxmlformats.org/officeDocument/2006/relationships/customXml" Target="../ink/ink133.xml"/><Relationship Id="rId452" Type="http://schemas.openxmlformats.org/officeDocument/2006/relationships/customXml" Target="../ink/ink237.xml"/><Relationship Id="rId105" Type="http://schemas.openxmlformats.org/officeDocument/2006/relationships/customXml" Target="../ink/ink63.xml"/><Relationship Id="rId312" Type="http://schemas.openxmlformats.org/officeDocument/2006/relationships/customXml" Target="../ink/ink167.xml"/><Relationship Id="rId757" Type="http://schemas.openxmlformats.org/officeDocument/2006/relationships/image" Target="../media/image390.png"/><Relationship Id="rId93" Type="http://schemas.openxmlformats.org/officeDocument/2006/relationships/customXml" Target="../ink/ink57.xml"/><Relationship Id="rId189" Type="http://schemas.openxmlformats.org/officeDocument/2006/relationships/customXml" Target="../ink/ink105.xml"/><Relationship Id="rId396" Type="http://schemas.openxmlformats.org/officeDocument/2006/relationships/customXml" Target="../ink/ink209.xml"/><Relationship Id="rId617" Type="http://schemas.openxmlformats.org/officeDocument/2006/relationships/image" Target="../media/image320.png"/><Relationship Id="rId824" Type="http://schemas.openxmlformats.org/officeDocument/2006/relationships/customXml" Target="../ink/ink423.xml"/><Relationship Id="rId256" Type="http://schemas.openxmlformats.org/officeDocument/2006/relationships/image" Target="../media/image140.png"/><Relationship Id="rId463" Type="http://schemas.openxmlformats.org/officeDocument/2006/relationships/image" Target="../media/image243.png"/><Relationship Id="rId670" Type="http://schemas.openxmlformats.org/officeDocument/2006/relationships/customXml" Target="../ink/ink346.xml"/><Relationship Id="rId116" Type="http://schemas.openxmlformats.org/officeDocument/2006/relationships/image" Target="../media/image71.png"/><Relationship Id="rId323" Type="http://schemas.openxmlformats.org/officeDocument/2006/relationships/image" Target="../media/image173.png"/><Relationship Id="rId530" Type="http://schemas.openxmlformats.org/officeDocument/2006/relationships/customXml" Target="../ink/ink276.xml"/><Relationship Id="rId768" Type="http://schemas.openxmlformats.org/officeDocument/2006/relationships/customXml" Target="../ink/ink395.xml"/><Relationship Id="rId20" Type="http://schemas.openxmlformats.org/officeDocument/2006/relationships/image" Target="../media/image23.png"/><Relationship Id="rId628" Type="http://schemas.openxmlformats.org/officeDocument/2006/relationships/customXml" Target="../ink/ink325.xml"/><Relationship Id="rId267" Type="http://schemas.openxmlformats.org/officeDocument/2006/relationships/image" Target="../media/image145.png"/><Relationship Id="rId474" Type="http://schemas.openxmlformats.org/officeDocument/2006/relationships/customXml" Target="../ink/ink248.xml"/><Relationship Id="rId127" Type="http://schemas.openxmlformats.org/officeDocument/2006/relationships/customXml" Target="../ink/ink74.xml"/><Relationship Id="rId681" Type="http://schemas.openxmlformats.org/officeDocument/2006/relationships/image" Target="../media/image352.png"/><Relationship Id="rId779" Type="http://schemas.openxmlformats.org/officeDocument/2006/relationships/image" Target="../media/image401.png"/><Relationship Id="rId31" Type="http://schemas.openxmlformats.org/officeDocument/2006/relationships/customXml" Target="../ink/ink26.xml"/><Relationship Id="rId334" Type="http://schemas.openxmlformats.org/officeDocument/2006/relationships/customXml" Target="../ink/ink178.xml"/><Relationship Id="rId541" Type="http://schemas.openxmlformats.org/officeDocument/2006/relationships/image" Target="../media/image282.png"/><Relationship Id="rId639" Type="http://schemas.openxmlformats.org/officeDocument/2006/relationships/image" Target="../media/image331.png"/><Relationship Id="rId180" Type="http://schemas.openxmlformats.org/officeDocument/2006/relationships/image" Target="../media/image102.png"/><Relationship Id="rId278" Type="http://schemas.openxmlformats.org/officeDocument/2006/relationships/customXml" Target="../ink/ink150.xml"/><Relationship Id="rId401" Type="http://schemas.openxmlformats.org/officeDocument/2006/relationships/image" Target="../media/image212.png"/><Relationship Id="rId485" Type="http://schemas.openxmlformats.org/officeDocument/2006/relationships/image" Target="../media/image254.png"/><Relationship Id="rId692" Type="http://schemas.openxmlformats.org/officeDocument/2006/relationships/customXml" Target="../ink/ink357.xml"/><Relationship Id="rId706" Type="http://schemas.openxmlformats.org/officeDocument/2006/relationships/customXml" Target="../ink/ink364.xml"/><Relationship Id="rId42" Type="http://schemas.openxmlformats.org/officeDocument/2006/relationships/image" Target="../media/image34.png"/><Relationship Id="rId138" Type="http://schemas.openxmlformats.org/officeDocument/2006/relationships/image" Target="../media/image81.png"/><Relationship Id="rId345" Type="http://schemas.openxmlformats.org/officeDocument/2006/relationships/image" Target="../media/image184.png"/><Relationship Id="rId552" Type="http://schemas.openxmlformats.org/officeDocument/2006/relationships/customXml" Target="../ink/ink287.xml"/><Relationship Id="rId191" Type="http://schemas.openxmlformats.org/officeDocument/2006/relationships/customXml" Target="../ink/ink106.xml"/><Relationship Id="rId205" Type="http://schemas.openxmlformats.org/officeDocument/2006/relationships/customXml" Target="../ink/ink113.xml"/><Relationship Id="rId412" Type="http://schemas.openxmlformats.org/officeDocument/2006/relationships/customXml" Target="../ink/ink217.xml"/><Relationship Id="rId289" Type="http://schemas.openxmlformats.org/officeDocument/2006/relationships/image" Target="../media/image156.png"/><Relationship Id="rId496" Type="http://schemas.openxmlformats.org/officeDocument/2006/relationships/customXml" Target="../ink/ink259.xml"/><Relationship Id="rId717" Type="http://schemas.openxmlformats.org/officeDocument/2006/relationships/image" Target="../media/image370.png"/><Relationship Id="rId53" Type="http://schemas.openxmlformats.org/officeDocument/2006/relationships/customXml" Target="../ink/ink37.xml"/><Relationship Id="rId149" Type="http://schemas.openxmlformats.org/officeDocument/2006/relationships/customXml" Target="../ink/ink85.xml"/><Relationship Id="rId356" Type="http://schemas.openxmlformats.org/officeDocument/2006/relationships/customXml" Target="../ink/ink189.xml"/><Relationship Id="rId563" Type="http://schemas.openxmlformats.org/officeDocument/2006/relationships/image" Target="../media/image293.png"/><Relationship Id="rId770" Type="http://schemas.openxmlformats.org/officeDocument/2006/relationships/customXml" Target="../ink/ink396.xml"/><Relationship Id="rId216" Type="http://schemas.openxmlformats.org/officeDocument/2006/relationships/image" Target="../media/image120.png"/><Relationship Id="rId423" Type="http://schemas.openxmlformats.org/officeDocument/2006/relationships/image" Target="../media/image223.png"/><Relationship Id="rId630" Type="http://schemas.openxmlformats.org/officeDocument/2006/relationships/customXml" Target="../ink/ink326.xml"/><Relationship Id="rId728" Type="http://schemas.openxmlformats.org/officeDocument/2006/relationships/customXml" Target="../ink/ink375.xml"/><Relationship Id="rId64" Type="http://schemas.openxmlformats.org/officeDocument/2006/relationships/image" Target="../media/image45.png"/><Relationship Id="rId367" Type="http://schemas.openxmlformats.org/officeDocument/2006/relationships/image" Target="../media/image195.png"/><Relationship Id="rId574" Type="http://schemas.openxmlformats.org/officeDocument/2006/relationships/customXml" Target="../ink/ink298.xml"/><Relationship Id="rId227" Type="http://schemas.openxmlformats.org/officeDocument/2006/relationships/customXml" Target="../ink/ink124.xml"/><Relationship Id="rId781" Type="http://schemas.openxmlformats.org/officeDocument/2006/relationships/image" Target="../media/image402.png"/><Relationship Id="rId434" Type="http://schemas.openxmlformats.org/officeDocument/2006/relationships/customXml" Target="../ink/ink228.xml"/><Relationship Id="rId641" Type="http://schemas.openxmlformats.org/officeDocument/2006/relationships/image" Target="../media/image332.png"/><Relationship Id="rId739" Type="http://schemas.openxmlformats.org/officeDocument/2006/relationships/image" Target="../media/image381.png"/><Relationship Id="rId280" Type="http://schemas.openxmlformats.org/officeDocument/2006/relationships/customXml" Target="../ink/ink151.xml"/><Relationship Id="rId501" Type="http://schemas.openxmlformats.org/officeDocument/2006/relationships/image" Target="../media/image262.png"/><Relationship Id="rId75" Type="http://schemas.openxmlformats.org/officeDocument/2006/relationships/customXml" Target="../ink/ink48.xml"/><Relationship Id="rId140" Type="http://schemas.openxmlformats.org/officeDocument/2006/relationships/image" Target="../media/image82.png"/><Relationship Id="rId378" Type="http://schemas.openxmlformats.org/officeDocument/2006/relationships/customXml" Target="../ink/ink200.xml"/><Relationship Id="rId585" Type="http://schemas.openxmlformats.org/officeDocument/2006/relationships/image" Target="../media/image304.png"/><Relationship Id="rId792" Type="http://schemas.openxmlformats.org/officeDocument/2006/relationships/customXml" Target="../ink/ink407.xml"/><Relationship Id="rId806" Type="http://schemas.openxmlformats.org/officeDocument/2006/relationships/customXml" Target="../ink/ink414.xml"/><Relationship Id="rId6" Type="http://schemas.openxmlformats.org/officeDocument/2006/relationships/image" Target="../media/image16.png"/><Relationship Id="rId238" Type="http://schemas.openxmlformats.org/officeDocument/2006/relationships/image" Target="../media/image131.png"/><Relationship Id="rId445" Type="http://schemas.openxmlformats.org/officeDocument/2006/relationships/image" Target="../media/image234.png"/><Relationship Id="rId652" Type="http://schemas.openxmlformats.org/officeDocument/2006/relationships/customXml" Target="../ink/ink337.xml"/><Relationship Id="rId291" Type="http://schemas.openxmlformats.org/officeDocument/2006/relationships/image" Target="../media/image157.png"/><Relationship Id="rId305" Type="http://schemas.openxmlformats.org/officeDocument/2006/relationships/image" Target="../media/image164.png"/><Relationship Id="rId512" Type="http://schemas.openxmlformats.org/officeDocument/2006/relationships/customXml" Target="../ink/ink267.xml"/><Relationship Id="rId86" Type="http://schemas.openxmlformats.org/officeDocument/2006/relationships/image" Target="../media/image56.png"/><Relationship Id="rId151" Type="http://schemas.openxmlformats.org/officeDocument/2006/relationships/customXml" Target="../ink/ink86.xml"/><Relationship Id="rId389" Type="http://schemas.openxmlformats.org/officeDocument/2006/relationships/image" Target="../media/image206.png"/><Relationship Id="rId596" Type="http://schemas.openxmlformats.org/officeDocument/2006/relationships/customXml" Target="../ink/ink309.xml"/><Relationship Id="rId817" Type="http://schemas.openxmlformats.org/officeDocument/2006/relationships/image" Target="../media/image420.png"/><Relationship Id="rId193" Type="http://schemas.openxmlformats.org/officeDocument/2006/relationships/customXml" Target="../ink/ink107.xml"/><Relationship Id="rId207" Type="http://schemas.openxmlformats.org/officeDocument/2006/relationships/customXml" Target="../ink/ink114.xml"/><Relationship Id="rId249" Type="http://schemas.openxmlformats.org/officeDocument/2006/relationships/customXml" Target="../ink/ink135.xml"/><Relationship Id="rId414" Type="http://schemas.openxmlformats.org/officeDocument/2006/relationships/customXml" Target="../ink/ink218.xml"/><Relationship Id="rId456" Type="http://schemas.openxmlformats.org/officeDocument/2006/relationships/customXml" Target="../ink/ink239.xml"/><Relationship Id="rId498" Type="http://schemas.openxmlformats.org/officeDocument/2006/relationships/customXml" Target="../ink/ink260.xml"/><Relationship Id="rId621" Type="http://schemas.openxmlformats.org/officeDocument/2006/relationships/image" Target="../media/image322.png"/><Relationship Id="rId663" Type="http://schemas.openxmlformats.org/officeDocument/2006/relationships/image" Target="../media/image343.png"/><Relationship Id="rId13" Type="http://schemas.openxmlformats.org/officeDocument/2006/relationships/customXml" Target="../ink/ink17.xml"/><Relationship Id="rId109" Type="http://schemas.openxmlformats.org/officeDocument/2006/relationships/customXml" Target="../ink/ink65.xml"/><Relationship Id="rId260" Type="http://schemas.openxmlformats.org/officeDocument/2006/relationships/image" Target="../media/image142.png"/><Relationship Id="rId316" Type="http://schemas.openxmlformats.org/officeDocument/2006/relationships/customXml" Target="../ink/ink169.xml"/><Relationship Id="rId523" Type="http://schemas.openxmlformats.org/officeDocument/2006/relationships/image" Target="../media/image273.png"/><Relationship Id="rId719" Type="http://schemas.openxmlformats.org/officeDocument/2006/relationships/image" Target="../media/image371.png"/><Relationship Id="rId55" Type="http://schemas.openxmlformats.org/officeDocument/2006/relationships/customXml" Target="../ink/ink38.xml"/><Relationship Id="rId97" Type="http://schemas.openxmlformats.org/officeDocument/2006/relationships/customXml" Target="../ink/ink59.xml"/><Relationship Id="rId120" Type="http://schemas.openxmlformats.org/officeDocument/2006/relationships/image" Target="../media/image73.png"/><Relationship Id="rId358" Type="http://schemas.openxmlformats.org/officeDocument/2006/relationships/customXml" Target="../ink/ink190.xml"/><Relationship Id="rId565" Type="http://schemas.openxmlformats.org/officeDocument/2006/relationships/image" Target="../media/image294.png"/><Relationship Id="rId730" Type="http://schemas.openxmlformats.org/officeDocument/2006/relationships/customXml" Target="../ink/ink376.xml"/><Relationship Id="rId772" Type="http://schemas.openxmlformats.org/officeDocument/2006/relationships/customXml" Target="../ink/ink397.xml"/><Relationship Id="rId162" Type="http://schemas.openxmlformats.org/officeDocument/2006/relationships/image" Target="../media/image93.png"/><Relationship Id="rId218" Type="http://schemas.openxmlformats.org/officeDocument/2006/relationships/image" Target="../media/image121.png"/><Relationship Id="rId425" Type="http://schemas.openxmlformats.org/officeDocument/2006/relationships/image" Target="../media/image224.png"/><Relationship Id="rId467" Type="http://schemas.openxmlformats.org/officeDocument/2006/relationships/image" Target="../media/image245.png"/><Relationship Id="rId632" Type="http://schemas.openxmlformats.org/officeDocument/2006/relationships/customXml" Target="../ink/ink327.xml"/><Relationship Id="rId271" Type="http://schemas.openxmlformats.org/officeDocument/2006/relationships/image" Target="../media/image147.png"/><Relationship Id="rId674" Type="http://schemas.openxmlformats.org/officeDocument/2006/relationships/customXml" Target="../ink/ink348.xml"/><Relationship Id="rId24" Type="http://schemas.openxmlformats.org/officeDocument/2006/relationships/image" Target="../media/image25.png"/><Relationship Id="rId66" Type="http://schemas.openxmlformats.org/officeDocument/2006/relationships/image" Target="../media/image46.png"/><Relationship Id="rId131" Type="http://schemas.openxmlformats.org/officeDocument/2006/relationships/customXml" Target="../ink/ink76.xml"/><Relationship Id="rId327" Type="http://schemas.openxmlformats.org/officeDocument/2006/relationships/image" Target="../media/image175.png"/><Relationship Id="rId369" Type="http://schemas.openxmlformats.org/officeDocument/2006/relationships/image" Target="../media/image196.png"/><Relationship Id="rId534" Type="http://schemas.openxmlformats.org/officeDocument/2006/relationships/customXml" Target="../ink/ink278.xml"/><Relationship Id="rId576" Type="http://schemas.openxmlformats.org/officeDocument/2006/relationships/customXml" Target="../ink/ink299.xml"/><Relationship Id="rId741" Type="http://schemas.openxmlformats.org/officeDocument/2006/relationships/image" Target="../media/image382.png"/><Relationship Id="rId783" Type="http://schemas.openxmlformats.org/officeDocument/2006/relationships/image" Target="../media/image403.png"/><Relationship Id="rId173" Type="http://schemas.openxmlformats.org/officeDocument/2006/relationships/customXml" Target="../ink/ink97.xml"/><Relationship Id="rId229" Type="http://schemas.openxmlformats.org/officeDocument/2006/relationships/customXml" Target="../ink/ink125.xml"/><Relationship Id="rId380" Type="http://schemas.openxmlformats.org/officeDocument/2006/relationships/customXml" Target="../ink/ink201.xml"/><Relationship Id="rId436" Type="http://schemas.openxmlformats.org/officeDocument/2006/relationships/customXml" Target="../ink/ink229.xml"/><Relationship Id="rId601" Type="http://schemas.openxmlformats.org/officeDocument/2006/relationships/image" Target="../media/image312.png"/><Relationship Id="rId643" Type="http://schemas.openxmlformats.org/officeDocument/2006/relationships/image" Target="../media/image333.png"/><Relationship Id="rId240" Type="http://schemas.openxmlformats.org/officeDocument/2006/relationships/image" Target="../media/image132.png"/><Relationship Id="rId478" Type="http://schemas.openxmlformats.org/officeDocument/2006/relationships/customXml" Target="../ink/ink250.xml"/><Relationship Id="rId685" Type="http://schemas.openxmlformats.org/officeDocument/2006/relationships/image" Target="../media/image354.png"/><Relationship Id="rId35" Type="http://schemas.openxmlformats.org/officeDocument/2006/relationships/customXml" Target="../ink/ink28.xml"/><Relationship Id="rId77" Type="http://schemas.openxmlformats.org/officeDocument/2006/relationships/customXml" Target="../ink/ink49.xml"/><Relationship Id="rId100" Type="http://schemas.openxmlformats.org/officeDocument/2006/relationships/image" Target="../media/image63.png"/><Relationship Id="rId282" Type="http://schemas.openxmlformats.org/officeDocument/2006/relationships/customXml" Target="../ink/ink152.xml"/><Relationship Id="rId338" Type="http://schemas.openxmlformats.org/officeDocument/2006/relationships/customXml" Target="../ink/ink180.xml"/><Relationship Id="rId503" Type="http://schemas.openxmlformats.org/officeDocument/2006/relationships/image" Target="../media/image263.png"/><Relationship Id="rId545" Type="http://schemas.openxmlformats.org/officeDocument/2006/relationships/image" Target="../media/image284.png"/><Relationship Id="rId587" Type="http://schemas.openxmlformats.org/officeDocument/2006/relationships/image" Target="../media/image305.png"/><Relationship Id="rId710" Type="http://schemas.openxmlformats.org/officeDocument/2006/relationships/customXml" Target="../ink/ink366.xml"/><Relationship Id="rId752" Type="http://schemas.openxmlformats.org/officeDocument/2006/relationships/customXml" Target="../ink/ink387.xml"/><Relationship Id="rId808" Type="http://schemas.openxmlformats.org/officeDocument/2006/relationships/customXml" Target="../ink/ink415.xml"/><Relationship Id="rId8" Type="http://schemas.openxmlformats.org/officeDocument/2006/relationships/image" Target="../media/image17.png"/><Relationship Id="rId142" Type="http://schemas.openxmlformats.org/officeDocument/2006/relationships/image" Target="../media/image83.png"/><Relationship Id="rId184" Type="http://schemas.openxmlformats.org/officeDocument/2006/relationships/image" Target="../media/image104.png"/><Relationship Id="rId391" Type="http://schemas.openxmlformats.org/officeDocument/2006/relationships/image" Target="../media/image207.png"/><Relationship Id="rId405" Type="http://schemas.openxmlformats.org/officeDocument/2006/relationships/image" Target="../media/image214.png"/><Relationship Id="rId447" Type="http://schemas.openxmlformats.org/officeDocument/2006/relationships/image" Target="../media/image235.png"/><Relationship Id="rId612" Type="http://schemas.openxmlformats.org/officeDocument/2006/relationships/customXml" Target="../ink/ink317.xml"/><Relationship Id="rId794" Type="http://schemas.openxmlformats.org/officeDocument/2006/relationships/customXml" Target="../ink/ink408.xml"/><Relationship Id="rId251" Type="http://schemas.openxmlformats.org/officeDocument/2006/relationships/customXml" Target="../ink/ink136.xml"/><Relationship Id="rId489" Type="http://schemas.openxmlformats.org/officeDocument/2006/relationships/image" Target="../media/image256.png"/><Relationship Id="rId654" Type="http://schemas.openxmlformats.org/officeDocument/2006/relationships/customXml" Target="../ink/ink338.xml"/><Relationship Id="rId696" Type="http://schemas.openxmlformats.org/officeDocument/2006/relationships/customXml" Target="../ink/ink359.xml"/><Relationship Id="rId46" Type="http://schemas.openxmlformats.org/officeDocument/2006/relationships/image" Target="../media/image36.png"/><Relationship Id="rId293" Type="http://schemas.openxmlformats.org/officeDocument/2006/relationships/image" Target="../media/image158.png"/><Relationship Id="rId307" Type="http://schemas.openxmlformats.org/officeDocument/2006/relationships/image" Target="../media/image165.png"/><Relationship Id="rId349" Type="http://schemas.openxmlformats.org/officeDocument/2006/relationships/image" Target="../media/image186.png"/><Relationship Id="rId514" Type="http://schemas.openxmlformats.org/officeDocument/2006/relationships/customXml" Target="../ink/ink268.xml"/><Relationship Id="rId556" Type="http://schemas.openxmlformats.org/officeDocument/2006/relationships/customXml" Target="../ink/ink289.xml"/><Relationship Id="rId721" Type="http://schemas.openxmlformats.org/officeDocument/2006/relationships/image" Target="../media/image372.png"/><Relationship Id="rId763" Type="http://schemas.openxmlformats.org/officeDocument/2006/relationships/image" Target="../media/image393.png"/><Relationship Id="rId88" Type="http://schemas.openxmlformats.org/officeDocument/2006/relationships/image" Target="../media/image57.png"/><Relationship Id="rId111" Type="http://schemas.openxmlformats.org/officeDocument/2006/relationships/customXml" Target="../ink/ink66.xml"/><Relationship Id="rId153" Type="http://schemas.openxmlformats.org/officeDocument/2006/relationships/customXml" Target="../ink/ink87.xml"/><Relationship Id="rId195" Type="http://schemas.openxmlformats.org/officeDocument/2006/relationships/customXml" Target="../ink/ink108.xml"/><Relationship Id="rId209" Type="http://schemas.openxmlformats.org/officeDocument/2006/relationships/customXml" Target="../ink/ink115.xml"/><Relationship Id="rId360" Type="http://schemas.openxmlformats.org/officeDocument/2006/relationships/customXml" Target="../ink/ink191.xml"/><Relationship Id="rId416" Type="http://schemas.openxmlformats.org/officeDocument/2006/relationships/customXml" Target="../ink/ink219.xml"/><Relationship Id="rId598" Type="http://schemas.openxmlformats.org/officeDocument/2006/relationships/customXml" Target="../ink/ink310.xml"/><Relationship Id="rId819" Type="http://schemas.openxmlformats.org/officeDocument/2006/relationships/image" Target="../media/image421.png"/><Relationship Id="rId220" Type="http://schemas.openxmlformats.org/officeDocument/2006/relationships/image" Target="../media/image122.png"/><Relationship Id="rId458" Type="http://schemas.openxmlformats.org/officeDocument/2006/relationships/customXml" Target="../ink/ink240.xml"/><Relationship Id="rId623" Type="http://schemas.openxmlformats.org/officeDocument/2006/relationships/image" Target="../media/image323.png"/><Relationship Id="rId665" Type="http://schemas.openxmlformats.org/officeDocument/2006/relationships/image" Target="../media/image344.png"/><Relationship Id="rId15" Type="http://schemas.openxmlformats.org/officeDocument/2006/relationships/customXml" Target="../ink/ink18.xml"/><Relationship Id="rId57" Type="http://schemas.openxmlformats.org/officeDocument/2006/relationships/customXml" Target="../ink/ink39.xml"/><Relationship Id="rId262" Type="http://schemas.openxmlformats.org/officeDocument/2006/relationships/image" Target="../media/image143.png"/><Relationship Id="rId318" Type="http://schemas.openxmlformats.org/officeDocument/2006/relationships/customXml" Target="../ink/ink170.xml"/><Relationship Id="rId525" Type="http://schemas.openxmlformats.org/officeDocument/2006/relationships/image" Target="../media/image274.png"/><Relationship Id="rId567" Type="http://schemas.openxmlformats.org/officeDocument/2006/relationships/image" Target="../media/image295.png"/><Relationship Id="rId732" Type="http://schemas.openxmlformats.org/officeDocument/2006/relationships/customXml" Target="../ink/ink377.xml"/><Relationship Id="rId99" Type="http://schemas.openxmlformats.org/officeDocument/2006/relationships/customXml" Target="../ink/ink60.xml"/><Relationship Id="rId122" Type="http://schemas.openxmlformats.org/officeDocument/2006/relationships/image" Target="../media/image74.png"/><Relationship Id="rId164" Type="http://schemas.openxmlformats.org/officeDocument/2006/relationships/image" Target="../media/image94.png"/><Relationship Id="rId371" Type="http://schemas.openxmlformats.org/officeDocument/2006/relationships/image" Target="../media/image197.png"/><Relationship Id="rId774" Type="http://schemas.openxmlformats.org/officeDocument/2006/relationships/customXml" Target="../ink/ink398.xml"/><Relationship Id="rId427" Type="http://schemas.openxmlformats.org/officeDocument/2006/relationships/image" Target="../media/image225.png"/><Relationship Id="rId469" Type="http://schemas.openxmlformats.org/officeDocument/2006/relationships/image" Target="../media/image246.png"/><Relationship Id="rId634" Type="http://schemas.openxmlformats.org/officeDocument/2006/relationships/customXml" Target="../ink/ink328.xml"/><Relationship Id="rId676" Type="http://schemas.openxmlformats.org/officeDocument/2006/relationships/customXml" Target="../ink/ink349.xml"/><Relationship Id="rId26" Type="http://schemas.openxmlformats.org/officeDocument/2006/relationships/image" Target="../media/image26.png"/><Relationship Id="rId231" Type="http://schemas.openxmlformats.org/officeDocument/2006/relationships/customXml" Target="../ink/ink126.xml"/><Relationship Id="rId273" Type="http://schemas.openxmlformats.org/officeDocument/2006/relationships/image" Target="../media/image148.png"/><Relationship Id="rId329" Type="http://schemas.openxmlformats.org/officeDocument/2006/relationships/image" Target="../media/image176.png"/><Relationship Id="rId480" Type="http://schemas.openxmlformats.org/officeDocument/2006/relationships/customXml" Target="../ink/ink251.xml"/><Relationship Id="rId536" Type="http://schemas.openxmlformats.org/officeDocument/2006/relationships/customXml" Target="../ink/ink279.xml"/><Relationship Id="rId701" Type="http://schemas.openxmlformats.org/officeDocument/2006/relationships/image" Target="../media/image362.png"/><Relationship Id="rId68" Type="http://schemas.openxmlformats.org/officeDocument/2006/relationships/image" Target="../media/image47.png"/><Relationship Id="rId133" Type="http://schemas.openxmlformats.org/officeDocument/2006/relationships/customXml" Target="../ink/ink77.xml"/><Relationship Id="rId175" Type="http://schemas.openxmlformats.org/officeDocument/2006/relationships/customXml" Target="../ink/ink98.xml"/><Relationship Id="rId340" Type="http://schemas.openxmlformats.org/officeDocument/2006/relationships/customXml" Target="../ink/ink181.xml"/><Relationship Id="rId578" Type="http://schemas.openxmlformats.org/officeDocument/2006/relationships/customXml" Target="../ink/ink300.xml"/><Relationship Id="rId743" Type="http://schemas.openxmlformats.org/officeDocument/2006/relationships/image" Target="../media/image383.png"/><Relationship Id="rId785" Type="http://schemas.openxmlformats.org/officeDocument/2006/relationships/image" Target="../media/image404.png"/><Relationship Id="rId200" Type="http://schemas.openxmlformats.org/officeDocument/2006/relationships/image" Target="../media/image112.png"/><Relationship Id="rId382" Type="http://schemas.openxmlformats.org/officeDocument/2006/relationships/customXml" Target="../ink/ink202.xml"/><Relationship Id="rId438" Type="http://schemas.openxmlformats.org/officeDocument/2006/relationships/customXml" Target="../ink/ink230.xml"/><Relationship Id="rId603" Type="http://schemas.openxmlformats.org/officeDocument/2006/relationships/image" Target="../media/image313.png"/><Relationship Id="rId645" Type="http://schemas.openxmlformats.org/officeDocument/2006/relationships/image" Target="../media/image334.png"/><Relationship Id="rId687" Type="http://schemas.openxmlformats.org/officeDocument/2006/relationships/image" Target="../media/image355.png"/><Relationship Id="rId810" Type="http://schemas.openxmlformats.org/officeDocument/2006/relationships/customXml" Target="../ink/ink416.xml"/><Relationship Id="rId242" Type="http://schemas.openxmlformats.org/officeDocument/2006/relationships/image" Target="../media/image133.png"/><Relationship Id="rId284" Type="http://schemas.openxmlformats.org/officeDocument/2006/relationships/customXml" Target="../ink/ink153.xml"/><Relationship Id="rId491" Type="http://schemas.openxmlformats.org/officeDocument/2006/relationships/image" Target="../media/image257.png"/><Relationship Id="rId505" Type="http://schemas.openxmlformats.org/officeDocument/2006/relationships/image" Target="../media/image264.png"/><Relationship Id="rId712" Type="http://schemas.openxmlformats.org/officeDocument/2006/relationships/customXml" Target="../ink/ink367.xml"/><Relationship Id="rId37" Type="http://schemas.openxmlformats.org/officeDocument/2006/relationships/customXml" Target="../ink/ink29.xml"/><Relationship Id="rId79" Type="http://schemas.openxmlformats.org/officeDocument/2006/relationships/customXml" Target="../ink/ink50.xml"/><Relationship Id="rId102" Type="http://schemas.openxmlformats.org/officeDocument/2006/relationships/image" Target="../media/image64.png"/><Relationship Id="rId144" Type="http://schemas.openxmlformats.org/officeDocument/2006/relationships/image" Target="../media/image84.png"/><Relationship Id="rId547" Type="http://schemas.openxmlformats.org/officeDocument/2006/relationships/image" Target="../media/image285.png"/><Relationship Id="rId589" Type="http://schemas.openxmlformats.org/officeDocument/2006/relationships/image" Target="../media/image306.png"/><Relationship Id="rId754" Type="http://schemas.openxmlformats.org/officeDocument/2006/relationships/customXml" Target="../ink/ink388.xml"/><Relationship Id="rId796" Type="http://schemas.openxmlformats.org/officeDocument/2006/relationships/customXml" Target="../ink/ink409.xml"/><Relationship Id="rId90" Type="http://schemas.openxmlformats.org/officeDocument/2006/relationships/image" Target="../media/image58.png"/><Relationship Id="rId186" Type="http://schemas.openxmlformats.org/officeDocument/2006/relationships/image" Target="../media/image105.png"/><Relationship Id="rId351" Type="http://schemas.openxmlformats.org/officeDocument/2006/relationships/image" Target="../media/image187.png"/><Relationship Id="rId393" Type="http://schemas.openxmlformats.org/officeDocument/2006/relationships/image" Target="../media/image208.png"/><Relationship Id="rId407" Type="http://schemas.openxmlformats.org/officeDocument/2006/relationships/image" Target="../media/image215.png"/><Relationship Id="rId449" Type="http://schemas.openxmlformats.org/officeDocument/2006/relationships/image" Target="../media/image236.png"/><Relationship Id="rId614" Type="http://schemas.openxmlformats.org/officeDocument/2006/relationships/customXml" Target="../ink/ink318.xml"/><Relationship Id="rId656" Type="http://schemas.openxmlformats.org/officeDocument/2006/relationships/customXml" Target="../ink/ink339.xml"/><Relationship Id="rId821" Type="http://schemas.openxmlformats.org/officeDocument/2006/relationships/image" Target="../media/image422.png"/><Relationship Id="rId211" Type="http://schemas.openxmlformats.org/officeDocument/2006/relationships/customXml" Target="../ink/ink116.xml"/><Relationship Id="rId253" Type="http://schemas.openxmlformats.org/officeDocument/2006/relationships/customXml" Target="../ink/ink137.xml"/><Relationship Id="rId295" Type="http://schemas.openxmlformats.org/officeDocument/2006/relationships/image" Target="../media/image159.png"/><Relationship Id="rId309" Type="http://schemas.openxmlformats.org/officeDocument/2006/relationships/image" Target="../media/image166.png"/><Relationship Id="rId460" Type="http://schemas.openxmlformats.org/officeDocument/2006/relationships/customXml" Target="../ink/ink241.xml"/><Relationship Id="rId516" Type="http://schemas.openxmlformats.org/officeDocument/2006/relationships/customXml" Target="../ink/ink269.xml"/><Relationship Id="rId698" Type="http://schemas.openxmlformats.org/officeDocument/2006/relationships/customXml" Target="../ink/ink360.xml"/><Relationship Id="rId48" Type="http://schemas.openxmlformats.org/officeDocument/2006/relationships/image" Target="../media/image37.png"/><Relationship Id="rId113" Type="http://schemas.openxmlformats.org/officeDocument/2006/relationships/customXml" Target="../ink/ink67.xml"/><Relationship Id="rId320" Type="http://schemas.openxmlformats.org/officeDocument/2006/relationships/customXml" Target="../ink/ink171.xml"/><Relationship Id="rId558" Type="http://schemas.openxmlformats.org/officeDocument/2006/relationships/customXml" Target="../ink/ink290.xml"/><Relationship Id="rId723" Type="http://schemas.openxmlformats.org/officeDocument/2006/relationships/image" Target="../media/image373.png"/><Relationship Id="rId765" Type="http://schemas.openxmlformats.org/officeDocument/2006/relationships/image" Target="../media/image394.png"/><Relationship Id="rId155" Type="http://schemas.openxmlformats.org/officeDocument/2006/relationships/customXml" Target="../ink/ink88.xml"/><Relationship Id="rId197" Type="http://schemas.openxmlformats.org/officeDocument/2006/relationships/customXml" Target="../ink/ink109.xml"/><Relationship Id="rId362" Type="http://schemas.openxmlformats.org/officeDocument/2006/relationships/customXml" Target="../ink/ink192.xml"/><Relationship Id="rId418" Type="http://schemas.openxmlformats.org/officeDocument/2006/relationships/customXml" Target="../ink/ink220.xml"/><Relationship Id="rId625" Type="http://schemas.openxmlformats.org/officeDocument/2006/relationships/image" Target="../media/image324.png"/><Relationship Id="rId222" Type="http://schemas.openxmlformats.org/officeDocument/2006/relationships/image" Target="../media/image123.png"/><Relationship Id="rId264" Type="http://schemas.openxmlformats.org/officeDocument/2006/relationships/image" Target="../media/image144.png"/><Relationship Id="rId471" Type="http://schemas.openxmlformats.org/officeDocument/2006/relationships/image" Target="../media/image247.png"/><Relationship Id="rId667" Type="http://schemas.openxmlformats.org/officeDocument/2006/relationships/image" Target="../media/image345.png"/><Relationship Id="rId17" Type="http://schemas.openxmlformats.org/officeDocument/2006/relationships/customXml" Target="../ink/ink19.xml"/><Relationship Id="rId59" Type="http://schemas.openxmlformats.org/officeDocument/2006/relationships/customXml" Target="../ink/ink40.xml"/><Relationship Id="rId124" Type="http://schemas.openxmlformats.org/officeDocument/2006/relationships/image" Target="../media/image75.png"/><Relationship Id="rId527" Type="http://schemas.openxmlformats.org/officeDocument/2006/relationships/image" Target="../media/image275.png"/><Relationship Id="rId569" Type="http://schemas.openxmlformats.org/officeDocument/2006/relationships/image" Target="../media/image296.png"/><Relationship Id="rId734" Type="http://schemas.openxmlformats.org/officeDocument/2006/relationships/customXml" Target="../ink/ink378.xml"/><Relationship Id="rId776" Type="http://schemas.openxmlformats.org/officeDocument/2006/relationships/customXml" Target="../ink/ink399.xml"/><Relationship Id="rId70" Type="http://schemas.openxmlformats.org/officeDocument/2006/relationships/image" Target="../media/image48.png"/><Relationship Id="rId166" Type="http://schemas.openxmlformats.org/officeDocument/2006/relationships/image" Target="../media/image95.png"/><Relationship Id="rId331" Type="http://schemas.openxmlformats.org/officeDocument/2006/relationships/image" Target="../media/image177.png"/><Relationship Id="rId373" Type="http://schemas.openxmlformats.org/officeDocument/2006/relationships/image" Target="../media/image198.png"/><Relationship Id="rId429" Type="http://schemas.openxmlformats.org/officeDocument/2006/relationships/image" Target="../media/image226.png"/><Relationship Id="rId580" Type="http://schemas.openxmlformats.org/officeDocument/2006/relationships/customXml" Target="../ink/ink301.xml"/><Relationship Id="rId636" Type="http://schemas.openxmlformats.org/officeDocument/2006/relationships/customXml" Target="../ink/ink329.xml"/><Relationship Id="rId801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27.xml"/><Relationship Id="rId440" Type="http://schemas.openxmlformats.org/officeDocument/2006/relationships/customXml" Target="../ink/ink231.xml"/><Relationship Id="rId678" Type="http://schemas.openxmlformats.org/officeDocument/2006/relationships/customXml" Target="../ink/ink350.xml"/><Relationship Id="rId28" Type="http://schemas.openxmlformats.org/officeDocument/2006/relationships/image" Target="../media/image27.png"/><Relationship Id="rId275" Type="http://schemas.openxmlformats.org/officeDocument/2006/relationships/image" Target="../media/image149.png"/><Relationship Id="rId300" Type="http://schemas.openxmlformats.org/officeDocument/2006/relationships/customXml" Target="../ink/ink161.xml"/><Relationship Id="rId482" Type="http://schemas.openxmlformats.org/officeDocument/2006/relationships/customXml" Target="../ink/ink252.xml"/><Relationship Id="rId538" Type="http://schemas.openxmlformats.org/officeDocument/2006/relationships/customXml" Target="../ink/ink280.xml"/><Relationship Id="rId703" Type="http://schemas.openxmlformats.org/officeDocument/2006/relationships/image" Target="../media/image363.png"/><Relationship Id="rId745" Type="http://schemas.openxmlformats.org/officeDocument/2006/relationships/image" Target="../media/image384.png"/><Relationship Id="rId81" Type="http://schemas.openxmlformats.org/officeDocument/2006/relationships/customXml" Target="../ink/ink51.xml"/><Relationship Id="rId135" Type="http://schemas.openxmlformats.org/officeDocument/2006/relationships/customXml" Target="../ink/ink78.xml"/><Relationship Id="rId177" Type="http://schemas.openxmlformats.org/officeDocument/2006/relationships/customXml" Target="../ink/ink99.xml"/><Relationship Id="rId342" Type="http://schemas.openxmlformats.org/officeDocument/2006/relationships/customXml" Target="../ink/ink182.xml"/><Relationship Id="rId384" Type="http://schemas.openxmlformats.org/officeDocument/2006/relationships/customXml" Target="../ink/ink203.xml"/><Relationship Id="rId591" Type="http://schemas.openxmlformats.org/officeDocument/2006/relationships/image" Target="../media/image307.png"/><Relationship Id="rId605" Type="http://schemas.openxmlformats.org/officeDocument/2006/relationships/image" Target="../media/image314.png"/><Relationship Id="rId787" Type="http://schemas.openxmlformats.org/officeDocument/2006/relationships/image" Target="../media/image405.png"/><Relationship Id="rId812" Type="http://schemas.openxmlformats.org/officeDocument/2006/relationships/customXml" Target="../ink/ink417.xml"/><Relationship Id="rId202" Type="http://schemas.openxmlformats.org/officeDocument/2006/relationships/image" Target="../media/image113.png"/><Relationship Id="rId244" Type="http://schemas.openxmlformats.org/officeDocument/2006/relationships/image" Target="../media/image134.png"/><Relationship Id="rId647" Type="http://schemas.openxmlformats.org/officeDocument/2006/relationships/image" Target="../media/image335.png"/><Relationship Id="rId689" Type="http://schemas.openxmlformats.org/officeDocument/2006/relationships/image" Target="../media/image356.png"/><Relationship Id="rId39" Type="http://schemas.openxmlformats.org/officeDocument/2006/relationships/customXml" Target="../ink/ink30.xml"/><Relationship Id="rId286" Type="http://schemas.openxmlformats.org/officeDocument/2006/relationships/customXml" Target="../ink/ink154.xml"/><Relationship Id="rId451" Type="http://schemas.openxmlformats.org/officeDocument/2006/relationships/image" Target="../media/image237.png"/><Relationship Id="rId493" Type="http://schemas.openxmlformats.org/officeDocument/2006/relationships/image" Target="../media/image258.png"/><Relationship Id="rId507" Type="http://schemas.openxmlformats.org/officeDocument/2006/relationships/image" Target="../media/image265.png"/><Relationship Id="rId549" Type="http://schemas.openxmlformats.org/officeDocument/2006/relationships/image" Target="../media/image286.png"/><Relationship Id="rId714" Type="http://schemas.openxmlformats.org/officeDocument/2006/relationships/customXml" Target="../ink/ink368.xml"/><Relationship Id="rId756" Type="http://schemas.openxmlformats.org/officeDocument/2006/relationships/customXml" Target="../ink/ink389.xml"/><Relationship Id="rId50" Type="http://schemas.openxmlformats.org/officeDocument/2006/relationships/image" Target="../media/image38.png"/><Relationship Id="rId104" Type="http://schemas.openxmlformats.org/officeDocument/2006/relationships/image" Target="../media/image65.png"/><Relationship Id="rId146" Type="http://schemas.openxmlformats.org/officeDocument/2006/relationships/image" Target="../media/image85.png"/><Relationship Id="rId188" Type="http://schemas.openxmlformats.org/officeDocument/2006/relationships/image" Target="../media/image106.png"/><Relationship Id="rId311" Type="http://schemas.openxmlformats.org/officeDocument/2006/relationships/image" Target="../media/image167.png"/><Relationship Id="rId353" Type="http://schemas.openxmlformats.org/officeDocument/2006/relationships/image" Target="../media/image188.png"/><Relationship Id="rId395" Type="http://schemas.openxmlformats.org/officeDocument/2006/relationships/image" Target="../media/image209.png"/><Relationship Id="rId409" Type="http://schemas.openxmlformats.org/officeDocument/2006/relationships/image" Target="../media/image216.png"/><Relationship Id="rId560" Type="http://schemas.openxmlformats.org/officeDocument/2006/relationships/customXml" Target="../ink/ink291.xml"/><Relationship Id="rId798" Type="http://schemas.openxmlformats.org/officeDocument/2006/relationships/customXml" Target="../ink/ink410.xml"/><Relationship Id="rId92" Type="http://schemas.openxmlformats.org/officeDocument/2006/relationships/image" Target="../media/image59.png"/><Relationship Id="rId213" Type="http://schemas.openxmlformats.org/officeDocument/2006/relationships/customXml" Target="../ink/ink117.xml"/><Relationship Id="rId420" Type="http://schemas.openxmlformats.org/officeDocument/2006/relationships/customXml" Target="../ink/ink221.xml"/><Relationship Id="rId616" Type="http://schemas.openxmlformats.org/officeDocument/2006/relationships/customXml" Target="../ink/ink319.xml"/><Relationship Id="rId658" Type="http://schemas.openxmlformats.org/officeDocument/2006/relationships/customXml" Target="../ink/ink340.xml"/><Relationship Id="rId823" Type="http://schemas.openxmlformats.org/officeDocument/2006/relationships/image" Target="../media/image423.png"/><Relationship Id="rId255" Type="http://schemas.openxmlformats.org/officeDocument/2006/relationships/customXml" Target="../ink/ink138.xml"/><Relationship Id="rId297" Type="http://schemas.openxmlformats.org/officeDocument/2006/relationships/image" Target="../media/image160.png"/><Relationship Id="rId462" Type="http://schemas.openxmlformats.org/officeDocument/2006/relationships/customXml" Target="../ink/ink242.xml"/><Relationship Id="rId518" Type="http://schemas.openxmlformats.org/officeDocument/2006/relationships/customXml" Target="../ink/ink270.xml"/><Relationship Id="rId725" Type="http://schemas.openxmlformats.org/officeDocument/2006/relationships/image" Target="../media/image374.png"/><Relationship Id="rId115" Type="http://schemas.openxmlformats.org/officeDocument/2006/relationships/customXml" Target="../ink/ink68.xml"/><Relationship Id="rId157" Type="http://schemas.openxmlformats.org/officeDocument/2006/relationships/customXml" Target="../ink/ink89.xml"/><Relationship Id="rId322" Type="http://schemas.openxmlformats.org/officeDocument/2006/relationships/customXml" Target="../ink/ink172.xml"/><Relationship Id="rId364" Type="http://schemas.openxmlformats.org/officeDocument/2006/relationships/customXml" Target="../ink/ink193.xml"/><Relationship Id="rId767" Type="http://schemas.openxmlformats.org/officeDocument/2006/relationships/image" Target="../media/image395.png"/><Relationship Id="rId61" Type="http://schemas.openxmlformats.org/officeDocument/2006/relationships/customXml" Target="../ink/ink41.xml"/><Relationship Id="rId199" Type="http://schemas.openxmlformats.org/officeDocument/2006/relationships/customXml" Target="../ink/ink110.xml"/><Relationship Id="rId571" Type="http://schemas.openxmlformats.org/officeDocument/2006/relationships/image" Target="../media/image297.png"/><Relationship Id="rId627" Type="http://schemas.openxmlformats.org/officeDocument/2006/relationships/image" Target="../media/image325.png"/><Relationship Id="rId669" Type="http://schemas.openxmlformats.org/officeDocument/2006/relationships/image" Target="../media/image346.png"/><Relationship Id="rId19" Type="http://schemas.openxmlformats.org/officeDocument/2006/relationships/customXml" Target="../ink/ink20.xml"/><Relationship Id="rId224" Type="http://schemas.openxmlformats.org/officeDocument/2006/relationships/image" Target="../media/image124.png"/><Relationship Id="rId266" Type="http://schemas.openxmlformats.org/officeDocument/2006/relationships/customXml" Target="../ink/ink144.xml"/><Relationship Id="rId431" Type="http://schemas.openxmlformats.org/officeDocument/2006/relationships/image" Target="../media/image227.png"/><Relationship Id="rId473" Type="http://schemas.openxmlformats.org/officeDocument/2006/relationships/image" Target="../media/image248.png"/><Relationship Id="rId529" Type="http://schemas.openxmlformats.org/officeDocument/2006/relationships/image" Target="../media/image276.png"/><Relationship Id="rId680" Type="http://schemas.openxmlformats.org/officeDocument/2006/relationships/customXml" Target="../ink/ink351.xml"/><Relationship Id="rId736" Type="http://schemas.openxmlformats.org/officeDocument/2006/relationships/customXml" Target="../ink/ink379.xml"/><Relationship Id="rId30" Type="http://schemas.openxmlformats.org/officeDocument/2006/relationships/image" Target="../media/image28.png"/><Relationship Id="rId126" Type="http://schemas.openxmlformats.org/officeDocument/2006/relationships/image" Target="../media/image76.png"/><Relationship Id="rId168" Type="http://schemas.openxmlformats.org/officeDocument/2006/relationships/image" Target="../media/image96.png"/><Relationship Id="rId333" Type="http://schemas.openxmlformats.org/officeDocument/2006/relationships/image" Target="../media/image178.png"/><Relationship Id="rId540" Type="http://schemas.openxmlformats.org/officeDocument/2006/relationships/customXml" Target="../ink/ink281.xml"/><Relationship Id="rId778" Type="http://schemas.openxmlformats.org/officeDocument/2006/relationships/customXml" Target="../ink/ink400.xml"/><Relationship Id="rId72" Type="http://schemas.openxmlformats.org/officeDocument/2006/relationships/image" Target="../media/image49.png"/><Relationship Id="rId375" Type="http://schemas.openxmlformats.org/officeDocument/2006/relationships/image" Target="../media/image199.png"/><Relationship Id="rId582" Type="http://schemas.openxmlformats.org/officeDocument/2006/relationships/customXml" Target="../ink/ink302.xml"/><Relationship Id="rId638" Type="http://schemas.openxmlformats.org/officeDocument/2006/relationships/customXml" Target="../ink/ink330.xml"/><Relationship Id="rId803" Type="http://schemas.openxmlformats.org/officeDocument/2006/relationships/image" Target="../media/image413.png"/><Relationship Id="rId3" Type="http://schemas.openxmlformats.org/officeDocument/2006/relationships/image" Target="../media/image10.png"/><Relationship Id="rId235" Type="http://schemas.openxmlformats.org/officeDocument/2006/relationships/customXml" Target="../ink/ink128.xml"/><Relationship Id="rId277" Type="http://schemas.openxmlformats.org/officeDocument/2006/relationships/image" Target="../media/image150.png"/><Relationship Id="rId400" Type="http://schemas.openxmlformats.org/officeDocument/2006/relationships/customXml" Target="../ink/ink211.xml"/><Relationship Id="rId442" Type="http://schemas.openxmlformats.org/officeDocument/2006/relationships/customXml" Target="../ink/ink232.xml"/><Relationship Id="rId484" Type="http://schemas.openxmlformats.org/officeDocument/2006/relationships/customXml" Target="../ink/ink253.xml"/><Relationship Id="rId705" Type="http://schemas.openxmlformats.org/officeDocument/2006/relationships/image" Target="../media/image364.png"/><Relationship Id="rId137" Type="http://schemas.openxmlformats.org/officeDocument/2006/relationships/customXml" Target="../ink/ink79.xml"/><Relationship Id="rId302" Type="http://schemas.openxmlformats.org/officeDocument/2006/relationships/customXml" Target="../ink/ink162.xml"/><Relationship Id="rId344" Type="http://schemas.openxmlformats.org/officeDocument/2006/relationships/customXml" Target="../ink/ink183.xml"/><Relationship Id="rId691" Type="http://schemas.openxmlformats.org/officeDocument/2006/relationships/image" Target="../media/image357.png"/><Relationship Id="rId747" Type="http://schemas.openxmlformats.org/officeDocument/2006/relationships/image" Target="../media/image385.png"/><Relationship Id="rId789" Type="http://schemas.openxmlformats.org/officeDocument/2006/relationships/image" Target="../media/image406.png"/><Relationship Id="rId41" Type="http://schemas.openxmlformats.org/officeDocument/2006/relationships/customXml" Target="../ink/ink31.xml"/><Relationship Id="rId83" Type="http://schemas.openxmlformats.org/officeDocument/2006/relationships/customXml" Target="../ink/ink52.xml"/><Relationship Id="rId179" Type="http://schemas.openxmlformats.org/officeDocument/2006/relationships/customXml" Target="../ink/ink100.xml"/><Relationship Id="rId386" Type="http://schemas.openxmlformats.org/officeDocument/2006/relationships/customXml" Target="../ink/ink204.xml"/><Relationship Id="rId551" Type="http://schemas.openxmlformats.org/officeDocument/2006/relationships/image" Target="../media/image287.png"/><Relationship Id="rId593" Type="http://schemas.openxmlformats.org/officeDocument/2006/relationships/image" Target="../media/image308.png"/><Relationship Id="rId607" Type="http://schemas.openxmlformats.org/officeDocument/2006/relationships/image" Target="../media/image315.png"/><Relationship Id="rId649" Type="http://schemas.openxmlformats.org/officeDocument/2006/relationships/image" Target="../media/image336.png"/><Relationship Id="rId814" Type="http://schemas.openxmlformats.org/officeDocument/2006/relationships/customXml" Target="../ink/ink418.xml"/><Relationship Id="rId190" Type="http://schemas.openxmlformats.org/officeDocument/2006/relationships/image" Target="../media/image107.png"/><Relationship Id="rId204" Type="http://schemas.openxmlformats.org/officeDocument/2006/relationships/image" Target="../media/image114.png"/><Relationship Id="rId246" Type="http://schemas.openxmlformats.org/officeDocument/2006/relationships/image" Target="../media/image135.png"/><Relationship Id="rId288" Type="http://schemas.openxmlformats.org/officeDocument/2006/relationships/customXml" Target="../ink/ink155.xml"/><Relationship Id="rId411" Type="http://schemas.openxmlformats.org/officeDocument/2006/relationships/image" Target="../media/image217.png"/><Relationship Id="rId453" Type="http://schemas.openxmlformats.org/officeDocument/2006/relationships/image" Target="../media/image238.png"/><Relationship Id="rId509" Type="http://schemas.openxmlformats.org/officeDocument/2006/relationships/image" Target="../media/image266.png"/><Relationship Id="rId660" Type="http://schemas.openxmlformats.org/officeDocument/2006/relationships/customXml" Target="../ink/ink341.xml"/><Relationship Id="rId106" Type="http://schemas.openxmlformats.org/officeDocument/2006/relationships/image" Target="../media/image66.png"/><Relationship Id="rId313" Type="http://schemas.openxmlformats.org/officeDocument/2006/relationships/image" Target="../media/image168.png"/><Relationship Id="rId495" Type="http://schemas.openxmlformats.org/officeDocument/2006/relationships/image" Target="../media/image259.png"/><Relationship Id="rId716" Type="http://schemas.openxmlformats.org/officeDocument/2006/relationships/customXml" Target="../ink/ink369.xml"/><Relationship Id="rId758" Type="http://schemas.openxmlformats.org/officeDocument/2006/relationships/customXml" Target="../ink/ink390.xml"/><Relationship Id="rId10" Type="http://schemas.openxmlformats.org/officeDocument/2006/relationships/image" Target="../media/image18.png"/><Relationship Id="rId52" Type="http://schemas.openxmlformats.org/officeDocument/2006/relationships/image" Target="../media/image39.png"/><Relationship Id="rId94" Type="http://schemas.openxmlformats.org/officeDocument/2006/relationships/image" Target="../media/image60.png"/><Relationship Id="rId148" Type="http://schemas.openxmlformats.org/officeDocument/2006/relationships/image" Target="../media/image86.png"/><Relationship Id="rId355" Type="http://schemas.openxmlformats.org/officeDocument/2006/relationships/image" Target="../media/image189.png"/><Relationship Id="rId397" Type="http://schemas.openxmlformats.org/officeDocument/2006/relationships/image" Target="../media/image210.png"/><Relationship Id="rId520" Type="http://schemas.openxmlformats.org/officeDocument/2006/relationships/customXml" Target="../ink/ink271.xml"/><Relationship Id="rId562" Type="http://schemas.openxmlformats.org/officeDocument/2006/relationships/customXml" Target="../ink/ink292.xml"/><Relationship Id="rId618" Type="http://schemas.openxmlformats.org/officeDocument/2006/relationships/customXml" Target="../ink/ink320.xml"/><Relationship Id="rId825" Type="http://schemas.openxmlformats.org/officeDocument/2006/relationships/image" Target="../media/image424.png"/><Relationship Id="rId215" Type="http://schemas.openxmlformats.org/officeDocument/2006/relationships/customXml" Target="../ink/ink118.xml"/><Relationship Id="rId257" Type="http://schemas.openxmlformats.org/officeDocument/2006/relationships/customXml" Target="../ink/ink139.xml"/><Relationship Id="rId422" Type="http://schemas.openxmlformats.org/officeDocument/2006/relationships/customXml" Target="../ink/ink222.xml"/><Relationship Id="rId464" Type="http://schemas.openxmlformats.org/officeDocument/2006/relationships/customXml" Target="../ink/ink243.xml"/><Relationship Id="rId299" Type="http://schemas.openxmlformats.org/officeDocument/2006/relationships/image" Target="../media/image161.png"/><Relationship Id="rId727" Type="http://schemas.openxmlformats.org/officeDocument/2006/relationships/image" Target="../media/image375.png"/><Relationship Id="rId63" Type="http://schemas.openxmlformats.org/officeDocument/2006/relationships/customXml" Target="../ink/ink42.xml"/><Relationship Id="rId159" Type="http://schemas.openxmlformats.org/officeDocument/2006/relationships/customXml" Target="../ink/ink90.xml"/><Relationship Id="rId366" Type="http://schemas.openxmlformats.org/officeDocument/2006/relationships/customXml" Target="../ink/ink194.xml"/><Relationship Id="rId573" Type="http://schemas.openxmlformats.org/officeDocument/2006/relationships/image" Target="../media/image298.png"/><Relationship Id="rId780" Type="http://schemas.openxmlformats.org/officeDocument/2006/relationships/customXml" Target="../ink/ink401.xml"/><Relationship Id="rId226" Type="http://schemas.openxmlformats.org/officeDocument/2006/relationships/image" Target="../media/image125.png"/><Relationship Id="rId433" Type="http://schemas.openxmlformats.org/officeDocument/2006/relationships/image" Target="../media/image228.png"/><Relationship Id="rId640" Type="http://schemas.openxmlformats.org/officeDocument/2006/relationships/customXml" Target="../ink/ink331.xml"/><Relationship Id="rId738" Type="http://schemas.openxmlformats.org/officeDocument/2006/relationships/customXml" Target="../ink/ink380.xml"/><Relationship Id="rId74" Type="http://schemas.openxmlformats.org/officeDocument/2006/relationships/image" Target="../media/image50.png"/><Relationship Id="rId377" Type="http://schemas.openxmlformats.org/officeDocument/2006/relationships/image" Target="../media/image200.png"/><Relationship Id="rId500" Type="http://schemas.openxmlformats.org/officeDocument/2006/relationships/customXml" Target="../ink/ink261.xml"/><Relationship Id="rId584" Type="http://schemas.openxmlformats.org/officeDocument/2006/relationships/customXml" Target="../ink/ink303.xml"/><Relationship Id="rId805" Type="http://schemas.openxmlformats.org/officeDocument/2006/relationships/image" Target="../media/image414.png"/><Relationship Id="rId5" Type="http://schemas.openxmlformats.org/officeDocument/2006/relationships/customXml" Target="../ink/ink13.xml"/><Relationship Id="rId237" Type="http://schemas.openxmlformats.org/officeDocument/2006/relationships/customXml" Target="../ink/ink129.xml"/><Relationship Id="rId791" Type="http://schemas.openxmlformats.org/officeDocument/2006/relationships/image" Target="../media/image407.png"/><Relationship Id="rId444" Type="http://schemas.openxmlformats.org/officeDocument/2006/relationships/customXml" Target="../ink/ink233.xml"/><Relationship Id="rId651" Type="http://schemas.openxmlformats.org/officeDocument/2006/relationships/image" Target="../media/image337.png"/><Relationship Id="rId749" Type="http://schemas.openxmlformats.org/officeDocument/2006/relationships/image" Target="../media/image386.png"/><Relationship Id="rId290" Type="http://schemas.openxmlformats.org/officeDocument/2006/relationships/customXml" Target="../ink/ink156.xml"/><Relationship Id="rId304" Type="http://schemas.openxmlformats.org/officeDocument/2006/relationships/customXml" Target="../ink/ink163.xml"/><Relationship Id="rId388" Type="http://schemas.openxmlformats.org/officeDocument/2006/relationships/customXml" Target="../ink/ink205.xml"/><Relationship Id="rId511" Type="http://schemas.openxmlformats.org/officeDocument/2006/relationships/image" Target="../media/image267.png"/><Relationship Id="rId609" Type="http://schemas.openxmlformats.org/officeDocument/2006/relationships/image" Target="../media/image316.png"/><Relationship Id="rId85" Type="http://schemas.openxmlformats.org/officeDocument/2006/relationships/customXml" Target="../ink/ink53.xml"/><Relationship Id="rId150" Type="http://schemas.openxmlformats.org/officeDocument/2006/relationships/image" Target="../media/image87.png"/><Relationship Id="rId595" Type="http://schemas.openxmlformats.org/officeDocument/2006/relationships/image" Target="../media/image309.png"/><Relationship Id="rId816" Type="http://schemas.openxmlformats.org/officeDocument/2006/relationships/customXml" Target="../ink/ink419.xml"/><Relationship Id="rId248" Type="http://schemas.openxmlformats.org/officeDocument/2006/relationships/image" Target="../media/image136.png"/><Relationship Id="rId455" Type="http://schemas.openxmlformats.org/officeDocument/2006/relationships/image" Target="../media/image239.png"/><Relationship Id="rId662" Type="http://schemas.openxmlformats.org/officeDocument/2006/relationships/customXml" Target="../ink/ink342.xml"/><Relationship Id="rId12" Type="http://schemas.openxmlformats.org/officeDocument/2006/relationships/image" Target="../media/image19.png"/><Relationship Id="rId108" Type="http://schemas.openxmlformats.org/officeDocument/2006/relationships/image" Target="../media/image67.png"/><Relationship Id="rId315" Type="http://schemas.openxmlformats.org/officeDocument/2006/relationships/image" Target="../media/image169.png"/><Relationship Id="rId522" Type="http://schemas.openxmlformats.org/officeDocument/2006/relationships/customXml" Target="../ink/ink272.xml"/><Relationship Id="rId96" Type="http://schemas.openxmlformats.org/officeDocument/2006/relationships/image" Target="../media/image61.png"/><Relationship Id="rId161" Type="http://schemas.openxmlformats.org/officeDocument/2006/relationships/customXml" Target="../ink/ink91.xml"/><Relationship Id="rId399" Type="http://schemas.openxmlformats.org/officeDocument/2006/relationships/image" Target="../media/image211.png"/><Relationship Id="rId259" Type="http://schemas.openxmlformats.org/officeDocument/2006/relationships/customXml" Target="../ink/ink140.xml"/><Relationship Id="rId466" Type="http://schemas.openxmlformats.org/officeDocument/2006/relationships/customXml" Target="../ink/ink244.xml"/><Relationship Id="rId673" Type="http://schemas.openxmlformats.org/officeDocument/2006/relationships/image" Target="../media/image348.png"/><Relationship Id="rId23" Type="http://schemas.openxmlformats.org/officeDocument/2006/relationships/customXml" Target="../ink/ink22.xml"/><Relationship Id="rId119" Type="http://schemas.openxmlformats.org/officeDocument/2006/relationships/customXml" Target="../ink/ink70.xml"/><Relationship Id="rId326" Type="http://schemas.openxmlformats.org/officeDocument/2006/relationships/customXml" Target="../ink/ink174.xml"/><Relationship Id="rId533" Type="http://schemas.openxmlformats.org/officeDocument/2006/relationships/image" Target="../media/image278.png"/><Relationship Id="rId740" Type="http://schemas.openxmlformats.org/officeDocument/2006/relationships/customXml" Target="../ink/ink381.xml"/><Relationship Id="rId172" Type="http://schemas.openxmlformats.org/officeDocument/2006/relationships/image" Target="../media/image98.png"/><Relationship Id="rId477" Type="http://schemas.openxmlformats.org/officeDocument/2006/relationships/image" Target="../media/image250.png"/><Relationship Id="rId600" Type="http://schemas.openxmlformats.org/officeDocument/2006/relationships/customXml" Target="../ink/ink311.xml"/><Relationship Id="rId684" Type="http://schemas.openxmlformats.org/officeDocument/2006/relationships/customXml" Target="../ink/ink353.xml"/><Relationship Id="rId337" Type="http://schemas.openxmlformats.org/officeDocument/2006/relationships/image" Target="../media/image180.png"/><Relationship Id="rId34" Type="http://schemas.openxmlformats.org/officeDocument/2006/relationships/image" Target="../media/image30.png"/><Relationship Id="rId544" Type="http://schemas.openxmlformats.org/officeDocument/2006/relationships/customXml" Target="../ink/ink283.xml"/><Relationship Id="rId751" Type="http://schemas.openxmlformats.org/officeDocument/2006/relationships/image" Target="../media/image387.png"/><Relationship Id="rId183" Type="http://schemas.openxmlformats.org/officeDocument/2006/relationships/customXml" Target="../ink/ink102.xml"/><Relationship Id="rId390" Type="http://schemas.openxmlformats.org/officeDocument/2006/relationships/customXml" Target="../ink/ink206.xml"/><Relationship Id="rId404" Type="http://schemas.openxmlformats.org/officeDocument/2006/relationships/customXml" Target="../ink/ink213.xml"/><Relationship Id="rId611" Type="http://schemas.openxmlformats.org/officeDocument/2006/relationships/image" Target="../media/image317.png"/><Relationship Id="rId250" Type="http://schemas.openxmlformats.org/officeDocument/2006/relationships/image" Target="../media/image137.png"/><Relationship Id="rId488" Type="http://schemas.openxmlformats.org/officeDocument/2006/relationships/customXml" Target="../ink/ink255.xml"/><Relationship Id="rId695" Type="http://schemas.openxmlformats.org/officeDocument/2006/relationships/image" Target="../media/image359.png"/><Relationship Id="rId709" Type="http://schemas.openxmlformats.org/officeDocument/2006/relationships/image" Target="../media/image366.png"/><Relationship Id="rId45" Type="http://schemas.openxmlformats.org/officeDocument/2006/relationships/customXml" Target="../ink/ink33.xml"/><Relationship Id="rId110" Type="http://schemas.openxmlformats.org/officeDocument/2006/relationships/image" Target="../media/image68.png"/><Relationship Id="rId348" Type="http://schemas.openxmlformats.org/officeDocument/2006/relationships/customXml" Target="../ink/ink185.xml"/><Relationship Id="rId555" Type="http://schemas.openxmlformats.org/officeDocument/2006/relationships/image" Target="../media/image289.png"/><Relationship Id="rId762" Type="http://schemas.openxmlformats.org/officeDocument/2006/relationships/customXml" Target="../ink/ink392.xml"/><Relationship Id="rId194" Type="http://schemas.openxmlformats.org/officeDocument/2006/relationships/image" Target="../media/image109.png"/><Relationship Id="rId208" Type="http://schemas.openxmlformats.org/officeDocument/2006/relationships/image" Target="../media/image116.png"/><Relationship Id="rId415" Type="http://schemas.openxmlformats.org/officeDocument/2006/relationships/image" Target="../media/image219.png"/><Relationship Id="rId622" Type="http://schemas.openxmlformats.org/officeDocument/2006/relationships/customXml" Target="../ink/ink322.xml"/><Relationship Id="rId261" Type="http://schemas.openxmlformats.org/officeDocument/2006/relationships/customXml" Target="../ink/ink141.xml"/><Relationship Id="rId499" Type="http://schemas.openxmlformats.org/officeDocument/2006/relationships/image" Target="../media/image261.png"/><Relationship Id="rId56" Type="http://schemas.openxmlformats.org/officeDocument/2006/relationships/image" Target="../media/image41.png"/><Relationship Id="rId359" Type="http://schemas.openxmlformats.org/officeDocument/2006/relationships/image" Target="../media/image191.png"/><Relationship Id="rId566" Type="http://schemas.openxmlformats.org/officeDocument/2006/relationships/customXml" Target="../ink/ink294.xml"/><Relationship Id="rId773" Type="http://schemas.openxmlformats.org/officeDocument/2006/relationships/image" Target="../media/image398.png"/><Relationship Id="rId121" Type="http://schemas.openxmlformats.org/officeDocument/2006/relationships/customXml" Target="../ink/ink71.xml"/><Relationship Id="rId219" Type="http://schemas.openxmlformats.org/officeDocument/2006/relationships/customXml" Target="../ink/ink120.xml"/><Relationship Id="rId426" Type="http://schemas.openxmlformats.org/officeDocument/2006/relationships/customXml" Target="../ink/ink224.xml"/><Relationship Id="rId633" Type="http://schemas.openxmlformats.org/officeDocument/2006/relationships/image" Target="../media/image328.png"/><Relationship Id="rId67" Type="http://schemas.openxmlformats.org/officeDocument/2006/relationships/customXml" Target="../ink/ink44.xml"/><Relationship Id="rId272" Type="http://schemas.openxmlformats.org/officeDocument/2006/relationships/customXml" Target="../ink/ink147.xml"/><Relationship Id="rId577" Type="http://schemas.openxmlformats.org/officeDocument/2006/relationships/image" Target="../media/image300.png"/><Relationship Id="rId700" Type="http://schemas.openxmlformats.org/officeDocument/2006/relationships/customXml" Target="../ink/ink361.xml"/><Relationship Id="rId132" Type="http://schemas.openxmlformats.org/officeDocument/2006/relationships/image" Target="../media/image12.png"/><Relationship Id="rId784" Type="http://schemas.openxmlformats.org/officeDocument/2006/relationships/customXml" Target="../ink/ink403.xml"/><Relationship Id="rId437" Type="http://schemas.openxmlformats.org/officeDocument/2006/relationships/image" Target="../media/image230.png"/><Relationship Id="rId644" Type="http://schemas.openxmlformats.org/officeDocument/2006/relationships/customXml" Target="../ink/ink333.xml"/><Relationship Id="rId283" Type="http://schemas.openxmlformats.org/officeDocument/2006/relationships/image" Target="../media/image153.png"/><Relationship Id="rId490" Type="http://schemas.openxmlformats.org/officeDocument/2006/relationships/customXml" Target="../ink/ink256.xml"/><Relationship Id="rId504" Type="http://schemas.openxmlformats.org/officeDocument/2006/relationships/customXml" Target="../ink/ink263.xml"/><Relationship Id="rId711" Type="http://schemas.openxmlformats.org/officeDocument/2006/relationships/image" Target="../media/image367.png"/><Relationship Id="rId78" Type="http://schemas.openxmlformats.org/officeDocument/2006/relationships/image" Target="../media/image52.png"/><Relationship Id="rId143" Type="http://schemas.openxmlformats.org/officeDocument/2006/relationships/customXml" Target="../ink/ink82.xml"/><Relationship Id="rId350" Type="http://schemas.openxmlformats.org/officeDocument/2006/relationships/customXml" Target="../ink/ink186.xml"/><Relationship Id="rId588" Type="http://schemas.openxmlformats.org/officeDocument/2006/relationships/customXml" Target="../ink/ink305.xml"/><Relationship Id="rId795" Type="http://schemas.openxmlformats.org/officeDocument/2006/relationships/image" Target="../media/image409.png"/><Relationship Id="rId809" Type="http://schemas.openxmlformats.org/officeDocument/2006/relationships/image" Target="../media/image416.png"/><Relationship Id="rId9" Type="http://schemas.openxmlformats.org/officeDocument/2006/relationships/customXml" Target="../ink/ink15.xml"/><Relationship Id="rId210" Type="http://schemas.openxmlformats.org/officeDocument/2006/relationships/image" Target="../media/image117.png"/><Relationship Id="rId448" Type="http://schemas.openxmlformats.org/officeDocument/2006/relationships/customXml" Target="../ink/ink235.xml"/><Relationship Id="rId655" Type="http://schemas.openxmlformats.org/officeDocument/2006/relationships/image" Target="../media/image339.png"/><Relationship Id="rId294" Type="http://schemas.openxmlformats.org/officeDocument/2006/relationships/customXml" Target="../ink/ink158.xml"/><Relationship Id="rId308" Type="http://schemas.openxmlformats.org/officeDocument/2006/relationships/customXml" Target="../ink/ink165.xml"/><Relationship Id="rId515" Type="http://schemas.openxmlformats.org/officeDocument/2006/relationships/image" Target="../media/image269.png"/><Relationship Id="rId722" Type="http://schemas.openxmlformats.org/officeDocument/2006/relationships/customXml" Target="../ink/ink372.xml"/><Relationship Id="rId89" Type="http://schemas.openxmlformats.org/officeDocument/2006/relationships/customXml" Target="../ink/ink55.xml"/><Relationship Id="rId154" Type="http://schemas.openxmlformats.org/officeDocument/2006/relationships/image" Target="../media/image89.png"/><Relationship Id="rId361" Type="http://schemas.openxmlformats.org/officeDocument/2006/relationships/image" Target="../media/image192.png"/><Relationship Id="rId599" Type="http://schemas.openxmlformats.org/officeDocument/2006/relationships/image" Target="../media/image311.png"/><Relationship Id="rId459" Type="http://schemas.openxmlformats.org/officeDocument/2006/relationships/image" Target="../media/image241.png"/><Relationship Id="rId666" Type="http://schemas.openxmlformats.org/officeDocument/2006/relationships/customXml" Target="../ink/ink344.xml"/><Relationship Id="rId16" Type="http://schemas.openxmlformats.org/officeDocument/2006/relationships/image" Target="../media/image21.png"/><Relationship Id="rId221" Type="http://schemas.openxmlformats.org/officeDocument/2006/relationships/customXml" Target="../ink/ink121.xml"/><Relationship Id="rId319" Type="http://schemas.openxmlformats.org/officeDocument/2006/relationships/image" Target="../media/image171.png"/><Relationship Id="rId526" Type="http://schemas.openxmlformats.org/officeDocument/2006/relationships/customXml" Target="../ink/ink274.xml"/><Relationship Id="rId733" Type="http://schemas.openxmlformats.org/officeDocument/2006/relationships/image" Target="../media/image378.png"/><Relationship Id="rId165" Type="http://schemas.openxmlformats.org/officeDocument/2006/relationships/customXml" Target="../ink/ink93.xml"/><Relationship Id="rId372" Type="http://schemas.openxmlformats.org/officeDocument/2006/relationships/customXml" Target="../ink/ink197.xml"/><Relationship Id="rId677" Type="http://schemas.openxmlformats.org/officeDocument/2006/relationships/image" Target="../media/image350.png"/><Relationship Id="rId800" Type="http://schemas.openxmlformats.org/officeDocument/2006/relationships/customXml" Target="../ink/ink411.xml"/><Relationship Id="rId232" Type="http://schemas.openxmlformats.org/officeDocument/2006/relationships/image" Target="../media/image128.png"/><Relationship Id="rId27" Type="http://schemas.openxmlformats.org/officeDocument/2006/relationships/customXml" Target="../ink/ink24.xml"/><Relationship Id="rId537" Type="http://schemas.openxmlformats.org/officeDocument/2006/relationships/image" Target="../media/image280.png"/><Relationship Id="rId744" Type="http://schemas.openxmlformats.org/officeDocument/2006/relationships/customXml" Target="../ink/ink383.xml"/><Relationship Id="rId80" Type="http://schemas.openxmlformats.org/officeDocument/2006/relationships/image" Target="../media/image53.png"/><Relationship Id="rId176" Type="http://schemas.openxmlformats.org/officeDocument/2006/relationships/image" Target="../media/image100.png"/><Relationship Id="rId383" Type="http://schemas.openxmlformats.org/officeDocument/2006/relationships/image" Target="../media/image203.png"/><Relationship Id="rId590" Type="http://schemas.openxmlformats.org/officeDocument/2006/relationships/customXml" Target="../ink/ink306.xml"/><Relationship Id="rId604" Type="http://schemas.openxmlformats.org/officeDocument/2006/relationships/customXml" Target="../ink/ink313.xml"/><Relationship Id="rId811" Type="http://schemas.openxmlformats.org/officeDocument/2006/relationships/image" Target="../media/image417.png"/><Relationship Id="rId243" Type="http://schemas.openxmlformats.org/officeDocument/2006/relationships/customXml" Target="../ink/ink132.xml"/><Relationship Id="rId450" Type="http://schemas.openxmlformats.org/officeDocument/2006/relationships/customXml" Target="../ink/ink236.xml"/><Relationship Id="rId688" Type="http://schemas.openxmlformats.org/officeDocument/2006/relationships/customXml" Target="../ink/ink355.xml"/><Relationship Id="rId38" Type="http://schemas.openxmlformats.org/officeDocument/2006/relationships/image" Target="../media/image32.png"/><Relationship Id="rId103" Type="http://schemas.openxmlformats.org/officeDocument/2006/relationships/customXml" Target="../ink/ink62.xml"/><Relationship Id="rId310" Type="http://schemas.openxmlformats.org/officeDocument/2006/relationships/customXml" Target="../ink/ink166.xml"/><Relationship Id="rId548" Type="http://schemas.openxmlformats.org/officeDocument/2006/relationships/customXml" Target="../ink/ink285.xml"/><Relationship Id="rId755" Type="http://schemas.openxmlformats.org/officeDocument/2006/relationships/image" Target="../media/image389.png"/><Relationship Id="rId91" Type="http://schemas.openxmlformats.org/officeDocument/2006/relationships/customXml" Target="../ink/ink56.xml"/><Relationship Id="rId187" Type="http://schemas.openxmlformats.org/officeDocument/2006/relationships/customXml" Target="../ink/ink104.xml"/><Relationship Id="rId394" Type="http://schemas.openxmlformats.org/officeDocument/2006/relationships/customXml" Target="../ink/ink208.xml"/><Relationship Id="rId408" Type="http://schemas.openxmlformats.org/officeDocument/2006/relationships/customXml" Target="../ink/ink215.xml"/><Relationship Id="rId615" Type="http://schemas.openxmlformats.org/officeDocument/2006/relationships/image" Target="../media/image319.png"/><Relationship Id="rId822" Type="http://schemas.openxmlformats.org/officeDocument/2006/relationships/customXml" Target="../ink/ink422.xml"/><Relationship Id="rId254" Type="http://schemas.openxmlformats.org/officeDocument/2006/relationships/image" Target="../media/image139.png"/><Relationship Id="rId699" Type="http://schemas.openxmlformats.org/officeDocument/2006/relationships/image" Target="../media/image361.png"/><Relationship Id="rId49" Type="http://schemas.openxmlformats.org/officeDocument/2006/relationships/customXml" Target="../ink/ink35.xml"/><Relationship Id="rId114" Type="http://schemas.openxmlformats.org/officeDocument/2006/relationships/image" Target="../media/image70.png"/><Relationship Id="rId461" Type="http://schemas.openxmlformats.org/officeDocument/2006/relationships/image" Target="../media/image242.png"/><Relationship Id="rId559" Type="http://schemas.openxmlformats.org/officeDocument/2006/relationships/image" Target="../media/image291.png"/><Relationship Id="rId766" Type="http://schemas.openxmlformats.org/officeDocument/2006/relationships/customXml" Target="../ink/ink394.xml"/><Relationship Id="rId198" Type="http://schemas.openxmlformats.org/officeDocument/2006/relationships/image" Target="../media/image111.png"/><Relationship Id="rId321" Type="http://schemas.openxmlformats.org/officeDocument/2006/relationships/image" Target="../media/image172.png"/><Relationship Id="rId419" Type="http://schemas.openxmlformats.org/officeDocument/2006/relationships/image" Target="../media/image221.png"/><Relationship Id="rId626" Type="http://schemas.openxmlformats.org/officeDocument/2006/relationships/customXml" Target="../ink/ink324.xml"/><Relationship Id="rId265" Type="http://schemas.openxmlformats.org/officeDocument/2006/relationships/customXml" Target="../ink/ink143.xml"/><Relationship Id="rId472" Type="http://schemas.openxmlformats.org/officeDocument/2006/relationships/customXml" Target="../ink/ink247.xml"/><Relationship Id="rId125" Type="http://schemas.openxmlformats.org/officeDocument/2006/relationships/customXml" Target="../ink/ink73.xml"/><Relationship Id="rId332" Type="http://schemas.openxmlformats.org/officeDocument/2006/relationships/customXml" Target="../ink/ink177.xml"/><Relationship Id="rId777" Type="http://schemas.openxmlformats.org/officeDocument/2006/relationships/image" Target="../media/image400.png"/><Relationship Id="rId637" Type="http://schemas.openxmlformats.org/officeDocument/2006/relationships/image" Target="../media/image330.png"/><Relationship Id="rId276" Type="http://schemas.openxmlformats.org/officeDocument/2006/relationships/customXml" Target="../ink/ink149.xml"/><Relationship Id="rId483" Type="http://schemas.openxmlformats.org/officeDocument/2006/relationships/image" Target="../media/image253.png"/><Relationship Id="rId690" Type="http://schemas.openxmlformats.org/officeDocument/2006/relationships/customXml" Target="../ink/ink356.xml"/><Relationship Id="rId704" Type="http://schemas.openxmlformats.org/officeDocument/2006/relationships/customXml" Target="../ink/ink363.xml"/><Relationship Id="rId40" Type="http://schemas.openxmlformats.org/officeDocument/2006/relationships/image" Target="../media/image33.png"/><Relationship Id="rId136" Type="http://schemas.openxmlformats.org/officeDocument/2006/relationships/image" Target="../media/image80.png"/><Relationship Id="rId343" Type="http://schemas.openxmlformats.org/officeDocument/2006/relationships/image" Target="../media/image183.png"/><Relationship Id="rId550" Type="http://schemas.openxmlformats.org/officeDocument/2006/relationships/customXml" Target="../ink/ink286.xml"/><Relationship Id="rId788" Type="http://schemas.openxmlformats.org/officeDocument/2006/relationships/customXml" Target="../ink/ink405.xml"/><Relationship Id="rId203" Type="http://schemas.openxmlformats.org/officeDocument/2006/relationships/customXml" Target="../ink/ink112.xml"/><Relationship Id="rId648" Type="http://schemas.openxmlformats.org/officeDocument/2006/relationships/customXml" Target="../ink/ink335.xml"/><Relationship Id="rId287" Type="http://schemas.openxmlformats.org/officeDocument/2006/relationships/image" Target="../media/image155.png"/><Relationship Id="rId410" Type="http://schemas.openxmlformats.org/officeDocument/2006/relationships/customXml" Target="../ink/ink216.xml"/><Relationship Id="rId494" Type="http://schemas.openxmlformats.org/officeDocument/2006/relationships/customXml" Target="../ink/ink258.xml"/><Relationship Id="rId508" Type="http://schemas.openxmlformats.org/officeDocument/2006/relationships/customXml" Target="../ink/ink265.xml"/><Relationship Id="rId715" Type="http://schemas.openxmlformats.org/officeDocument/2006/relationships/image" Target="../media/image369.png"/><Relationship Id="rId147" Type="http://schemas.openxmlformats.org/officeDocument/2006/relationships/customXml" Target="../ink/ink84.xml"/><Relationship Id="rId354" Type="http://schemas.openxmlformats.org/officeDocument/2006/relationships/customXml" Target="../ink/ink188.xml"/><Relationship Id="rId799" Type="http://schemas.openxmlformats.org/officeDocument/2006/relationships/image" Target="../media/image411.png"/><Relationship Id="rId51" Type="http://schemas.openxmlformats.org/officeDocument/2006/relationships/customXml" Target="../ink/ink36.xml"/><Relationship Id="rId561" Type="http://schemas.openxmlformats.org/officeDocument/2006/relationships/image" Target="../media/image292.png"/><Relationship Id="rId659" Type="http://schemas.openxmlformats.org/officeDocument/2006/relationships/image" Target="../media/image341.png"/><Relationship Id="rId214" Type="http://schemas.openxmlformats.org/officeDocument/2006/relationships/image" Target="../media/image119.png"/><Relationship Id="rId298" Type="http://schemas.openxmlformats.org/officeDocument/2006/relationships/customXml" Target="../ink/ink160.xml"/><Relationship Id="rId421" Type="http://schemas.openxmlformats.org/officeDocument/2006/relationships/image" Target="../media/image222.png"/><Relationship Id="rId519" Type="http://schemas.openxmlformats.org/officeDocument/2006/relationships/image" Target="../media/image271.png"/><Relationship Id="rId158" Type="http://schemas.openxmlformats.org/officeDocument/2006/relationships/image" Target="../media/image91.png"/><Relationship Id="rId726" Type="http://schemas.openxmlformats.org/officeDocument/2006/relationships/customXml" Target="../ink/ink374.xml"/><Relationship Id="rId62" Type="http://schemas.openxmlformats.org/officeDocument/2006/relationships/image" Target="../media/image44.png"/><Relationship Id="rId365" Type="http://schemas.openxmlformats.org/officeDocument/2006/relationships/image" Target="../media/image194.png"/><Relationship Id="rId572" Type="http://schemas.openxmlformats.org/officeDocument/2006/relationships/customXml" Target="../ink/ink297.xml"/><Relationship Id="rId225" Type="http://schemas.openxmlformats.org/officeDocument/2006/relationships/customXml" Target="../ink/ink123.xml"/><Relationship Id="rId432" Type="http://schemas.openxmlformats.org/officeDocument/2006/relationships/customXml" Target="../ink/ink227.xml"/><Relationship Id="rId737" Type="http://schemas.openxmlformats.org/officeDocument/2006/relationships/image" Target="../media/image380.png"/><Relationship Id="rId73" Type="http://schemas.openxmlformats.org/officeDocument/2006/relationships/customXml" Target="../ink/ink47.xml"/><Relationship Id="rId169" Type="http://schemas.openxmlformats.org/officeDocument/2006/relationships/customXml" Target="../ink/ink95.xml"/><Relationship Id="rId376" Type="http://schemas.openxmlformats.org/officeDocument/2006/relationships/customXml" Target="../ink/ink199.xml"/><Relationship Id="rId583" Type="http://schemas.openxmlformats.org/officeDocument/2006/relationships/image" Target="../media/image303.png"/><Relationship Id="rId790" Type="http://schemas.openxmlformats.org/officeDocument/2006/relationships/customXml" Target="../ink/ink406.xml"/><Relationship Id="rId804" Type="http://schemas.openxmlformats.org/officeDocument/2006/relationships/customXml" Target="../ink/ink413.xml"/><Relationship Id="rId4" Type="http://schemas.openxmlformats.org/officeDocument/2006/relationships/image" Target="../media/image11.png"/><Relationship Id="rId236" Type="http://schemas.openxmlformats.org/officeDocument/2006/relationships/image" Target="../media/image130.png"/><Relationship Id="rId443" Type="http://schemas.openxmlformats.org/officeDocument/2006/relationships/image" Target="../media/image233.png"/><Relationship Id="rId650" Type="http://schemas.openxmlformats.org/officeDocument/2006/relationships/customXml" Target="../ink/ink336.xml"/><Relationship Id="rId303" Type="http://schemas.openxmlformats.org/officeDocument/2006/relationships/image" Target="../media/image163.png"/><Relationship Id="rId748" Type="http://schemas.openxmlformats.org/officeDocument/2006/relationships/customXml" Target="../ink/ink385.xml"/><Relationship Id="rId84" Type="http://schemas.openxmlformats.org/officeDocument/2006/relationships/image" Target="../media/image55.png"/><Relationship Id="rId387" Type="http://schemas.openxmlformats.org/officeDocument/2006/relationships/image" Target="../media/image205.png"/><Relationship Id="rId510" Type="http://schemas.openxmlformats.org/officeDocument/2006/relationships/customXml" Target="../ink/ink266.xml"/><Relationship Id="rId594" Type="http://schemas.openxmlformats.org/officeDocument/2006/relationships/customXml" Target="../ink/ink308.xml"/><Relationship Id="rId608" Type="http://schemas.openxmlformats.org/officeDocument/2006/relationships/customXml" Target="../ink/ink315.xml"/><Relationship Id="rId815" Type="http://schemas.openxmlformats.org/officeDocument/2006/relationships/image" Target="../media/image419.png"/><Relationship Id="rId247" Type="http://schemas.openxmlformats.org/officeDocument/2006/relationships/customXml" Target="../ink/ink134.xml"/><Relationship Id="rId107" Type="http://schemas.openxmlformats.org/officeDocument/2006/relationships/customXml" Target="../ink/ink64.xml"/><Relationship Id="rId454" Type="http://schemas.openxmlformats.org/officeDocument/2006/relationships/customXml" Target="../ink/ink238.xml"/><Relationship Id="rId661" Type="http://schemas.openxmlformats.org/officeDocument/2006/relationships/image" Target="../media/image342.png"/><Relationship Id="rId759" Type="http://schemas.openxmlformats.org/officeDocument/2006/relationships/image" Target="../media/image391.png"/><Relationship Id="rId11" Type="http://schemas.openxmlformats.org/officeDocument/2006/relationships/customXml" Target="../ink/ink16.xml"/><Relationship Id="rId314" Type="http://schemas.openxmlformats.org/officeDocument/2006/relationships/customXml" Target="../ink/ink168.xml"/><Relationship Id="rId398" Type="http://schemas.openxmlformats.org/officeDocument/2006/relationships/customXml" Target="../ink/ink210.xml"/><Relationship Id="rId521" Type="http://schemas.openxmlformats.org/officeDocument/2006/relationships/image" Target="../media/image272.png"/><Relationship Id="rId619" Type="http://schemas.openxmlformats.org/officeDocument/2006/relationships/image" Target="../media/image321.png"/><Relationship Id="rId95" Type="http://schemas.openxmlformats.org/officeDocument/2006/relationships/customXml" Target="../ink/ink58.xml"/><Relationship Id="rId160" Type="http://schemas.openxmlformats.org/officeDocument/2006/relationships/image" Target="../media/image92.png"/><Relationship Id="rId258" Type="http://schemas.openxmlformats.org/officeDocument/2006/relationships/image" Target="../media/image141.png"/><Relationship Id="rId465" Type="http://schemas.openxmlformats.org/officeDocument/2006/relationships/image" Target="../media/image244.png"/><Relationship Id="rId672" Type="http://schemas.openxmlformats.org/officeDocument/2006/relationships/customXml" Target="../ink/ink347.xml"/><Relationship Id="rId22" Type="http://schemas.openxmlformats.org/officeDocument/2006/relationships/image" Target="../media/image24.png"/><Relationship Id="rId118" Type="http://schemas.openxmlformats.org/officeDocument/2006/relationships/image" Target="../media/image72.png"/><Relationship Id="rId325" Type="http://schemas.openxmlformats.org/officeDocument/2006/relationships/image" Target="../media/image174.png"/><Relationship Id="rId532" Type="http://schemas.openxmlformats.org/officeDocument/2006/relationships/customXml" Target="../ink/ink277.xml"/><Relationship Id="rId171" Type="http://schemas.openxmlformats.org/officeDocument/2006/relationships/customXml" Target="../ink/ink96.xml"/><Relationship Id="rId269" Type="http://schemas.openxmlformats.org/officeDocument/2006/relationships/image" Target="../media/image146.png"/><Relationship Id="rId476" Type="http://schemas.openxmlformats.org/officeDocument/2006/relationships/customXml" Target="../ink/ink249.xml"/><Relationship Id="rId683" Type="http://schemas.openxmlformats.org/officeDocument/2006/relationships/image" Target="../media/image353.png"/><Relationship Id="rId33" Type="http://schemas.openxmlformats.org/officeDocument/2006/relationships/customXml" Target="../ink/ink27.xml"/><Relationship Id="rId129" Type="http://schemas.openxmlformats.org/officeDocument/2006/relationships/customXml" Target="../ink/ink75.xml"/><Relationship Id="rId336" Type="http://schemas.openxmlformats.org/officeDocument/2006/relationships/customXml" Target="../ink/ink179.xml"/><Relationship Id="rId543" Type="http://schemas.openxmlformats.org/officeDocument/2006/relationships/image" Target="../media/image283.png"/><Relationship Id="rId182" Type="http://schemas.openxmlformats.org/officeDocument/2006/relationships/image" Target="../media/image103.png"/><Relationship Id="rId403" Type="http://schemas.openxmlformats.org/officeDocument/2006/relationships/image" Target="../media/image213.png"/><Relationship Id="rId750" Type="http://schemas.openxmlformats.org/officeDocument/2006/relationships/customXml" Target="../ink/ink386.xml"/><Relationship Id="rId487" Type="http://schemas.openxmlformats.org/officeDocument/2006/relationships/image" Target="../media/image255.png"/><Relationship Id="rId610" Type="http://schemas.openxmlformats.org/officeDocument/2006/relationships/customXml" Target="../ink/ink316.xml"/><Relationship Id="rId694" Type="http://schemas.openxmlformats.org/officeDocument/2006/relationships/customXml" Target="../ink/ink358.xml"/><Relationship Id="rId708" Type="http://schemas.openxmlformats.org/officeDocument/2006/relationships/customXml" Target="../ink/ink365.xml"/><Relationship Id="rId347" Type="http://schemas.openxmlformats.org/officeDocument/2006/relationships/image" Target="../media/image185.png"/><Relationship Id="rId44" Type="http://schemas.openxmlformats.org/officeDocument/2006/relationships/image" Target="../media/image35.png"/><Relationship Id="rId554" Type="http://schemas.openxmlformats.org/officeDocument/2006/relationships/customXml" Target="../ink/ink288.xml"/><Relationship Id="rId761" Type="http://schemas.openxmlformats.org/officeDocument/2006/relationships/image" Target="../media/image39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5" Type="http://schemas.openxmlformats.org/officeDocument/2006/relationships/image" Target="../media/image3826.png"/><Relationship Id="rId4" Type="http://schemas.openxmlformats.org/officeDocument/2006/relationships/image" Target="../media/image38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3827.png"/><Relationship Id="rId4" Type="http://schemas.openxmlformats.org/officeDocument/2006/relationships/image" Target="../media/image38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5" Type="http://schemas.openxmlformats.org/officeDocument/2006/relationships/image" Target="../media/image3828.png"/><Relationship Id="rId4" Type="http://schemas.openxmlformats.org/officeDocument/2006/relationships/image" Target="../media/image38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0.xml"/><Relationship Id="rId671" Type="http://schemas.openxmlformats.org/officeDocument/2006/relationships/image" Target="../media/image754.png"/><Relationship Id="rId21" Type="http://schemas.openxmlformats.org/officeDocument/2006/relationships/customXml" Target="../ink/ink432.xml"/><Relationship Id="rId324" Type="http://schemas.openxmlformats.org/officeDocument/2006/relationships/image" Target="../media/image583.png"/><Relationship Id="rId531" Type="http://schemas.openxmlformats.org/officeDocument/2006/relationships/customXml" Target="../ink/ink688.xml"/><Relationship Id="rId629" Type="http://schemas.openxmlformats.org/officeDocument/2006/relationships/image" Target="../media/image733.png"/><Relationship Id="rId170" Type="http://schemas.openxmlformats.org/officeDocument/2006/relationships/image" Target="../media/image506.png"/><Relationship Id="rId268" Type="http://schemas.openxmlformats.org/officeDocument/2006/relationships/image" Target="../media/image555.png"/><Relationship Id="rId475" Type="http://schemas.openxmlformats.org/officeDocument/2006/relationships/customXml" Target="../ink/ink659.xml"/><Relationship Id="rId32" Type="http://schemas.openxmlformats.org/officeDocument/2006/relationships/image" Target="../media/image437.png"/><Relationship Id="rId128" Type="http://schemas.openxmlformats.org/officeDocument/2006/relationships/image" Target="../media/image485.png"/><Relationship Id="rId335" Type="http://schemas.openxmlformats.org/officeDocument/2006/relationships/customXml" Target="../ink/ink589.xml"/><Relationship Id="rId542" Type="http://schemas.openxmlformats.org/officeDocument/2006/relationships/customXml" Target="../ink/ink694.xml"/><Relationship Id="rId181" Type="http://schemas.openxmlformats.org/officeDocument/2006/relationships/customXml" Target="../ink/ink512.xml"/><Relationship Id="rId402" Type="http://schemas.openxmlformats.org/officeDocument/2006/relationships/image" Target="../media/image621.png"/><Relationship Id="rId279" Type="http://schemas.openxmlformats.org/officeDocument/2006/relationships/customXml" Target="../ink/ink561.xml"/><Relationship Id="rId486" Type="http://schemas.openxmlformats.org/officeDocument/2006/relationships/image" Target="../media/image663.png"/><Relationship Id="rId43" Type="http://schemas.openxmlformats.org/officeDocument/2006/relationships/customXml" Target="../ink/ink443.xml"/><Relationship Id="rId139" Type="http://schemas.openxmlformats.org/officeDocument/2006/relationships/customXml" Target="../ink/ink491.xml"/><Relationship Id="rId346" Type="http://schemas.openxmlformats.org/officeDocument/2006/relationships/image" Target="../media/image594.png"/><Relationship Id="rId553" Type="http://schemas.openxmlformats.org/officeDocument/2006/relationships/image" Target="../media/image695.png"/><Relationship Id="rId192" Type="http://schemas.openxmlformats.org/officeDocument/2006/relationships/image" Target="../media/image517.png"/><Relationship Id="rId206" Type="http://schemas.openxmlformats.org/officeDocument/2006/relationships/image" Target="../media/image524.png"/><Relationship Id="rId413" Type="http://schemas.openxmlformats.org/officeDocument/2006/relationships/customXml" Target="../ink/ink628.xml"/><Relationship Id="rId497" Type="http://schemas.openxmlformats.org/officeDocument/2006/relationships/customXml" Target="../ink/ink670.xml"/><Relationship Id="rId620" Type="http://schemas.openxmlformats.org/officeDocument/2006/relationships/customXml" Target="../ink/ink733.xml"/><Relationship Id="rId357" Type="http://schemas.openxmlformats.org/officeDocument/2006/relationships/customXml" Target="../ink/ink600.xml"/><Relationship Id="rId54" Type="http://schemas.openxmlformats.org/officeDocument/2006/relationships/image" Target="../media/image448.png"/><Relationship Id="rId217" Type="http://schemas.openxmlformats.org/officeDocument/2006/relationships/customXml" Target="../ink/ink530.xml"/><Relationship Id="rId564" Type="http://schemas.openxmlformats.org/officeDocument/2006/relationships/customXml" Target="../ink/ink705.xml"/><Relationship Id="rId424" Type="http://schemas.openxmlformats.org/officeDocument/2006/relationships/image" Target="../media/image632.png"/><Relationship Id="rId631" Type="http://schemas.openxmlformats.org/officeDocument/2006/relationships/image" Target="../media/image734.png"/><Relationship Id="rId270" Type="http://schemas.openxmlformats.org/officeDocument/2006/relationships/image" Target="../media/image556.png"/><Relationship Id="rId65" Type="http://schemas.openxmlformats.org/officeDocument/2006/relationships/customXml" Target="../ink/ink454.xml"/><Relationship Id="rId130" Type="http://schemas.openxmlformats.org/officeDocument/2006/relationships/image" Target="../media/image486.png"/><Relationship Id="rId368" Type="http://schemas.openxmlformats.org/officeDocument/2006/relationships/image" Target="../media/image605.png"/><Relationship Id="rId575" Type="http://schemas.openxmlformats.org/officeDocument/2006/relationships/image" Target="../media/image706.png"/><Relationship Id="rId228" Type="http://schemas.openxmlformats.org/officeDocument/2006/relationships/image" Target="../media/image535.png"/><Relationship Id="rId435" Type="http://schemas.openxmlformats.org/officeDocument/2006/relationships/customXml" Target="../ink/ink639.xml"/><Relationship Id="rId642" Type="http://schemas.openxmlformats.org/officeDocument/2006/relationships/customXml" Target="../ink/ink744.xml"/><Relationship Id="rId281" Type="http://schemas.openxmlformats.org/officeDocument/2006/relationships/customXml" Target="../ink/ink562.xml"/><Relationship Id="rId502" Type="http://schemas.openxmlformats.org/officeDocument/2006/relationships/customXml" Target="../ink/ink673.xml"/><Relationship Id="rId76" Type="http://schemas.openxmlformats.org/officeDocument/2006/relationships/image" Target="../media/image459.png"/><Relationship Id="rId141" Type="http://schemas.openxmlformats.org/officeDocument/2006/relationships/customXml" Target="../ink/ink492.xml"/><Relationship Id="rId379" Type="http://schemas.openxmlformats.org/officeDocument/2006/relationships/customXml" Target="../ink/ink611.xml"/><Relationship Id="rId586" Type="http://schemas.openxmlformats.org/officeDocument/2006/relationships/customXml" Target="../ink/ink716.xml"/><Relationship Id="rId7" Type="http://schemas.openxmlformats.org/officeDocument/2006/relationships/customXml" Target="../ink/ink425.xml"/><Relationship Id="rId239" Type="http://schemas.openxmlformats.org/officeDocument/2006/relationships/customXml" Target="../ink/ink541.xml"/><Relationship Id="rId446" Type="http://schemas.openxmlformats.org/officeDocument/2006/relationships/image" Target="../media/image643.png"/><Relationship Id="rId653" Type="http://schemas.openxmlformats.org/officeDocument/2006/relationships/image" Target="../media/image745.png"/><Relationship Id="rId292" Type="http://schemas.openxmlformats.org/officeDocument/2006/relationships/image" Target="../media/image567.png"/><Relationship Id="rId306" Type="http://schemas.openxmlformats.org/officeDocument/2006/relationships/image" Target="../media/image574.png"/><Relationship Id="rId87" Type="http://schemas.openxmlformats.org/officeDocument/2006/relationships/customXml" Target="../ink/ink465.xml"/><Relationship Id="rId513" Type="http://schemas.openxmlformats.org/officeDocument/2006/relationships/image" Target="../media/image676.png"/><Relationship Id="rId597" Type="http://schemas.openxmlformats.org/officeDocument/2006/relationships/image" Target="../media/image717.png"/><Relationship Id="rId152" Type="http://schemas.openxmlformats.org/officeDocument/2006/relationships/image" Target="../media/image497.png"/><Relationship Id="rId457" Type="http://schemas.openxmlformats.org/officeDocument/2006/relationships/customXml" Target="../ink/ink650.xml"/><Relationship Id="rId664" Type="http://schemas.openxmlformats.org/officeDocument/2006/relationships/customXml" Target="../ink/ink755.xml"/><Relationship Id="rId14" Type="http://schemas.openxmlformats.org/officeDocument/2006/relationships/image" Target="../media/image428.png"/><Relationship Id="rId317" Type="http://schemas.openxmlformats.org/officeDocument/2006/relationships/customXml" Target="../ink/ink580.xml"/><Relationship Id="rId524" Type="http://schemas.openxmlformats.org/officeDocument/2006/relationships/customXml" Target="../ink/ink684.xml"/><Relationship Id="rId98" Type="http://schemas.openxmlformats.org/officeDocument/2006/relationships/image" Target="../media/image470.png"/><Relationship Id="rId163" Type="http://schemas.openxmlformats.org/officeDocument/2006/relationships/customXml" Target="../ink/ink503.xml"/><Relationship Id="rId370" Type="http://schemas.openxmlformats.org/officeDocument/2006/relationships/image" Target="../media/image606.png"/><Relationship Id="rId230" Type="http://schemas.openxmlformats.org/officeDocument/2006/relationships/image" Target="../media/image536.png"/><Relationship Id="rId468" Type="http://schemas.openxmlformats.org/officeDocument/2006/relationships/image" Target="../media/image654.png"/><Relationship Id="rId675" Type="http://schemas.openxmlformats.org/officeDocument/2006/relationships/image" Target="../media/image756.png"/><Relationship Id="rId25" Type="http://schemas.openxmlformats.org/officeDocument/2006/relationships/customXml" Target="../ink/ink434.xml"/><Relationship Id="rId328" Type="http://schemas.openxmlformats.org/officeDocument/2006/relationships/image" Target="../media/image585.png"/><Relationship Id="rId535" Type="http://schemas.openxmlformats.org/officeDocument/2006/relationships/customXml" Target="../ink/ink690.xml"/><Relationship Id="rId174" Type="http://schemas.openxmlformats.org/officeDocument/2006/relationships/image" Target="../media/image508.png"/><Relationship Id="rId381" Type="http://schemas.openxmlformats.org/officeDocument/2006/relationships/customXml" Target="../ink/ink612.xml"/><Relationship Id="rId602" Type="http://schemas.openxmlformats.org/officeDocument/2006/relationships/customXml" Target="../ink/ink724.xml"/><Relationship Id="rId241" Type="http://schemas.openxmlformats.org/officeDocument/2006/relationships/customXml" Target="../ink/ink542.xml"/><Relationship Id="rId479" Type="http://schemas.openxmlformats.org/officeDocument/2006/relationships/customXml" Target="../ink/ink661.xml"/><Relationship Id="rId36" Type="http://schemas.openxmlformats.org/officeDocument/2006/relationships/image" Target="../media/image439.png"/><Relationship Id="rId339" Type="http://schemas.openxmlformats.org/officeDocument/2006/relationships/customXml" Target="../ink/ink591.xml"/><Relationship Id="rId546" Type="http://schemas.openxmlformats.org/officeDocument/2006/relationships/customXml" Target="../ink/ink696.xml"/><Relationship Id="rId101" Type="http://schemas.openxmlformats.org/officeDocument/2006/relationships/customXml" Target="../ink/ink472.xml"/><Relationship Id="rId185" Type="http://schemas.openxmlformats.org/officeDocument/2006/relationships/customXml" Target="../ink/ink514.xml"/><Relationship Id="rId406" Type="http://schemas.openxmlformats.org/officeDocument/2006/relationships/image" Target="../media/image623.png"/><Relationship Id="rId392" Type="http://schemas.openxmlformats.org/officeDocument/2006/relationships/image" Target="../media/image616.png"/><Relationship Id="rId613" Type="http://schemas.openxmlformats.org/officeDocument/2006/relationships/image" Target="../media/image725.png"/><Relationship Id="rId252" Type="http://schemas.openxmlformats.org/officeDocument/2006/relationships/image" Target="../media/image547.png"/><Relationship Id="rId47" Type="http://schemas.openxmlformats.org/officeDocument/2006/relationships/customXml" Target="../ink/ink445.xml"/><Relationship Id="rId112" Type="http://schemas.openxmlformats.org/officeDocument/2006/relationships/image" Target="../media/image477.png"/><Relationship Id="rId557" Type="http://schemas.openxmlformats.org/officeDocument/2006/relationships/image" Target="../media/image697.png"/><Relationship Id="rId196" Type="http://schemas.openxmlformats.org/officeDocument/2006/relationships/image" Target="../media/image519.png"/><Relationship Id="rId417" Type="http://schemas.openxmlformats.org/officeDocument/2006/relationships/customXml" Target="../ink/ink630.xml"/><Relationship Id="rId624" Type="http://schemas.openxmlformats.org/officeDocument/2006/relationships/customXml" Target="../ink/ink735.xml"/><Relationship Id="rId263" Type="http://schemas.openxmlformats.org/officeDocument/2006/relationships/customXml" Target="../ink/ink553.xml"/><Relationship Id="rId470" Type="http://schemas.openxmlformats.org/officeDocument/2006/relationships/image" Target="../media/image655.png"/><Relationship Id="rId58" Type="http://schemas.openxmlformats.org/officeDocument/2006/relationships/image" Target="../media/image450.png"/><Relationship Id="rId123" Type="http://schemas.openxmlformats.org/officeDocument/2006/relationships/customXml" Target="../ink/ink483.xml"/><Relationship Id="rId330" Type="http://schemas.openxmlformats.org/officeDocument/2006/relationships/image" Target="../media/image586.png"/><Relationship Id="rId568" Type="http://schemas.openxmlformats.org/officeDocument/2006/relationships/customXml" Target="../ink/ink707.xml"/><Relationship Id="rId428" Type="http://schemas.openxmlformats.org/officeDocument/2006/relationships/image" Target="../media/image634.png"/><Relationship Id="rId635" Type="http://schemas.openxmlformats.org/officeDocument/2006/relationships/image" Target="../media/image736.png"/><Relationship Id="rId274" Type="http://schemas.openxmlformats.org/officeDocument/2006/relationships/image" Target="../media/image558.png"/><Relationship Id="rId481" Type="http://schemas.openxmlformats.org/officeDocument/2006/relationships/customXml" Target="../ink/ink662.xml"/><Relationship Id="rId69" Type="http://schemas.openxmlformats.org/officeDocument/2006/relationships/customXml" Target="../ink/ink456.xml"/><Relationship Id="rId134" Type="http://schemas.openxmlformats.org/officeDocument/2006/relationships/image" Target="../media/image488.png"/><Relationship Id="rId579" Type="http://schemas.openxmlformats.org/officeDocument/2006/relationships/image" Target="../media/image708.png"/><Relationship Id="rId341" Type="http://schemas.openxmlformats.org/officeDocument/2006/relationships/customXml" Target="../ink/ink592.xml"/><Relationship Id="rId439" Type="http://schemas.openxmlformats.org/officeDocument/2006/relationships/customXml" Target="../ink/ink641.xml"/><Relationship Id="rId646" Type="http://schemas.openxmlformats.org/officeDocument/2006/relationships/customXml" Target="../ink/ink746.xml"/><Relationship Id="rId201" Type="http://schemas.openxmlformats.org/officeDocument/2006/relationships/customXml" Target="../ink/ink522.xml"/><Relationship Id="rId243" Type="http://schemas.openxmlformats.org/officeDocument/2006/relationships/customXml" Target="../ink/ink543.xml"/><Relationship Id="rId285" Type="http://schemas.openxmlformats.org/officeDocument/2006/relationships/customXml" Target="../ink/ink564.xml"/><Relationship Id="rId450" Type="http://schemas.openxmlformats.org/officeDocument/2006/relationships/image" Target="../media/image645.png"/><Relationship Id="rId506" Type="http://schemas.openxmlformats.org/officeDocument/2006/relationships/customXml" Target="../ink/ink675.xml"/><Relationship Id="rId38" Type="http://schemas.openxmlformats.org/officeDocument/2006/relationships/image" Target="../media/image440.png"/><Relationship Id="rId103" Type="http://schemas.openxmlformats.org/officeDocument/2006/relationships/customXml" Target="../ink/ink473.xml"/><Relationship Id="rId310" Type="http://schemas.openxmlformats.org/officeDocument/2006/relationships/image" Target="../media/image576.png"/><Relationship Id="rId492" Type="http://schemas.openxmlformats.org/officeDocument/2006/relationships/image" Target="../media/image666.png"/><Relationship Id="rId548" Type="http://schemas.openxmlformats.org/officeDocument/2006/relationships/customXml" Target="../ink/ink697.xml"/><Relationship Id="rId91" Type="http://schemas.openxmlformats.org/officeDocument/2006/relationships/customXml" Target="../ink/ink467.xml"/><Relationship Id="rId145" Type="http://schemas.openxmlformats.org/officeDocument/2006/relationships/customXml" Target="../ink/ink494.xml"/><Relationship Id="rId187" Type="http://schemas.openxmlformats.org/officeDocument/2006/relationships/customXml" Target="../ink/ink515.xml"/><Relationship Id="rId352" Type="http://schemas.openxmlformats.org/officeDocument/2006/relationships/image" Target="../media/image597.png"/><Relationship Id="rId394" Type="http://schemas.openxmlformats.org/officeDocument/2006/relationships/image" Target="../media/image617.png"/><Relationship Id="rId408" Type="http://schemas.openxmlformats.org/officeDocument/2006/relationships/image" Target="../media/image624.png"/><Relationship Id="rId615" Type="http://schemas.openxmlformats.org/officeDocument/2006/relationships/image" Target="../media/image726.png"/><Relationship Id="rId212" Type="http://schemas.openxmlformats.org/officeDocument/2006/relationships/image" Target="../media/image527.png"/><Relationship Id="rId254" Type="http://schemas.openxmlformats.org/officeDocument/2006/relationships/image" Target="../media/image548.png"/><Relationship Id="rId657" Type="http://schemas.openxmlformats.org/officeDocument/2006/relationships/image" Target="../media/image747.png"/><Relationship Id="rId49" Type="http://schemas.openxmlformats.org/officeDocument/2006/relationships/customXml" Target="../ink/ink446.xml"/><Relationship Id="rId114" Type="http://schemas.openxmlformats.org/officeDocument/2006/relationships/image" Target="../media/image478.png"/><Relationship Id="rId296" Type="http://schemas.openxmlformats.org/officeDocument/2006/relationships/image" Target="../media/image569.png"/><Relationship Id="rId461" Type="http://schemas.openxmlformats.org/officeDocument/2006/relationships/customXml" Target="../ink/ink652.xml"/><Relationship Id="rId517" Type="http://schemas.openxmlformats.org/officeDocument/2006/relationships/image" Target="../media/image678.png"/><Relationship Id="rId559" Type="http://schemas.openxmlformats.org/officeDocument/2006/relationships/image" Target="../media/image698.png"/><Relationship Id="rId60" Type="http://schemas.openxmlformats.org/officeDocument/2006/relationships/image" Target="../media/image451.png"/><Relationship Id="rId156" Type="http://schemas.openxmlformats.org/officeDocument/2006/relationships/image" Target="../media/image499.png"/><Relationship Id="rId198" Type="http://schemas.openxmlformats.org/officeDocument/2006/relationships/image" Target="../media/image520.png"/><Relationship Id="rId321" Type="http://schemas.openxmlformats.org/officeDocument/2006/relationships/customXml" Target="../ink/ink582.xml"/><Relationship Id="rId363" Type="http://schemas.openxmlformats.org/officeDocument/2006/relationships/customXml" Target="../ink/ink603.xml"/><Relationship Id="rId419" Type="http://schemas.openxmlformats.org/officeDocument/2006/relationships/customXml" Target="../ink/ink631.xml"/><Relationship Id="rId570" Type="http://schemas.openxmlformats.org/officeDocument/2006/relationships/customXml" Target="../ink/ink708.xml"/><Relationship Id="rId626" Type="http://schemas.openxmlformats.org/officeDocument/2006/relationships/customXml" Target="../ink/ink736.xml"/><Relationship Id="rId223" Type="http://schemas.openxmlformats.org/officeDocument/2006/relationships/customXml" Target="../ink/ink533.xml"/><Relationship Id="rId430" Type="http://schemas.openxmlformats.org/officeDocument/2006/relationships/image" Target="../media/image635.png"/><Relationship Id="rId668" Type="http://schemas.openxmlformats.org/officeDocument/2006/relationships/customXml" Target="../ink/ink757.xml"/><Relationship Id="rId18" Type="http://schemas.openxmlformats.org/officeDocument/2006/relationships/image" Target="../media/image430.png"/><Relationship Id="rId265" Type="http://schemas.openxmlformats.org/officeDocument/2006/relationships/customXml" Target="../ink/ink554.xml"/><Relationship Id="rId472" Type="http://schemas.openxmlformats.org/officeDocument/2006/relationships/image" Target="../media/image656.png"/><Relationship Id="rId528" Type="http://schemas.openxmlformats.org/officeDocument/2006/relationships/customXml" Target="../ink/ink686.xml"/><Relationship Id="rId125" Type="http://schemas.openxmlformats.org/officeDocument/2006/relationships/customXml" Target="../ink/ink484.xml"/><Relationship Id="rId167" Type="http://schemas.openxmlformats.org/officeDocument/2006/relationships/customXml" Target="../ink/ink505.xml"/><Relationship Id="rId332" Type="http://schemas.openxmlformats.org/officeDocument/2006/relationships/image" Target="../media/image587.png"/><Relationship Id="rId374" Type="http://schemas.openxmlformats.org/officeDocument/2006/relationships/image" Target="../media/image608.png"/><Relationship Id="rId581" Type="http://schemas.openxmlformats.org/officeDocument/2006/relationships/image" Target="../media/image709.png"/><Relationship Id="rId71" Type="http://schemas.openxmlformats.org/officeDocument/2006/relationships/customXml" Target="../ink/ink457.xml"/><Relationship Id="rId234" Type="http://schemas.openxmlformats.org/officeDocument/2006/relationships/image" Target="../media/image538.png"/><Relationship Id="rId637" Type="http://schemas.openxmlformats.org/officeDocument/2006/relationships/image" Target="../media/image737.png"/><Relationship Id="rId2" Type="http://schemas.openxmlformats.org/officeDocument/2006/relationships/image" Target="../media/image9.png"/><Relationship Id="rId29" Type="http://schemas.openxmlformats.org/officeDocument/2006/relationships/customXml" Target="../ink/ink436.xml"/><Relationship Id="rId276" Type="http://schemas.openxmlformats.org/officeDocument/2006/relationships/image" Target="../media/image559.png"/><Relationship Id="rId441" Type="http://schemas.openxmlformats.org/officeDocument/2006/relationships/customXml" Target="../ink/ink642.xml"/><Relationship Id="rId483" Type="http://schemas.openxmlformats.org/officeDocument/2006/relationships/customXml" Target="../ink/ink663.xml"/><Relationship Id="rId539" Type="http://schemas.openxmlformats.org/officeDocument/2006/relationships/image" Target="../media/image688.png"/><Relationship Id="rId40" Type="http://schemas.openxmlformats.org/officeDocument/2006/relationships/image" Target="../media/image441.png"/><Relationship Id="rId136" Type="http://schemas.openxmlformats.org/officeDocument/2006/relationships/image" Target="../media/image489.png"/><Relationship Id="rId178" Type="http://schemas.openxmlformats.org/officeDocument/2006/relationships/image" Target="../media/image510.png"/><Relationship Id="rId301" Type="http://schemas.openxmlformats.org/officeDocument/2006/relationships/customXml" Target="../ink/ink572.xml"/><Relationship Id="rId343" Type="http://schemas.openxmlformats.org/officeDocument/2006/relationships/customXml" Target="../ink/ink593.xml"/><Relationship Id="rId550" Type="http://schemas.openxmlformats.org/officeDocument/2006/relationships/customXml" Target="../ink/ink698.xml"/><Relationship Id="rId82" Type="http://schemas.openxmlformats.org/officeDocument/2006/relationships/image" Target="../media/image462.png"/><Relationship Id="rId203" Type="http://schemas.openxmlformats.org/officeDocument/2006/relationships/customXml" Target="../ink/ink523.xml"/><Relationship Id="rId385" Type="http://schemas.openxmlformats.org/officeDocument/2006/relationships/customXml" Target="../ink/ink614.xml"/><Relationship Id="rId592" Type="http://schemas.openxmlformats.org/officeDocument/2006/relationships/customXml" Target="../ink/ink719.xml"/><Relationship Id="rId606" Type="http://schemas.openxmlformats.org/officeDocument/2006/relationships/customXml" Target="../ink/ink726.xml"/><Relationship Id="rId648" Type="http://schemas.openxmlformats.org/officeDocument/2006/relationships/customXml" Target="../ink/ink747.xml"/><Relationship Id="rId245" Type="http://schemas.openxmlformats.org/officeDocument/2006/relationships/customXml" Target="../ink/ink544.xml"/><Relationship Id="rId287" Type="http://schemas.openxmlformats.org/officeDocument/2006/relationships/customXml" Target="../ink/ink565.xml"/><Relationship Id="rId410" Type="http://schemas.openxmlformats.org/officeDocument/2006/relationships/image" Target="../media/image625.png"/><Relationship Id="rId452" Type="http://schemas.openxmlformats.org/officeDocument/2006/relationships/image" Target="../media/image646.png"/><Relationship Id="rId494" Type="http://schemas.openxmlformats.org/officeDocument/2006/relationships/image" Target="../media/image667.png"/><Relationship Id="rId508" Type="http://schemas.openxmlformats.org/officeDocument/2006/relationships/customXml" Target="../ink/ink676.xml"/><Relationship Id="rId105" Type="http://schemas.openxmlformats.org/officeDocument/2006/relationships/customXml" Target="../ink/ink474.xml"/><Relationship Id="rId147" Type="http://schemas.openxmlformats.org/officeDocument/2006/relationships/customXml" Target="../ink/ink495.xml"/><Relationship Id="rId312" Type="http://schemas.openxmlformats.org/officeDocument/2006/relationships/image" Target="../media/image577.png"/><Relationship Id="rId354" Type="http://schemas.openxmlformats.org/officeDocument/2006/relationships/image" Target="../media/image598.png"/><Relationship Id="rId51" Type="http://schemas.openxmlformats.org/officeDocument/2006/relationships/customXml" Target="../ink/ink447.xml"/><Relationship Id="rId93" Type="http://schemas.openxmlformats.org/officeDocument/2006/relationships/customXml" Target="../ink/ink468.xml"/><Relationship Id="rId189" Type="http://schemas.openxmlformats.org/officeDocument/2006/relationships/customXml" Target="../ink/ink516.xml"/><Relationship Id="rId396" Type="http://schemas.openxmlformats.org/officeDocument/2006/relationships/image" Target="../media/image618.png"/><Relationship Id="rId561" Type="http://schemas.openxmlformats.org/officeDocument/2006/relationships/image" Target="../media/image699.png"/><Relationship Id="rId617" Type="http://schemas.openxmlformats.org/officeDocument/2006/relationships/image" Target="../media/image727.png"/><Relationship Id="rId659" Type="http://schemas.openxmlformats.org/officeDocument/2006/relationships/image" Target="../media/image748.png"/><Relationship Id="rId214" Type="http://schemas.openxmlformats.org/officeDocument/2006/relationships/image" Target="../media/image528.png"/><Relationship Id="rId256" Type="http://schemas.openxmlformats.org/officeDocument/2006/relationships/image" Target="../media/image549.png"/><Relationship Id="rId298" Type="http://schemas.openxmlformats.org/officeDocument/2006/relationships/image" Target="../media/image570.png"/><Relationship Id="rId421" Type="http://schemas.openxmlformats.org/officeDocument/2006/relationships/customXml" Target="../ink/ink632.xml"/><Relationship Id="rId463" Type="http://schemas.openxmlformats.org/officeDocument/2006/relationships/customXml" Target="../ink/ink653.xml"/><Relationship Id="rId519" Type="http://schemas.openxmlformats.org/officeDocument/2006/relationships/image" Target="../media/image679.png"/><Relationship Id="rId670" Type="http://schemas.openxmlformats.org/officeDocument/2006/relationships/customXml" Target="../ink/ink758.xml"/><Relationship Id="rId116" Type="http://schemas.openxmlformats.org/officeDocument/2006/relationships/image" Target="../media/image479.png"/><Relationship Id="rId158" Type="http://schemas.openxmlformats.org/officeDocument/2006/relationships/image" Target="../media/image500.png"/><Relationship Id="rId323" Type="http://schemas.openxmlformats.org/officeDocument/2006/relationships/customXml" Target="../ink/ink583.xml"/><Relationship Id="rId530" Type="http://schemas.openxmlformats.org/officeDocument/2006/relationships/customXml" Target="../ink/ink687.xml"/><Relationship Id="rId20" Type="http://schemas.openxmlformats.org/officeDocument/2006/relationships/image" Target="../media/image431.png"/><Relationship Id="rId62" Type="http://schemas.openxmlformats.org/officeDocument/2006/relationships/image" Target="../media/image452.png"/><Relationship Id="rId365" Type="http://schemas.openxmlformats.org/officeDocument/2006/relationships/customXml" Target="../ink/ink604.xml"/><Relationship Id="rId572" Type="http://schemas.openxmlformats.org/officeDocument/2006/relationships/customXml" Target="../ink/ink709.xml"/><Relationship Id="rId628" Type="http://schemas.openxmlformats.org/officeDocument/2006/relationships/customXml" Target="../ink/ink737.xml"/><Relationship Id="rId225" Type="http://schemas.openxmlformats.org/officeDocument/2006/relationships/customXml" Target="../ink/ink534.xml"/><Relationship Id="rId267" Type="http://schemas.openxmlformats.org/officeDocument/2006/relationships/customXml" Target="../ink/ink555.xml"/><Relationship Id="rId432" Type="http://schemas.openxmlformats.org/officeDocument/2006/relationships/image" Target="../media/image636.png"/><Relationship Id="rId474" Type="http://schemas.openxmlformats.org/officeDocument/2006/relationships/image" Target="../media/image657.png"/><Relationship Id="rId127" Type="http://schemas.openxmlformats.org/officeDocument/2006/relationships/customXml" Target="../ink/ink485.xml"/><Relationship Id="rId31" Type="http://schemas.openxmlformats.org/officeDocument/2006/relationships/customXml" Target="../ink/ink437.xml"/><Relationship Id="rId73" Type="http://schemas.openxmlformats.org/officeDocument/2006/relationships/customXml" Target="../ink/ink458.xml"/><Relationship Id="rId169" Type="http://schemas.openxmlformats.org/officeDocument/2006/relationships/customXml" Target="../ink/ink506.xml"/><Relationship Id="rId334" Type="http://schemas.openxmlformats.org/officeDocument/2006/relationships/image" Target="../media/image588.png"/><Relationship Id="rId376" Type="http://schemas.openxmlformats.org/officeDocument/2006/relationships/image" Target="../media/image609.png"/><Relationship Id="rId541" Type="http://schemas.openxmlformats.org/officeDocument/2006/relationships/image" Target="../media/image689.png"/><Relationship Id="rId583" Type="http://schemas.openxmlformats.org/officeDocument/2006/relationships/image" Target="../media/image710.png"/><Relationship Id="rId639" Type="http://schemas.openxmlformats.org/officeDocument/2006/relationships/image" Target="../media/image738.png"/><Relationship Id="rId4" Type="http://schemas.openxmlformats.org/officeDocument/2006/relationships/image" Target="../media/image11.png"/><Relationship Id="rId180" Type="http://schemas.openxmlformats.org/officeDocument/2006/relationships/image" Target="../media/image511.png"/><Relationship Id="rId236" Type="http://schemas.openxmlformats.org/officeDocument/2006/relationships/image" Target="../media/image539.png"/><Relationship Id="rId278" Type="http://schemas.openxmlformats.org/officeDocument/2006/relationships/image" Target="../media/image560.png"/><Relationship Id="rId401" Type="http://schemas.openxmlformats.org/officeDocument/2006/relationships/customXml" Target="../ink/ink622.xml"/><Relationship Id="rId443" Type="http://schemas.openxmlformats.org/officeDocument/2006/relationships/customXml" Target="../ink/ink643.xml"/><Relationship Id="rId650" Type="http://schemas.openxmlformats.org/officeDocument/2006/relationships/customXml" Target="../ink/ink748.xml"/><Relationship Id="rId303" Type="http://schemas.openxmlformats.org/officeDocument/2006/relationships/customXml" Target="../ink/ink573.xml"/><Relationship Id="rId485" Type="http://schemas.openxmlformats.org/officeDocument/2006/relationships/customXml" Target="../ink/ink664.xml"/><Relationship Id="rId42" Type="http://schemas.openxmlformats.org/officeDocument/2006/relationships/image" Target="../media/image442.png"/><Relationship Id="rId84" Type="http://schemas.openxmlformats.org/officeDocument/2006/relationships/image" Target="../media/image463.png"/><Relationship Id="rId138" Type="http://schemas.openxmlformats.org/officeDocument/2006/relationships/image" Target="../media/image490.png"/><Relationship Id="rId345" Type="http://schemas.openxmlformats.org/officeDocument/2006/relationships/customXml" Target="../ink/ink594.xml"/><Relationship Id="rId387" Type="http://schemas.openxmlformats.org/officeDocument/2006/relationships/customXml" Target="../ink/ink615.xml"/><Relationship Id="rId510" Type="http://schemas.openxmlformats.org/officeDocument/2006/relationships/customXml" Target="../ink/ink677.xml"/><Relationship Id="rId552" Type="http://schemas.openxmlformats.org/officeDocument/2006/relationships/customXml" Target="../ink/ink699.xml"/><Relationship Id="rId594" Type="http://schemas.openxmlformats.org/officeDocument/2006/relationships/customXml" Target="../ink/ink720.xml"/><Relationship Id="rId608" Type="http://schemas.openxmlformats.org/officeDocument/2006/relationships/customXml" Target="../ink/ink727.xml"/><Relationship Id="rId191" Type="http://schemas.openxmlformats.org/officeDocument/2006/relationships/customXml" Target="../ink/ink517.xml"/><Relationship Id="rId205" Type="http://schemas.openxmlformats.org/officeDocument/2006/relationships/customXml" Target="../ink/ink524.xml"/><Relationship Id="rId247" Type="http://schemas.openxmlformats.org/officeDocument/2006/relationships/customXml" Target="../ink/ink545.xml"/><Relationship Id="rId412" Type="http://schemas.openxmlformats.org/officeDocument/2006/relationships/image" Target="../media/image626.png"/><Relationship Id="rId107" Type="http://schemas.openxmlformats.org/officeDocument/2006/relationships/customXml" Target="../ink/ink475.xml"/><Relationship Id="rId289" Type="http://schemas.openxmlformats.org/officeDocument/2006/relationships/customXml" Target="../ink/ink566.xml"/><Relationship Id="rId454" Type="http://schemas.openxmlformats.org/officeDocument/2006/relationships/image" Target="../media/image647.png"/><Relationship Id="rId496" Type="http://schemas.openxmlformats.org/officeDocument/2006/relationships/image" Target="../media/image668.png"/><Relationship Id="rId661" Type="http://schemas.openxmlformats.org/officeDocument/2006/relationships/image" Target="../media/image749.png"/><Relationship Id="rId11" Type="http://schemas.openxmlformats.org/officeDocument/2006/relationships/customXml" Target="../ink/ink427.xml"/><Relationship Id="rId53" Type="http://schemas.openxmlformats.org/officeDocument/2006/relationships/customXml" Target="../ink/ink448.xml"/><Relationship Id="rId149" Type="http://schemas.openxmlformats.org/officeDocument/2006/relationships/customXml" Target="../ink/ink496.xml"/><Relationship Id="rId314" Type="http://schemas.openxmlformats.org/officeDocument/2006/relationships/image" Target="../media/image578.png"/><Relationship Id="rId356" Type="http://schemas.openxmlformats.org/officeDocument/2006/relationships/image" Target="../media/image599.png"/><Relationship Id="rId398" Type="http://schemas.openxmlformats.org/officeDocument/2006/relationships/image" Target="../media/image619.png"/><Relationship Id="rId521" Type="http://schemas.openxmlformats.org/officeDocument/2006/relationships/image" Target="../media/image680.png"/><Relationship Id="rId563" Type="http://schemas.openxmlformats.org/officeDocument/2006/relationships/image" Target="../media/image700.png"/><Relationship Id="rId619" Type="http://schemas.openxmlformats.org/officeDocument/2006/relationships/image" Target="../media/image728.png"/><Relationship Id="rId95" Type="http://schemas.openxmlformats.org/officeDocument/2006/relationships/customXml" Target="../ink/ink469.xml"/><Relationship Id="rId160" Type="http://schemas.openxmlformats.org/officeDocument/2006/relationships/image" Target="../media/image501.png"/><Relationship Id="rId216" Type="http://schemas.openxmlformats.org/officeDocument/2006/relationships/image" Target="../media/image529.png"/><Relationship Id="rId423" Type="http://schemas.openxmlformats.org/officeDocument/2006/relationships/customXml" Target="../ink/ink633.xml"/><Relationship Id="rId258" Type="http://schemas.openxmlformats.org/officeDocument/2006/relationships/image" Target="../media/image550.png"/><Relationship Id="rId465" Type="http://schemas.openxmlformats.org/officeDocument/2006/relationships/customXml" Target="../ink/ink654.xml"/><Relationship Id="rId630" Type="http://schemas.openxmlformats.org/officeDocument/2006/relationships/customXml" Target="../ink/ink738.xml"/><Relationship Id="rId672" Type="http://schemas.openxmlformats.org/officeDocument/2006/relationships/customXml" Target="../ink/ink759.xml"/><Relationship Id="rId22" Type="http://schemas.openxmlformats.org/officeDocument/2006/relationships/image" Target="../media/image432.png"/><Relationship Id="rId64" Type="http://schemas.openxmlformats.org/officeDocument/2006/relationships/image" Target="../media/image453.png"/><Relationship Id="rId118" Type="http://schemas.openxmlformats.org/officeDocument/2006/relationships/image" Target="../media/image480.png"/><Relationship Id="rId325" Type="http://schemas.openxmlformats.org/officeDocument/2006/relationships/customXml" Target="../ink/ink584.xml"/><Relationship Id="rId367" Type="http://schemas.openxmlformats.org/officeDocument/2006/relationships/customXml" Target="../ink/ink605.xml"/><Relationship Id="rId532" Type="http://schemas.openxmlformats.org/officeDocument/2006/relationships/image" Target="../media/image685.png"/><Relationship Id="rId574" Type="http://schemas.openxmlformats.org/officeDocument/2006/relationships/customXml" Target="../ink/ink710.xml"/><Relationship Id="rId171" Type="http://schemas.openxmlformats.org/officeDocument/2006/relationships/customXml" Target="../ink/ink507.xml"/><Relationship Id="rId227" Type="http://schemas.openxmlformats.org/officeDocument/2006/relationships/customXml" Target="../ink/ink535.xml"/><Relationship Id="rId269" Type="http://schemas.openxmlformats.org/officeDocument/2006/relationships/customXml" Target="../ink/ink556.xml"/><Relationship Id="rId434" Type="http://schemas.openxmlformats.org/officeDocument/2006/relationships/image" Target="../media/image637.png"/><Relationship Id="rId476" Type="http://schemas.openxmlformats.org/officeDocument/2006/relationships/image" Target="../media/image658.png"/><Relationship Id="rId641" Type="http://schemas.openxmlformats.org/officeDocument/2006/relationships/image" Target="../media/image739.png"/><Relationship Id="rId33" Type="http://schemas.openxmlformats.org/officeDocument/2006/relationships/customXml" Target="../ink/ink438.xml"/><Relationship Id="rId129" Type="http://schemas.openxmlformats.org/officeDocument/2006/relationships/customXml" Target="../ink/ink486.xml"/><Relationship Id="rId280" Type="http://schemas.openxmlformats.org/officeDocument/2006/relationships/image" Target="../media/image561.png"/><Relationship Id="rId336" Type="http://schemas.openxmlformats.org/officeDocument/2006/relationships/image" Target="../media/image589.png"/><Relationship Id="rId501" Type="http://schemas.openxmlformats.org/officeDocument/2006/relationships/customXml" Target="../ink/ink672.xml"/><Relationship Id="rId543" Type="http://schemas.openxmlformats.org/officeDocument/2006/relationships/image" Target="../media/image690.png"/><Relationship Id="rId75" Type="http://schemas.openxmlformats.org/officeDocument/2006/relationships/customXml" Target="../ink/ink459.xml"/><Relationship Id="rId140" Type="http://schemas.openxmlformats.org/officeDocument/2006/relationships/image" Target="../media/image491.png"/><Relationship Id="rId182" Type="http://schemas.openxmlformats.org/officeDocument/2006/relationships/image" Target="../media/image512.png"/><Relationship Id="rId378" Type="http://schemas.openxmlformats.org/officeDocument/2006/relationships/image" Target="../media/image610.png"/><Relationship Id="rId403" Type="http://schemas.openxmlformats.org/officeDocument/2006/relationships/customXml" Target="../ink/ink623.xml"/><Relationship Id="rId585" Type="http://schemas.openxmlformats.org/officeDocument/2006/relationships/image" Target="../media/image711.png"/><Relationship Id="rId6" Type="http://schemas.openxmlformats.org/officeDocument/2006/relationships/image" Target="../media/image425.png"/><Relationship Id="rId238" Type="http://schemas.openxmlformats.org/officeDocument/2006/relationships/image" Target="../media/image540.png"/><Relationship Id="rId445" Type="http://schemas.openxmlformats.org/officeDocument/2006/relationships/customXml" Target="../ink/ink644.xml"/><Relationship Id="rId487" Type="http://schemas.openxmlformats.org/officeDocument/2006/relationships/customXml" Target="../ink/ink665.xml"/><Relationship Id="rId610" Type="http://schemas.openxmlformats.org/officeDocument/2006/relationships/customXml" Target="../ink/ink728.xml"/><Relationship Id="rId652" Type="http://schemas.openxmlformats.org/officeDocument/2006/relationships/customXml" Target="../ink/ink749.xml"/><Relationship Id="rId291" Type="http://schemas.openxmlformats.org/officeDocument/2006/relationships/customXml" Target="../ink/ink567.xml"/><Relationship Id="rId305" Type="http://schemas.openxmlformats.org/officeDocument/2006/relationships/customXml" Target="../ink/ink574.xml"/><Relationship Id="rId347" Type="http://schemas.openxmlformats.org/officeDocument/2006/relationships/customXml" Target="../ink/ink595.xml"/><Relationship Id="rId512" Type="http://schemas.openxmlformats.org/officeDocument/2006/relationships/customXml" Target="../ink/ink678.xml"/><Relationship Id="rId44" Type="http://schemas.openxmlformats.org/officeDocument/2006/relationships/image" Target="../media/image443.png"/><Relationship Id="rId86" Type="http://schemas.openxmlformats.org/officeDocument/2006/relationships/image" Target="../media/image464.png"/><Relationship Id="rId151" Type="http://schemas.openxmlformats.org/officeDocument/2006/relationships/customXml" Target="../ink/ink497.xml"/><Relationship Id="rId389" Type="http://schemas.openxmlformats.org/officeDocument/2006/relationships/customXml" Target="../ink/ink616.xml"/><Relationship Id="rId554" Type="http://schemas.openxmlformats.org/officeDocument/2006/relationships/customXml" Target="../ink/ink700.xml"/><Relationship Id="rId596" Type="http://schemas.openxmlformats.org/officeDocument/2006/relationships/customXml" Target="../ink/ink721.xml"/><Relationship Id="rId193" Type="http://schemas.openxmlformats.org/officeDocument/2006/relationships/customXml" Target="../ink/ink518.xml"/><Relationship Id="rId207" Type="http://schemas.openxmlformats.org/officeDocument/2006/relationships/customXml" Target="../ink/ink525.xml"/><Relationship Id="rId249" Type="http://schemas.openxmlformats.org/officeDocument/2006/relationships/customXml" Target="../ink/ink546.xml"/><Relationship Id="rId414" Type="http://schemas.openxmlformats.org/officeDocument/2006/relationships/image" Target="../media/image627.png"/><Relationship Id="rId456" Type="http://schemas.openxmlformats.org/officeDocument/2006/relationships/image" Target="../media/image648.png"/><Relationship Id="rId498" Type="http://schemas.openxmlformats.org/officeDocument/2006/relationships/image" Target="../media/image669.png"/><Relationship Id="rId621" Type="http://schemas.openxmlformats.org/officeDocument/2006/relationships/image" Target="../media/image729.png"/><Relationship Id="rId663" Type="http://schemas.openxmlformats.org/officeDocument/2006/relationships/image" Target="../media/image750.png"/><Relationship Id="rId13" Type="http://schemas.openxmlformats.org/officeDocument/2006/relationships/customXml" Target="../ink/ink428.xml"/><Relationship Id="rId109" Type="http://schemas.openxmlformats.org/officeDocument/2006/relationships/customXml" Target="../ink/ink476.xml"/><Relationship Id="rId260" Type="http://schemas.openxmlformats.org/officeDocument/2006/relationships/image" Target="../media/image551.png"/><Relationship Id="rId316" Type="http://schemas.openxmlformats.org/officeDocument/2006/relationships/image" Target="../media/image579.png"/><Relationship Id="rId523" Type="http://schemas.openxmlformats.org/officeDocument/2006/relationships/image" Target="../media/image681.png"/><Relationship Id="rId55" Type="http://schemas.openxmlformats.org/officeDocument/2006/relationships/customXml" Target="../ink/ink449.xml"/><Relationship Id="rId97" Type="http://schemas.openxmlformats.org/officeDocument/2006/relationships/customXml" Target="../ink/ink470.xml"/><Relationship Id="rId120" Type="http://schemas.openxmlformats.org/officeDocument/2006/relationships/image" Target="../media/image481.png"/><Relationship Id="rId358" Type="http://schemas.openxmlformats.org/officeDocument/2006/relationships/image" Target="../media/image600.png"/><Relationship Id="rId565" Type="http://schemas.openxmlformats.org/officeDocument/2006/relationships/image" Target="../media/image701.png"/><Relationship Id="rId162" Type="http://schemas.openxmlformats.org/officeDocument/2006/relationships/image" Target="../media/image502.png"/><Relationship Id="rId218" Type="http://schemas.openxmlformats.org/officeDocument/2006/relationships/image" Target="../media/image530.png"/><Relationship Id="rId425" Type="http://schemas.openxmlformats.org/officeDocument/2006/relationships/customXml" Target="../ink/ink634.xml"/><Relationship Id="rId467" Type="http://schemas.openxmlformats.org/officeDocument/2006/relationships/customXml" Target="../ink/ink655.xml"/><Relationship Id="rId632" Type="http://schemas.openxmlformats.org/officeDocument/2006/relationships/customXml" Target="../ink/ink739.xml"/><Relationship Id="rId271" Type="http://schemas.openxmlformats.org/officeDocument/2006/relationships/customXml" Target="../ink/ink557.xml"/><Relationship Id="rId674" Type="http://schemas.openxmlformats.org/officeDocument/2006/relationships/customXml" Target="../ink/ink760.xml"/><Relationship Id="rId24" Type="http://schemas.openxmlformats.org/officeDocument/2006/relationships/image" Target="../media/image433.png"/><Relationship Id="rId66" Type="http://schemas.openxmlformats.org/officeDocument/2006/relationships/image" Target="../media/image454.png"/><Relationship Id="rId131" Type="http://schemas.openxmlformats.org/officeDocument/2006/relationships/customXml" Target="../ink/ink487.xml"/><Relationship Id="rId327" Type="http://schemas.openxmlformats.org/officeDocument/2006/relationships/customXml" Target="../ink/ink585.xml"/><Relationship Id="rId369" Type="http://schemas.openxmlformats.org/officeDocument/2006/relationships/customXml" Target="../ink/ink606.xml"/><Relationship Id="rId534" Type="http://schemas.openxmlformats.org/officeDocument/2006/relationships/image" Target="../media/image686.png"/><Relationship Id="rId576" Type="http://schemas.openxmlformats.org/officeDocument/2006/relationships/customXml" Target="../ink/ink711.xml"/><Relationship Id="rId173" Type="http://schemas.openxmlformats.org/officeDocument/2006/relationships/customXml" Target="../ink/ink508.xml"/><Relationship Id="rId229" Type="http://schemas.openxmlformats.org/officeDocument/2006/relationships/customXml" Target="../ink/ink536.xml"/><Relationship Id="rId380" Type="http://schemas.openxmlformats.org/officeDocument/2006/relationships/image" Target="../media/image611.png"/><Relationship Id="rId436" Type="http://schemas.openxmlformats.org/officeDocument/2006/relationships/image" Target="../media/image638.png"/><Relationship Id="rId601" Type="http://schemas.openxmlformats.org/officeDocument/2006/relationships/image" Target="../media/image719.png"/><Relationship Id="rId643" Type="http://schemas.openxmlformats.org/officeDocument/2006/relationships/image" Target="../media/image740.png"/><Relationship Id="rId240" Type="http://schemas.openxmlformats.org/officeDocument/2006/relationships/image" Target="../media/image541.png"/><Relationship Id="rId478" Type="http://schemas.openxmlformats.org/officeDocument/2006/relationships/image" Target="../media/image659.png"/><Relationship Id="rId35" Type="http://schemas.openxmlformats.org/officeDocument/2006/relationships/customXml" Target="../ink/ink439.xml"/><Relationship Id="rId77" Type="http://schemas.openxmlformats.org/officeDocument/2006/relationships/customXml" Target="../ink/ink460.xml"/><Relationship Id="rId100" Type="http://schemas.openxmlformats.org/officeDocument/2006/relationships/image" Target="../media/image471.png"/><Relationship Id="rId282" Type="http://schemas.openxmlformats.org/officeDocument/2006/relationships/image" Target="../media/image562.png"/><Relationship Id="rId338" Type="http://schemas.openxmlformats.org/officeDocument/2006/relationships/image" Target="../media/image590.png"/><Relationship Id="rId503" Type="http://schemas.openxmlformats.org/officeDocument/2006/relationships/image" Target="../media/image671.png"/><Relationship Id="rId545" Type="http://schemas.openxmlformats.org/officeDocument/2006/relationships/image" Target="../media/image691.png"/><Relationship Id="rId587" Type="http://schemas.openxmlformats.org/officeDocument/2006/relationships/image" Target="../media/image712.png"/><Relationship Id="rId8" Type="http://schemas.openxmlformats.org/officeDocument/2006/relationships/image" Target="../media/image12.png"/><Relationship Id="rId142" Type="http://schemas.openxmlformats.org/officeDocument/2006/relationships/image" Target="../media/image492.png"/><Relationship Id="rId184" Type="http://schemas.openxmlformats.org/officeDocument/2006/relationships/image" Target="../media/image513.png"/><Relationship Id="rId391" Type="http://schemas.openxmlformats.org/officeDocument/2006/relationships/customXml" Target="../ink/ink617.xml"/><Relationship Id="rId405" Type="http://schemas.openxmlformats.org/officeDocument/2006/relationships/customXml" Target="../ink/ink624.xml"/><Relationship Id="rId447" Type="http://schemas.openxmlformats.org/officeDocument/2006/relationships/customXml" Target="../ink/ink645.xml"/><Relationship Id="rId612" Type="http://schemas.openxmlformats.org/officeDocument/2006/relationships/customXml" Target="../ink/ink729.xml"/><Relationship Id="rId251" Type="http://schemas.openxmlformats.org/officeDocument/2006/relationships/customXml" Target="../ink/ink547.xml"/><Relationship Id="rId489" Type="http://schemas.openxmlformats.org/officeDocument/2006/relationships/customXml" Target="../ink/ink666.xml"/><Relationship Id="rId654" Type="http://schemas.openxmlformats.org/officeDocument/2006/relationships/customXml" Target="../ink/ink750.xml"/><Relationship Id="rId46" Type="http://schemas.openxmlformats.org/officeDocument/2006/relationships/image" Target="../media/image444.png"/><Relationship Id="rId293" Type="http://schemas.openxmlformats.org/officeDocument/2006/relationships/customXml" Target="../ink/ink568.xml"/><Relationship Id="rId307" Type="http://schemas.openxmlformats.org/officeDocument/2006/relationships/customXml" Target="../ink/ink575.xml"/><Relationship Id="rId349" Type="http://schemas.openxmlformats.org/officeDocument/2006/relationships/customXml" Target="../ink/ink596.xml"/><Relationship Id="rId514" Type="http://schemas.openxmlformats.org/officeDocument/2006/relationships/customXml" Target="../ink/ink679.xml"/><Relationship Id="rId556" Type="http://schemas.openxmlformats.org/officeDocument/2006/relationships/customXml" Target="../ink/ink701.xml"/><Relationship Id="rId88" Type="http://schemas.openxmlformats.org/officeDocument/2006/relationships/image" Target="../media/image465.png"/><Relationship Id="rId111" Type="http://schemas.openxmlformats.org/officeDocument/2006/relationships/customXml" Target="../ink/ink477.xml"/><Relationship Id="rId153" Type="http://schemas.openxmlformats.org/officeDocument/2006/relationships/customXml" Target="../ink/ink498.xml"/><Relationship Id="rId195" Type="http://schemas.openxmlformats.org/officeDocument/2006/relationships/customXml" Target="../ink/ink519.xml"/><Relationship Id="rId209" Type="http://schemas.openxmlformats.org/officeDocument/2006/relationships/customXml" Target="../ink/ink526.xml"/><Relationship Id="rId360" Type="http://schemas.openxmlformats.org/officeDocument/2006/relationships/image" Target="../media/image601.png"/><Relationship Id="rId416" Type="http://schemas.openxmlformats.org/officeDocument/2006/relationships/image" Target="../media/image628.png"/><Relationship Id="rId598" Type="http://schemas.openxmlformats.org/officeDocument/2006/relationships/customXml" Target="../ink/ink722.xml"/><Relationship Id="rId220" Type="http://schemas.openxmlformats.org/officeDocument/2006/relationships/image" Target="../media/image531.png"/><Relationship Id="rId458" Type="http://schemas.openxmlformats.org/officeDocument/2006/relationships/image" Target="../media/image649.png"/><Relationship Id="rId623" Type="http://schemas.openxmlformats.org/officeDocument/2006/relationships/image" Target="../media/image730.png"/><Relationship Id="rId665" Type="http://schemas.openxmlformats.org/officeDocument/2006/relationships/image" Target="../media/image751.png"/><Relationship Id="rId15" Type="http://schemas.openxmlformats.org/officeDocument/2006/relationships/customXml" Target="../ink/ink429.xml"/><Relationship Id="rId57" Type="http://schemas.openxmlformats.org/officeDocument/2006/relationships/customXml" Target="../ink/ink450.xml"/><Relationship Id="rId262" Type="http://schemas.openxmlformats.org/officeDocument/2006/relationships/image" Target="../media/image552.png"/><Relationship Id="rId318" Type="http://schemas.openxmlformats.org/officeDocument/2006/relationships/image" Target="../media/image580.png"/><Relationship Id="rId525" Type="http://schemas.openxmlformats.org/officeDocument/2006/relationships/image" Target="../media/image682.png"/><Relationship Id="rId567" Type="http://schemas.openxmlformats.org/officeDocument/2006/relationships/image" Target="../media/image702.png"/><Relationship Id="rId99" Type="http://schemas.openxmlformats.org/officeDocument/2006/relationships/customXml" Target="../ink/ink471.xml"/><Relationship Id="rId122" Type="http://schemas.openxmlformats.org/officeDocument/2006/relationships/image" Target="../media/image482.png"/><Relationship Id="rId164" Type="http://schemas.openxmlformats.org/officeDocument/2006/relationships/image" Target="../media/image503.png"/><Relationship Id="rId371" Type="http://schemas.openxmlformats.org/officeDocument/2006/relationships/customXml" Target="../ink/ink607.xml"/><Relationship Id="rId427" Type="http://schemas.openxmlformats.org/officeDocument/2006/relationships/customXml" Target="../ink/ink635.xml"/><Relationship Id="rId469" Type="http://schemas.openxmlformats.org/officeDocument/2006/relationships/customXml" Target="../ink/ink656.xml"/><Relationship Id="rId634" Type="http://schemas.openxmlformats.org/officeDocument/2006/relationships/customXml" Target="../ink/ink740.xml"/><Relationship Id="rId26" Type="http://schemas.openxmlformats.org/officeDocument/2006/relationships/image" Target="../media/image434.png"/><Relationship Id="rId231" Type="http://schemas.openxmlformats.org/officeDocument/2006/relationships/customXml" Target="../ink/ink537.xml"/><Relationship Id="rId273" Type="http://schemas.openxmlformats.org/officeDocument/2006/relationships/customXml" Target="../ink/ink558.xml"/><Relationship Id="rId329" Type="http://schemas.openxmlformats.org/officeDocument/2006/relationships/customXml" Target="../ink/ink586.xml"/><Relationship Id="rId480" Type="http://schemas.openxmlformats.org/officeDocument/2006/relationships/image" Target="../media/image660.png"/><Relationship Id="rId536" Type="http://schemas.openxmlformats.org/officeDocument/2006/relationships/customXml" Target="../ink/ink691.xml"/><Relationship Id="rId68" Type="http://schemas.openxmlformats.org/officeDocument/2006/relationships/image" Target="../media/image455.png"/><Relationship Id="rId133" Type="http://schemas.openxmlformats.org/officeDocument/2006/relationships/customXml" Target="../ink/ink488.xml"/><Relationship Id="rId175" Type="http://schemas.openxmlformats.org/officeDocument/2006/relationships/customXml" Target="../ink/ink509.xml"/><Relationship Id="rId340" Type="http://schemas.openxmlformats.org/officeDocument/2006/relationships/image" Target="../media/image591.png"/><Relationship Id="rId578" Type="http://schemas.openxmlformats.org/officeDocument/2006/relationships/customXml" Target="../ink/ink712.xml"/><Relationship Id="rId200" Type="http://schemas.openxmlformats.org/officeDocument/2006/relationships/image" Target="../media/image521.png"/><Relationship Id="rId382" Type="http://schemas.openxmlformats.org/officeDocument/2006/relationships/image" Target="../media/image114.png"/><Relationship Id="rId438" Type="http://schemas.openxmlformats.org/officeDocument/2006/relationships/image" Target="../media/image639.png"/><Relationship Id="rId603" Type="http://schemas.openxmlformats.org/officeDocument/2006/relationships/image" Target="../media/image720.png"/><Relationship Id="rId645" Type="http://schemas.openxmlformats.org/officeDocument/2006/relationships/image" Target="../media/image741.png"/><Relationship Id="rId242" Type="http://schemas.openxmlformats.org/officeDocument/2006/relationships/image" Target="../media/image542.png"/><Relationship Id="rId284" Type="http://schemas.openxmlformats.org/officeDocument/2006/relationships/image" Target="../media/image563.png"/><Relationship Id="rId491" Type="http://schemas.openxmlformats.org/officeDocument/2006/relationships/customXml" Target="../ink/ink667.xml"/><Relationship Id="rId505" Type="http://schemas.openxmlformats.org/officeDocument/2006/relationships/image" Target="../media/image672.png"/><Relationship Id="rId37" Type="http://schemas.openxmlformats.org/officeDocument/2006/relationships/customXml" Target="../ink/ink440.xml"/><Relationship Id="rId79" Type="http://schemas.openxmlformats.org/officeDocument/2006/relationships/customXml" Target="../ink/ink461.xml"/><Relationship Id="rId102" Type="http://schemas.openxmlformats.org/officeDocument/2006/relationships/image" Target="../media/image472.png"/><Relationship Id="rId144" Type="http://schemas.openxmlformats.org/officeDocument/2006/relationships/image" Target="../media/image493.png"/><Relationship Id="rId547" Type="http://schemas.openxmlformats.org/officeDocument/2006/relationships/image" Target="../media/image692.png"/><Relationship Id="rId589" Type="http://schemas.openxmlformats.org/officeDocument/2006/relationships/image" Target="../media/image713.png"/><Relationship Id="rId90" Type="http://schemas.openxmlformats.org/officeDocument/2006/relationships/image" Target="../media/image466.png"/><Relationship Id="rId186" Type="http://schemas.openxmlformats.org/officeDocument/2006/relationships/image" Target="../media/image514.png"/><Relationship Id="rId351" Type="http://schemas.openxmlformats.org/officeDocument/2006/relationships/customXml" Target="../ink/ink597.xml"/><Relationship Id="rId393" Type="http://schemas.openxmlformats.org/officeDocument/2006/relationships/customXml" Target="../ink/ink618.xml"/><Relationship Id="rId407" Type="http://schemas.openxmlformats.org/officeDocument/2006/relationships/customXml" Target="../ink/ink625.xml"/><Relationship Id="rId449" Type="http://schemas.openxmlformats.org/officeDocument/2006/relationships/customXml" Target="../ink/ink646.xml"/><Relationship Id="rId614" Type="http://schemas.openxmlformats.org/officeDocument/2006/relationships/customXml" Target="../ink/ink730.xml"/><Relationship Id="rId656" Type="http://schemas.openxmlformats.org/officeDocument/2006/relationships/customXml" Target="../ink/ink751.xml"/><Relationship Id="rId211" Type="http://schemas.openxmlformats.org/officeDocument/2006/relationships/customXml" Target="../ink/ink527.xml"/><Relationship Id="rId253" Type="http://schemas.openxmlformats.org/officeDocument/2006/relationships/customXml" Target="../ink/ink548.xml"/><Relationship Id="rId295" Type="http://schemas.openxmlformats.org/officeDocument/2006/relationships/customXml" Target="../ink/ink569.xml"/><Relationship Id="rId309" Type="http://schemas.openxmlformats.org/officeDocument/2006/relationships/customXml" Target="../ink/ink576.xml"/><Relationship Id="rId460" Type="http://schemas.openxmlformats.org/officeDocument/2006/relationships/image" Target="../media/image650.png"/><Relationship Id="rId516" Type="http://schemas.openxmlformats.org/officeDocument/2006/relationships/customXml" Target="../ink/ink680.xml"/><Relationship Id="rId48" Type="http://schemas.openxmlformats.org/officeDocument/2006/relationships/image" Target="../media/image445.png"/><Relationship Id="rId113" Type="http://schemas.openxmlformats.org/officeDocument/2006/relationships/customXml" Target="../ink/ink478.xml"/><Relationship Id="rId320" Type="http://schemas.openxmlformats.org/officeDocument/2006/relationships/image" Target="../media/image581.png"/><Relationship Id="rId558" Type="http://schemas.openxmlformats.org/officeDocument/2006/relationships/customXml" Target="../ink/ink702.xml"/><Relationship Id="rId155" Type="http://schemas.openxmlformats.org/officeDocument/2006/relationships/customXml" Target="../ink/ink499.xml"/><Relationship Id="rId197" Type="http://schemas.openxmlformats.org/officeDocument/2006/relationships/customXml" Target="../ink/ink520.xml"/><Relationship Id="rId362" Type="http://schemas.openxmlformats.org/officeDocument/2006/relationships/image" Target="../media/image602.png"/><Relationship Id="rId418" Type="http://schemas.openxmlformats.org/officeDocument/2006/relationships/image" Target="../media/image629.png"/><Relationship Id="rId625" Type="http://schemas.openxmlformats.org/officeDocument/2006/relationships/image" Target="../media/image731.png"/><Relationship Id="rId222" Type="http://schemas.openxmlformats.org/officeDocument/2006/relationships/image" Target="../media/image532.png"/><Relationship Id="rId264" Type="http://schemas.openxmlformats.org/officeDocument/2006/relationships/image" Target="../media/image553.png"/><Relationship Id="rId471" Type="http://schemas.openxmlformats.org/officeDocument/2006/relationships/customXml" Target="../ink/ink657.xml"/><Relationship Id="rId667" Type="http://schemas.openxmlformats.org/officeDocument/2006/relationships/image" Target="../media/image752.png"/><Relationship Id="rId17" Type="http://schemas.openxmlformats.org/officeDocument/2006/relationships/customXml" Target="../ink/ink430.xml"/><Relationship Id="rId59" Type="http://schemas.openxmlformats.org/officeDocument/2006/relationships/customXml" Target="../ink/ink451.xml"/><Relationship Id="rId124" Type="http://schemas.openxmlformats.org/officeDocument/2006/relationships/image" Target="../media/image483.png"/><Relationship Id="rId527" Type="http://schemas.openxmlformats.org/officeDocument/2006/relationships/image" Target="../media/image683.png"/><Relationship Id="rId569" Type="http://schemas.openxmlformats.org/officeDocument/2006/relationships/image" Target="../media/image703.png"/><Relationship Id="rId70" Type="http://schemas.openxmlformats.org/officeDocument/2006/relationships/image" Target="../media/image456.png"/><Relationship Id="rId166" Type="http://schemas.openxmlformats.org/officeDocument/2006/relationships/image" Target="../media/image504.png"/><Relationship Id="rId331" Type="http://schemas.openxmlformats.org/officeDocument/2006/relationships/customXml" Target="../ink/ink587.xml"/><Relationship Id="rId373" Type="http://schemas.openxmlformats.org/officeDocument/2006/relationships/customXml" Target="../ink/ink608.xml"/><Relationship Id="rId429" Type="http://schemas.openxmlformats.org/officeDocument/2006/relationships/customXml" Target="../ink/ink636.xml"/><Relationship Id="rId580" Type="http://schemas.openxmlformats.org/officeDocument/2006/relationships/customXml" Target="../ink/ink713.xml"/><Relationship Id="rId636" Type="http://schemas.openxmlformats.org/officeDocument/2006/relationships/customXml" Target="../ink/ink741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538.xml"/><Relationship Id="rId440" Type="http://schemas.openxmlformats.org/officeDocument/2006/relationships/image" Target="../media/image640.png"/><Relationship Id="rId28" Type="http://schemas.openxmlformats.org/officeDocument/2006/relationships/image" Target="../media/image435.png"/><Relationship Id="rId275" Type="http://schemas.openxmlformats.org/officeDocument/2006/relationships/customXml" Target="../ink/ink559.xml"/><Relationship Id="rId300" Type="http://schemas.openxmlformats.org/officeDocument/2006/relationships/image" Target="../media/image571.png"/><Relationship Id="rId482" Type="http://schemas.openxmlformats.org/officeDocument/2006/relationships/image" Target="../media/image661.png"/><Relationship Id="rId538" Type="http://schemas.openxmlformats.org/officeDocument/2006/relationships/customXml" Target="../ink/ink692.xml"/><Relationship Id="rId81" Type="http://schemas.openxmlformats.org/officeDocument/2006/relationships/customXml" Target="../ink/ink462.xml"/><Relationship Id="rId135" Type="http://schemas.openxmlformats.org/officeDocument/2006/relationships/customXml" Target="../ink/ink489.xml"/><Relationship Id="rId177" Type="http://schemas.openxmlformats.org/officeDocument/2006/relationships/customXml" Target="../ink/ink510.xml"/><Relationship Id="rId342" Type="http://schemas.openxmlformats.org/officeDocument/2006/relationships/image" Target="../media/image592.png"/><Relationship Id="rId384" Type="http://schemas.openxmlformats.org/officeDocument/2006/relationships/image" Target="../media/image612.png"/><Relationship Id="rId591" Type="http://schemas.openxmlformats.org/officeDocument/2006/relationships/image" Target="../media/image714.png"/><Relationship Id="rId605" Type="http://schemas.openxmlformats.org/officeDocument/2006/relationships/image" Target="../media/image721.png"/><Relationship Id="rId202" Type="http://schemas.openxmlformats.org/officeDocument/2006/relationships/image" Target="../media/image522.png"/><Relationship Id="rId244" Type="http://schemas.openxmlformats.org/officeDocument/2006/relationships/image" Target="../media/image543.png"/><Relationship Id="rId647" Type="http://schemas.openxmlformats.org/officeDocument/2006/relationships/image" Target="../media/image742.png"/><Relationship Id="rId39" Type="http://schemas.openxmlformats.org/officeDocument/2006/relationships/customXml" Target="../ink/ink441.xml"/><Relationship Id="rId286" Type="http://schemas.openxmlformats.org/officeDocument/2006/relationships/image" Target="../media/image564.png"/><Relationship Id="rId451" Type="http://schemas.openxmlformats.org/officeDocument/2006/relationships/customXml" Target="../ink/ink647.xml"/><Relationship Id="rId493" Type="http://schemas.openxmlformats.org/officeDocument/2006/relationships/customXml" Target="../ink/ink668.xml"/><Relationship Id="rId507" Type="http://schemas.openxmlformats.org/officeDocument/2006/relationships/image" Target="../media/image673.png"/><Relationship Id="rId549" Type="http://schemas.openxmlformats.org/officeDocument/2006/relationships/image" Target="../media/image693.png"/><Relationship Id="rId50" Type="http://schemas.openxmlformats.org/officeDocument/2006/relationships/image" Target="../media/image446.png"/><Relationship Id="rId104" Type="http://schemas.openxmlformats.org/officeDocument/2006/relationships/image" Target="../media/image473.png"/><Relationship Id="rId146" Type="http://schemas.openxmlformats.org/officeDocument/2006/relationships/image" Target="../media/image494.png"/><Relationship Id="rId188" Type="http://schemas.openxmlformats.org/officeDocument/2006/relationships/image" Target="../media/image515.png"/><Relationship Id="rId311" Type="http://schemas.openxmlformats.org/officeDocument/2006/relationships/customXml" Target="../ink/ink577.xml"/><Relationship Id="rId353" Type="http://schemas.openxmlformats.org/officeDocument/2006/relationships/customXml" Target="../ink/ink598.xml"/><Relationship Id="rId395" Type="http://schemas.openxmlformats.org/officeDocument/2006/relationships/customXml" Target="../ink/ink619.xml"/><Relationship Id="rId409" Type="http://schemas.openxmlformats.org/officeDocument/2006/relationships/customXml" Target="../ink/ink626.xml"/><Relationship Id="rId560" Type="http://schemas.openxmlformats.org/officeDocument/2006/relationships/customXml" Target="../ink/ink703.xml"/><Relationship Id="rId92" Type="http://schemas.openxmlformats.org/officeDocument/2006/relationships/image" Target="../media/image467.png"/><Relationship Id="rId213" Type="http://schemas.openxmlformats.org/officeDocument/2006/relationships/customXml" Target="../ink/ink528.xml"/><Relationship Id="rId420" Type="http://schemas.openxmlformats.org/officeDocument/2006/relationships/image" Target="../media/image630.png"/><Relationship Id="rId616" Type="http://schemas.openxmlformats.org/officeDocument/2006/relationships/customXml" Target="../ink/ink731.xml"/><Relationship Id="rId658" Type="http://schemas.openxmlformats.org/officeDocument/2006/relationships/customXml" Target="../ink/ink752.xml"/><Relationship Id="rId255" Type="http://schemas.openxmlformats.org/officeDocument/2006/relationships/customXml" Target="../ink/ink549.xml"/><Relationship Id="rId297" Type="http://schemas.openxmlformats.org/officeDocument/2006/relationships/customXml" Target="../ink/ink570.xml"/><Relationship Id="rId462" Type="http://schemas.openxmlformats.org/officeDocument/2006/relationships/image" Target="../media/image651.png"/><Relationship Id="rId518" Type="http://schemas.openxmlformats.org/officeDocument/2006/relationships/customXml" Target="../ink/ink681.xml"/><Relationship Id="rId115" Type="http://schemas.openxmlformats.org/officeDocument/2006/relationships/customXml" Target="../ink/ink479.xml"/><Relationship Id="rId157" Type="http://schemas.openxmlformats.org/officeDocument/2006/relationships/customXml" Target="../ink/ink500.xml"/><Relationship Id="rId322" Type="http://schemas.openxmlformats.org/officeDocument/2006/relationships/image" Target="../media/image582.png"/><Relationship Id="rId364" Type="http://schemas.openxmlformats.org/officeDocument/2006/relationships/image" Target="../media/image603.png"/><Relationship Id="rId61" Type="http://schemas.openxmlformats.org/officeDocument/2006/relationships/customXml" Target="../ink/ink452.xml"/><Relationship Id="rId199" Type="http://schemas.openxmlformats.org/officeDocument/2006/relationships/customXml" Target="../ink/ink521.xml"/><Relationship Id="rId571" Type="http://schemas.openxmlformats.org/officeDocument/2006/relationships/image" Target="../media/image704.png"/><Relationship Id="rId627" Type="http://schemas.openxmlformats.org/officeDocument/2006/relationships/image" Target="../media/image732.png"/><Relationship Id="rId669" Type="http://schemas.openxmlformats.org/officeDocument/2006/relationships/image" Target="../media/image753.png"/><Relationship Id="rId19" Type="http://schemas.openxmlformats.org/officeDocument/2006/relationships/customXml" Target="../ink/ink431.xml"/><Relationship Id="rId224" Type="http://schemas.openxmlformats.org/officeDocument/2006/relationships/image" Target="../media/image533.png"/><Relationship Id="rId266" Type="http://schemas.openxmlformats.org/officeDocument/2006/relationships/image" Target="../media/image554.png"/><Relationship Id="rId431" Type="http://schemas.openxmlformats.org/officeDocument/2006/relationships/customXml" Target="../ink/ink637.xml"/><Relationship Id="rId473" Type="http://schemas.openxmlformats.org/officeDocument/2006/relationships/customXml" Target="../ink/ink658.xml"/><Relationship Id="rId529" Type="http://schemas.openxmlformats.org/officeDocument/2006/relationships/image" Target="../media/image684.png"/><Relationship Id="rId30" Type="http://schemas.openxmlformats.org/officeDocument/2006/relationships/image" Target="../media/image436.png"/><Relationship Id="rId126" Type="http://schemas.openxmlformats.org/officeDocument/2006/relationships/image" Target="../media/image484.png"/><Relationship Id="rId168" Type="http://schemas.openxmlformats.org/officeDocument/2006/relationships/image" Target="../media/image505.png"/><Relationship Id="rId333" Type="http://schemas.openxmlformats.org/officeDocument/2006/relationships/customXml" Target="../ink/ink588.xml"/><Relationship Id="rId540" Type="http://schemas.openxmlformats.org/officeDocument/2006/relationships/customXml" Target="../ink/ink693.xml"/><Relationship Id="rId72" Type="http://schemas.openxmlformats.org/officeDocument/2006/relationships/image" Target="../media/image457.png"/><Relationship Id="rId375" Type="http://schemas.openxmlformats.org/officeDocument/2006/relationships/customXml" Target="../ink/ink609.xml"/><Relationship Id="rId582" Type="http://schemas.openxmlformats.org/officeDocument/2006/relationships/customXml" Target="../ink/ink714.xml"/><Relationship Id="rId638" Type="http://schemas.openxmlformats.org/officeDocument/2006/relationships/customXml" Target="../ink/ink742.xml"/><Relationship Id="rId3" Type="http://schemas.openxmlformats.org/officeDocument/2006/relationships/image" Target="../media/image10.png"/><Relationship Id="rId235" Type="http://schemas.openxmlformats.org/officeDocument/2006/relationships/customXml" Target="../ink/ink539.xml"/><Relationship Id="rId277" Type="http://schemas.openxmlformats.org/officeDocument/2006/relationships/customXml" Target="../ink/ink560.xml"/><Relationship Id="rId400" Type="http://schemas.openxmlformats.org/officeDocument/2006/relationships/image" Target="../media/image620.png"/><Relationship Id="rId442" Type="http://schemas.openxmlformats.org/officeDocument/2006/relationships/image" Target="../media/image641.png"/><Relationship Id="rId484" Type="http://schemas.openxmlformats.org/officeDocument/2006/relationships/image" Target="../media/image662.png"/><Relationship Id="rId137" Type="http://schemas.openxmlformats.org/officeDocument/2006/relationships/customXml" Target="../ink/ink490.xml"/><Relationship Id="rId302" Type="http://schemas.openxmlformats.org/officeDocument/2006/relationships/image" Target="../media/image572.png"/><Relationship Id="rId344" Type="http://schemas.openxmlformats.org/officeDocument/2006/relationships/image" Target="../media/image593.png"/><Relationship Id="rId41" Type="http://schemas.openxmlformats.org/officeDocument/2006/relationships/customXml" Target="../ink/ink442.xml"/><Relationship Id="rId83" Type="http://schemas.openxmlformats.org/officeDocument/2006/relationships/customXml" Target="../ink/ink463.xml"/><Relationship Id="rId179" Type="http://schemas.openxmlformats.org/officeDocument/2006/relationships/customXml" Target="../ink/ink511.xml"/><Relationship Id="rId386" Type="http://schemas.openxmlformats.org/officeDocument/2006/relationships/image" Target="../media/image613.png"/><Relationship Id="rId551" Type="http://schemas.openxmlformats.org/officeDocument/2006/relationships/image" Target="../media/image694.png"/><Relationship Id="rId593" Type="http://schemas.openxmlformats.org/officeDocument/2006/relationships/image" Target="../media/image715.png"/><Relationship Id="rId607" Type="http://schemas.openxmlformats.org/officeDocument/2006/relationships/image" Target="../media/image722.png"/><Relationship Id="rId649" Type="http://schemas.openxmlformats.org/officeDocument/2006/relationships/image" Target="../media/image743.png"/><Relationship Id="rId190" Type="http://schemas.openxmlformats.org/officeDocument/2006/relationships/image" Target="../media/image516.png"/><Relationship Id="rId204" Type="http://schemas.openxmlformats.org/officeDocument/2006/relationships/image" Target="../media/image523.png"/><Relationship Id="rId246" Type="http://schemas.openxmlformats.org/officeDocument/2006/relationships/image" Target="../media/image544.png"/><Relationship Id="rId288" Type="http://schemas.openxmlformats.org/officeDocument/2006/relationships/image" Target="../media/image565.png"/><Relationship Id="rId411" Type="http://schemas.openxmlformats.org/officeDocument/2006/relationships/customXml" Target="../ink/ink627.xml"/><Relationship Id="rId453" Type="http://schemas.openxmlformats.org/officeDocument/2006/relationships/customXml" Target="../ink/ink648.xml"/><Relationship Id="rId509" Type="http://schemas.openxmlformats.org/officeDocument/2006/relationships/image" Target="../media/image674.png"/><Relationship Id="rId660" Type="http://schemas.openxmlformats.org/officeDocument/2006/relationships/customXml" Target="../ink/ink753.xml"/><Relationship Id="rId106" Type="http://schemas.openxmlformats.org/officeDocument/2006/relationships/image" Target="../media/image474.png"/><Relationship Id="rId313" Type="http://schemas.openxmlformats.org/officeDocument/2006/relationships/customXml" Target="../ink/ink578.xml"/><Relationship Id="rId495" Type="http://schemas.openxmlformats.org/officeDocument/2006/relationships/customXml" Target="../ink/ink669.xml"/><Relationship Id="rId10" Type="http://schemas.openxmlformats.org/officeDocument/2006/relationships/image" Target="../media/image426.png"/><Relationship Id="rId52" Type="http://schemas.openxmlformats.org/officeDocument/2006/relationships/image" Target="../media/image447.png"/><Relationship Id="rId94" Type="http://schemas.openxmlformats.org/officeDocument/2006/relationships/image" Target="../media/image468.png"/><Relationship Id="rId148" Type="http://schemas.openxmlformats.org/officeDocument/2006/relationships/image" Target="../media/image495.png"/><Relationship Id="rId355" Type="http://schemas.openxmlformats.org/officeDocument/2006/relationships/customXml" Target="../ink/ink599.xml"/><Relationship Id="rId397" Type="http://schemas.openxmlformats.org/officeDocument/2006/relationships/customXml" Target="../ink/ink620.xml"/><Relationship Id="rId520" Type="http://schemas.openxmlformats.org/officeDocument/2006/relationships/customXml" Target="../ink/ink682.xml"/><Relationship Id="rId562" Type="http://schemas.openxmlformats.org/officeDocument/2006/relationships/customXml" Target="../ink/ink704.xml"/><Relationship Id="rId618" Type="http://schemas.openxmlformats.org/officeDocument/2006/relationships/customXml" Target="../ink/ink732.xml"/><Relationship Id="rId215" Type="http://schemas.openxmlformats.org/officeDocument/2006/relationships/customXml" Target="../ink/ink529.xml"/><Relationship Id="rId257" Type="http://schemas.openxmlformats.org/officeDocument/2006/relationships/customXml" Target="../ink/ink550.xml"/><Relationship Id="rId422" Type="http://schemas.openxmlformats.org/officeDocument/2006/relationships/image" Target="../media/image631.png"/><Relationship Id="rId464" Type="http://schemas.openxmlformats.org/officeDocument/2006/relationships/image" Target="../media/image652.png"/><Relationship Id="rId299" Type="http://schemas.openxmlformats.org/officeDocument/2006/relationships/customXml" Target="../ink/ink571.xml"/><Relationship Id="rId63" Type="http://schemas.openxmlformats.org/officeDocument/2006/relationships/customXml" Target="../ink/ink453.xml"/><Relationship Id="rId159" Type="http://schemas.openxmlformats.org/officeDocument/2006/relationships/customXml" Target="../ink/ink501.xml"/><Relationship Id="rId366" Type="http://schemas.openxmlformats.org/officeDocument/2006/relationships/image" Target="../media/image604.png"/><Relationship Id="rId573" Type="http://schemas.openxmlformats.org/officeDocument/2006/relationships/image" Target="../media/image705.png"/><Relationship Id="rId226" Type="http://schemas.openxmlformats.org/officeDocument/2006/relationships/image" Target="../media/image534.png"/><Relationship Id="rId433" Type="http://schemas.openxmlformats.org/officeDocument/2006/relationships/customXml" Target="../ink/ink638.xml"/><Relationship Id="rId640" Type="http://schemas.openxmlformats.org/officeDocument/2006/relationships/customXml" Target="../ink/ink743.xml"/><Relationship Id="rId74" Type="http://schemas.openxmlformats.org/officeDocument/2006/relationships/image" Target="../media/image458.png"/><Relationship Id="rId377" Type="http://schemas.openxmlformats.org/officeDocument/2006/relationships/customXml" Target="../ink/ink610.xml"/><Relationship Id="rId500" Type="http://schemas.openxmlformats.org/officeDocument/2006/relationships/image" Target="../media/image670.png"/><Relationship Id="rId584" Type="http://schemas.openxmlformats.org/officeDocument/2006/relationships/customXml" Target="../ink/ink715.xml"/><Relationship Id="rId5" Type="http://schemas.openxmlformats.org/officeDocument/2006/relationships/customXml" Target="../ink/ink424.xml"/><Relationship Id="rId237" Type="http://schemas.openxmlformats.org/officeDocument/2006/relationships/customXml" Target="../ink/ink540.xml"/><Relationship Id="rId444" Type="http://schemas.openxmlformats.org/officeDocument/2006/relationships/image" Target="../media/image642.png"/><Relationship Id="rId651" Type="http://schemas.openxmlformats.org/officeDocument/2006/relationships/image" Target="../media/image744.png"/><Relationship Id="rId290" Type="http://schemas.openxmlformats.org/officeDocument/2006/relationships/image" Target="../media/image566.png"/><Relationship Id="rId304" Type="http://schemas.openxmlformats.org/officeDocument/2006/relationships/image" Target="../media/image573.png"/><Relationship Id="rId388" Type="http://schemas.openxmlformats.org/officeDocument/2006/relationships/image" Target="../media/image614.png"/><Relationship Id="rId511" Type="http://schemas.openxmlformats.org/officeDocument/2006/relationships/image" Target="../media/image675.png"/><Relationship Id="rId609" Type="http://schemas.openxmlformats.org/officeDocument/2006/relationships/image" Target="../media/image723.png"/><Relationship Id="rId85" Type="http://schemas.openxmlformats.org/officeDocument/2006/relationships/customXml" Target="../ink/ink464.xml"/><Relationship Id="rId150" Type="http://schemas.openxmlformats.org/officeDocument/2006/relationships/image" Target="../media/image496.png"/><Relationship Id="rId595" Type="http://schemas.openxmlformats.org/officeDocument/2006/relationships/image" Target="../media/image716.png"/><Relationship Id="rId248" Type="http://schemas.openxmlformats.org/officeDocument/2006/relationships/image" Target="../media/image545.png"/><Relationship Id="rId455" Type="http://schemas.openxmlformats.org/officeDocument/2006/relationships/customXml" Target="../ink/ink649.xml"/><Relationship Id="rId662" Type="http://schemas.openxmlformats.org/officeDocument/2006/relationships/customXml" Target="../ink/ink754.xml"/><Relationship Id="rId12" Type="http://schemas.openxmlformats.org/officeDocument/2006/relationships/image" Target="../media/image427.png"/><Relationship Id="rId108" Type="http://schemas.openxmlformats.org/officeDocument/2006/relationships/image" Target="../media/image475.png"/><Relationship Id="rId315" Type="http://schemas.openxmlformats.org/officeDocument/2006/relationships/customXml" Target="../ink/ink579.xml"/><Relationship Id="rId522" Type="http://schemas.openxmlformats.org/officeDocument/2006/relationships/customXml" Target="../ink/ink683.xml"/><Relationship Id="rId96" Type="http://schemas.openxmlformats.org/officeDocument/2006/relationships/image" Target="../media/image469.png"/><Relationship Id="rId161" Type="http://schemas.openxmlformats.org/officeDocument/2006/relationships/customXml" Target="../ink/ink502.xml"/><Relationship Id="rId399" Type="http://schemas.openxmlformats.org/officeDocument/2006/relationships/customXml" Target="../ink/ink621.xml"/><Relationship Id="rId259" Type="http://schemas.openxmlformats.org/officeDocument/2006/relationships/customXml" Target="../ink/ink551.xml"/><Relationship Id="rId466" Type="http://schemas.openxmlformats.org/officeDocument/2006/relationships/image" Target="../media/image653.png"/><Relationship Id="rId673" Type="http://schemas.openxmlformats.org/officeDocument/2006/relationships/image" Target="../media/image755.png"/><Relationship Id="rId23" Type="http://schemas.openxmlformats.org/officeDocument/2006/relationships/customXml" Target="../ink/ink433.xml"/><Relationship Id="rId119" Type="http://schemas.openxmlformats.org/officeDocument/2006/relationships/customXml" Target="../ink/ink481.xml"/><Relationship Id="rId326" Type="http://schemas.openxmlformats.org/officeDocument/2006/relationships/image" Target="../media/image584.png"/><Relationship Id="rId533" Type="http://schemas.openxmlformats.org/officeDocument/2006/relationships/customXml" Target="../ink/ink689.xml"/><Relationship Id="rId172" Type="http://schemas.openxmlformats.org/officeDocument/2006/relationships/image" Target="../media/image507.png"/><Relationship Id="rId477" Type="http://schemas.openxmlformats.org/officeDocument/2006/relationships/customXml" Target="../ink/ink660.xml"/><Relationship Id="rId600" Type="http://schemas.openxmlformats.org/officeDocument/2006/relationships/customXml" Target="../ink/ink723.xml"/><Relationship Id="rId337" Type="http://schemas.openxmlformats.org/officeDocument/2006/relationships/customXml" Target="../ink/ink590.xml"/><Relationship Id="rId34" Type="http://schemas.openxmlformats.org/officeDocument/2006/relationships/image" Target="../media/image438.png"/><Relationship Id="rId544" Type="http://schemas.openxmlformats.org/officeDocument/2006/relationships/customXml" Target="../ink/ink695.xml"/><Relationship Id="rId183" Type="http://schemas.openxmlformats.org/officeDocument/2006/relationships/customXml" Target="../ink/ink513.xml"/><Relationship Id="rId390" Type="http://schemas.openxmlformats.org/officeDocument/2006/relationships/image" Target="../media/image615.png"/><Relationship Id="rId404" Type="http://schemas.openxmlformats.org/officeDocument/2006/relationships/image" Target="../media/image622.png"/><Relationship Id="rId611" Type="http://schemas.openxmlformats.org/officeDocument/2006/relationships/image" Target="../media/image724.png"/><Relationship Id="rId250" Type="http://schemas.openxmlformats.org/officeDocument/2006/relationships/image" Target="../media/image546.png"/><Relationship Id="rId488" Type="http://schemas.openxmlformats.org/officeDocument/2006/relationships/image" Target="../media/image664.png"/><Relationship Id="rId45" Type="http://schemas.openxmlformats.org/officeDocument/2006/relationships/customXml" Target="../ink/ink444.xml"/><Relationship Id="rId110" Type="http://schemas.openxmlformats.org/officeDocument/2006/relationships/image" Target="../media/image476.png"/><Relationship Id="rId348" Type="http://schemas.openxmlformats.org/officeDocument/2006/relationships/image" Target="../media/image595.png"/><Relationship Id="rId555" Type="http://schemas.openxmlformats.org/officeDocument/2006/relationships/image" Target="../media/image696.png"/><Relationship Id="rId194" Type="http://schemas.openxmlformats.org/officeDocument/2006/relationships/image" Target="../media/image518.png"/><Relationship Id="rId208" Type="http://schemas.openxmlformats.org/officeDocument/2006/relationships/image" Target="../media/image525.png"/><Relationship Id="rId415" Type="http://schemas.openxmlformats.org/officeDocument/2006/relationships/customXml" Target="../ink/ink629.xml"/><Relationship Id="rId622" Type="http://schemas.openxmlformats.org/officeDocument/2006/relationships/customXml" Target="../ink/ink734.xml"/><Relationship Id="rId261" Type="http://schemas.openxmlformats.org/officeDocument/2006/relationships/customXml" Target="../ink/ink552.xml"/><Relationship Id="rId499" Type="http://schemas.openxmlformats.org/officeDocument/2006/relationships/customXml" Target="../ink/ink671.xml"/><Relationship Id="rId56" Type="http://schemas.openxmlformats.org/officeDocument/2006/relationships/image" Target="../media/image449.png"/><Relationship Id="rId359" Type="http://schemas.openxmlformats.org/officeDocument/2006/relationships/customXml" Target="../ink/ink601.xml"/><Relationship Id="rId566" Type="http://schemas.openxmlformats.org/officeDocument/2006/relationships/customXml" Target="../ink/ink706.xml"/><Relationship Id="rId121" Type="http://schemas.openxmlformats.org/officeDocument/2006/relationships/customXml" Target="../ink/ink482.xml"/><Relationship Id="rId219" Type="http://schemas.openxmlformats.org/officeDocument/2006/relationships/customXml" Target="../ink/ink531.xml"/><Relationship Id="rId426" Type="http://schemas.openxmlformats.org/officeDocument/2006/relationships/image" Target="../media/image633.png"/><Relationship Id="rId633" Type="http://schemas.openxmlformats.org/officeDocument/2006/relationships/image" Target="../media/image735.png"/><Relationship Id="rId67" Type="http://schemas.openxmlformats.org/officeDocument/2006/relationships/customXml" Target="../ink/ink455.xml"/><Relationship Id="rId272" Type="http://schemas.openxmlformats.org/officeDocument/2006/relationships/image" Target="../media/image557.png"/><Relationship Id="rId577" Type="http://schemas.openxmlformats.org/officeDocument/2006/relationships/image" Target="../media/image707.png"/><Relationship Id="rId132" Type="http://schemas.openxmlformats.org/officeDocument/2006/relationships/image" Target="../media/image487.png"/><Relationship Id="rId437" Type="http://schemas.openxmlformats.org/officeDocument/2006/relationships/customXml" Target="../ink/ink640.xml"/><Relationship Id="rId644" Type="http://schemas.openxmlformats.org/officeDocument/2006/relationships/customXml" Target="../ink/ink745.xml"/><Relationship Id="rId283" Type="http://schemas.openxmlformats.org/officeDocument/2006/relationships/customXml" Target="../ink/ink563.xml"/><Relationship Id="rId490" Type="http://schemas.openxmlformats.org/officeDocument/2006/relationships/image" Target="../media/image665.png"/><Relationship Id="rId504" Type="http://schemas.openxmlformats.org/officeDocument/2006/relationships/customXml" Target="../ink/ink674.xml"/><Relationship Id="rId78" Type="http://schemas.openxmlformats.org/officeDocument/2006/relationships/image" Target="../media/image460.png"/><Relationship Id="rId143" Type="http://schemas.openxmlformats.org/officeDocument/2006/relationships/customXml" Target="../ink/ink493.xml"/><Relationship Id="rId350" Type="http://schemas.openxmlformats.org/officeDocument/2006/relationships/image" Target="../media/image596.png"/><Relationship Id="rId588" Type="http://schemas.openxmlformats.org/officeDocument/2006/relationships/customXml" Target="../ink/ink717.xml"/><Relationship Id="rId9" Type="http://schemas.openxmlformats.org/officeDocument/2006/relationships/customXml" Target="../ink/ink426.xml"/><Relationship Id="rId210" Type="http://schemas.openxmlformats.org/officeDocument/2006/relationships/image" Target="../media/image526.png"/><Relationship Id="rId448" Type="http://schemas.openxmlformats.org/officeDocument/2006/relationships/image" Target="../media/image644.png"/><Relationship Id="rId655" Type="http://schemas.openxmlformats.org/officeDocument/2006/relationships/image" Target="../media/image746.png"/><Relationship Id="rId294" Type="http://schemas.openxmlformats.org/officeDocument/2006/relationships/image" Target="../media/image568.png"/><Relationship Id="rId308" Type="http://schemas.openxmlformats.org/officeDocument/2006/relationships/image" Target="../media/image575.png"/><Relationship Id="rId515" Type="http://schemas.openxmlformats.org/officeDocument/2006/relationships/image" Target="../media/image677.png"/><Relationship Id="rId89" Type="http://schemas.openxmlformats.org/officeDocument/2006/relationships/customXml" Target="../ink/ink466.xml"/><Relationship Id="rId154" Type="http://schemas.openxmlformats.org/officeDocument/2006/relationships/image" Target="../media/image498.png"/><Relationship Id="rId361" Type="http://schemas.openxmlformats.org/officeDocument/2006/relationships/customXml" Target="../ink/ink602.xml"/><Relationship Id="rId599" Type="http://schemas.openxmlformats.org/officeDocument/2006/relationships/image" Target="../media/image718.png"/><Relationship Id="rId459" Type="http://schemas.openxmlformats.org/officeDocument/2006/relationships/customXml" Target="../ink/ink651.xml"/><Relationship Id="rId666" Type="http://schemas.openxmlformats.org/officeDocument/2006/relationships/customXml" Target="../ink/ink756.xml"/><Relationship Id="rId16" Type="http://schemas.openxmlformats.org/officeDocument/2006/relationships/image" Target="../media/image429.png"/><Relationship Id="rId221" Type="http://schemas.openxmlformats.org/officeDocument/2006/relationships/customXml" Target="../ink/ink532.xml"/><Relationship Id="rId319" Type="http://schemas.openxmlformats.org/officeDocument/2006/relationships/customXml" Target="../ink/ink581.xml"/><Relationship Id="rId526" Type="http://schemas.openxmlformats.org/officeDocument/2006/relationships/customXml" Target="../ink/ink685.xml"/><Relationship Id="rId165" Type="http://schemas.openxmlformats.org/officeDocument/2006/relationships/customXml" Target="../ink/ink504.xml"/><Relationship Id="rId372" Type="http://schemas.openxmlformats.org/officeDocument/2006/relationships/image" Target="../media/image607.png"/><Relationship Id="rId232" Type="http://schemas.openxmlformats.org/officeDocument/2006/relationships/image" Target="../media/image537.png"/><Relationship Id="rId27" Type="http://schemas.openxmlformats.org/officeDocument/2006/relationships/customXml" Target="../ink/ink435.xml"/><Relationship Id="rId537" Type="http://schemas.openxmlformats.org/officeDocument/2006/relationships/image" Target="../media/image687.png"/><Relationship Id="rId80" Type="http://schemas.openxmlformats.org/officeDocument/2006/relationships/image" Target="../media/image461.png"/><Relationship Id="rId176" Type="http://schemas.openxmlformats.org/officeDocument/2006/relationships/image" Target="../media/image509.png"/><Relationship Id="rId383" Type="http://schemas.openxmlformats.org/officeDocument/2006/relationships/customXml" Target="../ink/ink613.xml"/><Relationship Id="rId590" Type="http://schemas.openxmlformats.org/officeDocument/2006/relationships/customXml" Target="../ink/ink718.xml"/><Relationship Id="rId604" Type="http://schemas.openxmlformats.org/officeDocument/2006/relationships/customXml" Target="../ink/ink725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14.png"/><Relationship Id="rId299" Type="http://schemas.openxmlformats.org/officeDocument/2006/relationships/image" Target="../media/image905.png"/><Relationship Id="rId21" Type="http://schemas.openxmlformats.org/officeDocument/2006/relationships/image" Target="../media/image766.png"/><Relationship Id="rId63" Type="http://schemas.openxmlformats.org/officeDocument/2006/relationships/image" Target="../media/image787.png"/><Relationship Id="rId159" Type="http://schemas.openxmlformats.org/officeDocument/2006/relationships/image" Target="../media/image835.png"/><Relationship Id="rId324" Type="http://schemas.openxmlformats.org/officeDocument/2006/relationships/customXml" Target="../ink/ink922.xml"/><Relationship Id="rId366" Type="http://schemas.openxmlformats.org/officeDocument/2006/relationships/customXml" Target="../ink/ink943.xml"/><Relationship Id="rId170" Type="http://schemas.openxmlformats.org/officeDocument/2006/relationships/customXml" Target="../ink/ink845.xml"/><Relationship Id="rId226" Type="http://schemas.openxmlformats.org/officeDocument/2006/relationships/customXml" Target="../ink/ink873.xml"/><Relationship Id="rId268" Type="http://schemas.openxmlformats.org/officeDocument/2006/relationships/customXml" Target="../ink/ink894.xml"/><Relationship Id="rId32" Type="http://schemas.openxmlformats.org/officeDocument/2006/relationships/customXml" Target="../ink/ink776.xml"/><Relationship Id="rId74" Type="http://schemas.openxmlformats.org/officeDocument/2006/relationships/customXml" Target="../ink/ink797.xml"/><Relationship Id="rId128" Type="http://schemas.openxmlformats.org/officeDocument/2006/relationships/customXml" Target="../ink/ink824.xml"/><Relationship Id="rId335" Type="http://schemas.openxmlformats.org/officeDocument/2006/relationships/image" Target="../media/image923.png"/><Relationship Id="rId377" Type="http://schemas.openxmlformats.org/officeDocument/2006/relationships/image" Target="../media/image944.png"/><Relationship Id="rId5" Type="http://schemas.openxmlformats.org/officeDocument/2006/relationships/image" Target="../media/image758.png"/><Relationship Id="rId181" Type="http://schemas.openxmlformats.org/officeDocument/2006/relationships/image" Target="../media/image846.png"/><Relationship Id="rId237" Type="http://schemas.openxmlformats.org/officeDocument/2006/relationships/image" Target="../media/image874.png"/><Relationship Id="rId402" Type="http://schemas.openxmlformats.org/officeDocument/2006/relationships/customXml" Target="../ink/ink961.xml"/><Relationship Id="rId279" Type="http://schemas.openxmlformats.org/officeDocument/2006/relationships/image" Target="../media/image895.png"/><Relationship Id="rId43" Type="http://schemas.openxmlformats.org/officeDocument/2006/relationships/image" Target="../media/image777.png"/><Relationship Id="rId139" Type="http://schemas.openxmlformats.org/officeDocument/2006/relationships/image" Target="../media/image825.png"/><Relationship Id="rId290" Type="http://schemas.openxmlformats.org/officeDocument/2006/relationships/customXml" Target="../ink/ink905.xml"/><Relationship Id="rId304" Type="http://schemas.openxmlformats.org/officeDocument/2006/relationships/customXml" Target="../ink/ink912.xml"/><Relationship Id="rId346" Type="http://schemas.openxmlformats.org/officeDocument/2006/relationships/customXml" Target="../ink/ink933.xml"/><Relationship Id="rId388" Type="http://schemas.openxmlformats.org/officeDocument/2006/relationships/customXml" Target="../ink/ink954.xml"/><Relationship Id="rId85" Type="http://schemas.openxmlformats.org/officeDocument/2006/relationships/image" Target="../media/image798.png"/><Relationship Id="rId150" Type="http://schemas.openxmlformats.org/officeDocument/2006/relationships/customXml" Target="../ink/ink835.xml"/><Relationship Id="rId192" Type="http://schemas.openxmlformats.org/officeDocument/2006/relationships/customXml" Target="../ink/ink856.xml"/><Relationship Id="rId206" Type="http://schemas.openxmlformats.org/officeDocument/2006/relationships/customXml" Target="../ink/ink863.xml"/><Relationship Id="rId413" Type="http://schemas.openxmlformats.org/officeDocument/2006/relationships/image" Target="../media/image961.png"/><Relationship Id="rId248" Type="http://schemas.openxmlformats.org/officeDocument/2006/relationships/customXml" Target="../ink/ink884.xml"/><Relationship Id="rId12" Type="http://schemas.openxmlformats.org/officeDocument/2006/relationships/customXml" Target="../ink/ink766.xml"/><Relationship Id="rId108" Type="http://schemas.openxmlformats.org/officeDocument/2006/relationships/customXml" Target="../ink/ink814.xml"/><Relationship Id="rId315" Type="http://schemas.openxmlformats.org/officeDocument/2006/relationships/image" Target="../media/image913.png"/><Relationship Id="rId357" Type="http://schemas.openxmlformats.org/officeDocument/2006/relationships/image" Target="../media/image934.png"/><Relationship Id="rId54" Type="http://schemas.openxmlformats.org/officeDocument/2006/relationships/customXml" Target="../ink/ink787.xml"/><Relationship Id="rId96" Type="http://schemas.openxmlformats.org/officeDocument/2006/relationships/customXml" Target="../ink/ink808.xml"/><Relationship Id="rId161" Type="http://schemas.openxmlformats.org/officeDocument/2006/relationships/image" Target="../media/image836.png"/><Relationship Id="rId217" Type="http://schemas.openxmlformats.org/officeDocument/2006/relationships/image" Target="../media/image864.png"/><Relationship Id="rId399" Type="http://schemas.openxmlformats.org/officeDocument/2006/relationships/image" Target="../media/image955.png"/><Relationship Id="rId259" Type="http://schemas.openxmlformats.org/officeDocument/2006/relationships/image" Target="../media/image885.png"/><Relationship Id="rId23" Type="http://schemas.openxmlformats.org/officeDocument/2006/relationships/image" Target="../media/image767.png"/><Relationship Id="rId119" Type="http://schemas.openxmlformats.org/officeDocument/2006/relationships/image" Target="../media/image815.png"/><Relationship Id="rId270" Type="http://schemas.openxmlformats.org/officeDocument/2006/relationships/customXml" Target="../ink/ink895.xml"/><Relationship Id="rId326" Type="http://schemas.openxmlformats.org/officeDocument/2006/relationships/customXml" Target="../ink/ink923.xml"/><Relationship Id="rId65" Type="http://schemas.openxmlformats.org/officeDocument/2006/relationships/image" Target="../media/image788.png"/><Relationship Id="rId130" Type="http://schemas.openxmlformats.org/officeDocument/2006/relationships/customXml" Target="../ink/ink825.xml"/><Relationship Id="rId368" Type="http://schemas.openxmlformats.org/officeDocument/2006/relationships/customXml" Target="../ink/ink944.xml"/><Relationship Id="rId172" Type="http://schemas.openxmlformats.org/officeDocument/2006/relationships/customXml" Target="../ink/ink846.xml"/><Relationship Id="rId228" Type="http://schemas.openxmlformats.org/officeDocument/2006/relationships/customXml" Target="../ink/ink874.xml"/><Relationship Id="rId281" Type="http://schemas.openxmlformats.org/officeDocument/2006/relationships/image" Target="../media/image896.png"/><Relationship Id="rId337" Type="http://schemas.openxmlformats.org/officeDocument/2006/relationships/image" Target="../media/image924.png"/><Relationship Id="rId34" Type="http://schemas.openxmlformats.org/officeDocument/2006/relationships/customXml" Target="../ink/ink777.xml"/><Relationship Id="rId76" Type="http://schemas.openxmlformats.org/officeDocument/2006/relationships/customXml" Target="../ink/ink798.xml"/><Relationship Id="rId141" Type="http://schemas.openxmlformats.org/officeDocument/2006/relationships/image" Target="../media/image826.png"/><Relationship Id="rId379" Type="http://schemas.openxmlformats.org/officeDocument/2006/relationships/image" Target="../media/image945.png"/><Relationship Id="rId7" Type="http://schemas.openxmlformats.org/officeDocument/2006/relationships/image" Target="../media/image759.png"/><Relationship Id="rId183" Type="http://schemas.openxmlformats.org/officeDocument/2006/relationships/image" Target="../media/image847.png"/><Relationship Id="rId239" Type="http://schemas.openxmlformats.org/officeDocument/2006/relationships/image" Target="../media/image875.png"/><Relationship Id="rId390" Type="http://schemas.openxmlformats.org/officeDocument/2006/relationships/customXml" Target="../ink/ink955.xml"/><Relationship Id="rId404" Type="http://schemas.openxmlformats.org/officeDocument/2006/relationships/customXml" Target="../ink/ink962.xml"/><Relationship Id="rId250" Type="http://schemas.openxmlformats.org/officeDocument/2006/relationships/customXml" Target="../ink/ink885.xml"/><Relationship Id="rId292" Type="http://schemas.openxmlformats.org/officeDocument/2006/relationships/customXml" Target="../ink/ink906.xml"/><Relationship Id="rId306" Type="http://schemas.openxmlformats.org/officeDocument/2006/relationships/customXml" Target="../ink/ink913.xml"/><Relationship Id="rId45" Type="http://schemas.openxmlformats.org/officeDocument/2006/relationships/image" Target="../media/image778.png"/><Relationship Id="rId87" Type="http://schemas.openxmlformats.org/officeDocument/2006/relationships/image" Target="../media/image799.png"/><Relationship Id="rId110" Type="http://schemas.openxmlformats.org/officeDocument/2006/relationships/customXml" Target="../ink/ink815.xml"/><Relationship Id="rId348" Type="http://schemas.openxmlformats.org/officeDocument/2006/relationships/customXml" Target="../ink/ink934.xml"/><Relationship Id="rId152" Type="http://schemas.openxmlformats.org/officeDocument/2006/relationships/customXml" Target="../ink/ink836.xml"/><Relationship Id="rId194" Type="http://schemas.openxmlformats.org/officeDocument/2006/relationships/customXml" Target="../ink/ink857.xml"/><Relationship Id="rId208" Type="http://schemas.openxmlformats.org/officeDocument/2006/relationships/customXml" Target="../ink/ink864.xml"/><Relationship Id="rId415" Type="http://schemas.openxmlformats.org/officeDocument/2006/relationships/image" Target="../media/image962.png"/><Relationship Id="rId261" Type="http://schemas.openxmlformats.org/officeDocument/2006/relationships/image" Target="../media/image886.png"/><Relationship Id="rId14" Type="http://schemas.openxmlformats.org/officeDocument/2006/relationships/customXml" Target="../ink/ink767.xml"/><Relationship Id="rId56" Type="http://schemas.openxmlformats.org/officeDocument/2006/relationships/customXml" Target="../ink/ink788.xml"/><Relationship Id="rId317" Type="http://schemas.openxmlformats.org/officeDocument/2006/relationships/image" Target="../media/image914.png"/><Relationship Id="rId359" Type="http://schemas.openxmlformats.org/officeDocument/2006/relationships/image" Target="../media/image935.png"/><Relationship Id="rId98" Type="http://schemas.openxmlformats.org/officeDocument/2006/relationships/customXml" Target="../ink/ink809.xml"/><Relationship Id="rId121" Type="http://schemas.openxmlformats.org/officeDocument/2006/relationships/image" Target="../media/image816.png"/><Relationship Id="rId163" Type="http://schemas.openxmlformats.org/officeDocument/2006/relationships/image" Target="../media/image837.png"/><Relationship Id="rId219" Type="http://schemas.openxmlformats.org/officeDocument/2006/relationships/image" Target="../media/image865.png"/><Relationship Id="rId370" Type="http://schemas.openxmlformats.org/officeDocument/2006/relationships/customXml" Target="../ink/ink945.xml"/><Relationship Id="rId230" Type="http://schemas.openxmlformats.org/officeDocument/2006/relationships/customXml" Target="../ink/ink875.xml"/><Relationship Id="rId25" Type="http://schemas.openxmlformats.org/officeDocument/2006/relationships/image" Target="../media/image768.png"/><Relationship Id="rId67" Type="http://schemas.openxmlformats.org/officeDocument/2006/relationships/image" Target="../media/image789.png"/><Relationship Id="rId272" Type="http://schemas.openxmlformats.org/officeDocument/2006/relationships/customXml" Target="../ink/ink896.xml"/><Relationship Id="rId328" Type="http://schemas.openxmlformats.org/officeDocument/2006/relationships/customXml" Target="../ink/ink924.xml"/><Relationship Id="rId132" Type="http://schemas.openxmlformats.org/officeDocument/2006/relationships/customXml" Target="../ink/ink826.xml"/><Relationship Id="rId174" Type="http://schemas.openxmlformats.org/officeDocument/2006/relationships/customXml" Target="../ink/ink847.xml"/><Relationship Id="rId381" Type="http://schemas.openxmlformats.org/officeDocument/2006/relationships/image" Target="../media/image946.png"/><Relationship Id="rId241" Type="http://schemas.openxmlformats.org/officeDocument/2006/relationships/image" Target="../media/image876.png"/><Relationship Id="rId36" Type="http://schemas.openxmlformats.org/officeDocument/2006/relationships/customXml" Target="../ink/ink778.xml"/><Relationship Id="rId283" Type="http://schemas.openxmlformats.org/officeDocument/2006/relationships/image" Target="../media/image897.png"/><Relationship Id="rId339" Type="http://schemas.openxmlformats.org/officeDocument/2006/relationships/image" Target="../media/image925.png"/><Relationship Id="rId78" Type="http://schemas.openxmlformats.org/officeDocument/2006/relationships/customXml" Target="../ink/ink799.xml"/><Relationship Id="rId101" Type="http://schemas.openxmlformats.org/officeDocument/2006/relationships/image" Target="../media/image806.png"/><Relationship Id="rId143" Type="http://schemas.openxmlformats.org/officeDocument/2006/relationships/image" Target="../media/image827.png"/><Relationship Id="rId185" Type="http://schemas.openxmlformats.org/officeDocument/2006/relationships/image" Target="../media/image848.png"/><Relationship Id="rId350" Type="http://schemas.openxmlformats.org/officeDocument/2006/relationships/customXml" Target="../ink/ink935.xml"/><Relationship Id="rId406" Type="http://schemas.openxmlformats.org/officeDocument/2006/relationships/customXml" Target="../ink/ink963.xml"/><Relationship Id="rId9" Type="http://schemas.openxmlformats.org/officeDocument/2006/relationships/image" Target="../media/image760.png"/><Relationship Id="rId210" Type="http://schemas.openxmlformats.org/officeDocument/2006/relationships/customXml" Target="../ink/ink865.xml"/><Relationship Id="rId392" Type="http://schemas.openxmlformats.org/officeDocument/2006/relationships/customXml" Target="../ink/ink956.xml"/><Relationship Id="rId252" Type="http://schemas.openxmlformats.org/officeDocument/2006/relationships/customXml" Target="../ink/ink886.xml"/><Relationship Id="rId294" Type="http://schemas.openxmlformats.org/officeDocument/2006/relationships/customXml" Target="../ink/ink907.xml"/><Relationship Id="rId308" Type="http://schemas.openxmlformats.org/officeDocument/2006/relationships/customXml" Target="../ink/ink914.xml"/><Relationship Id="rId47" Type="http://schemas.openxmlformats.org/officeDocument/2006/relationships/image" Target="../media/image779.png"/><Relationship Id="rId89" Type="http://schemas.openxmlformats.org/officeDocument/2006/relationships/image" Target="../media/image800.png"/><Relationship Id="rId112" Type="http://schemas.openxmlformats.org/officeDocument/2006/relationships/customXml" Target="../ink/ink816.xml"/><Relationship Id="rId154" Type="http://schemas.openxmlformats.org/officeDocument/2006/relationships/customXml" Target="../ink/ink837.xml"/><Relationship Id="rId361" Type="http://schemas.openxmlformats.org/officeDocument/2006/relationships/image" Target="../media/image936.png"/><Relationship Id="rId196" Type="http://schemas.openxmlformats.org/officeDocument/2006/relationships/customXml" Target="../ink/ink858.xml"/><Relationship Id="rId417" Type="http://schemas.openxmlformats.org/officeDocument/2006/relationships/image" Target="../media/image963.png"/><Relationship Id="rId16" Type="http://schemas.openxmlformats.org/officeDocument/2006/relationships/customXml" Target="../ink/ink768.xml"/><Relationship Id="rId221" Type="http://schemas.openxmlformats.org/officeDocument/2006/relationships/image" Target="../media/image866.png"/><Relationship Id="rId263" Type="http://schemas.openxmlformats.org/officeDocument/2006/relationships/image" Target="../media/image887.png"/><Relationship Id="rId319" Type="http://schemas.openxmlformats.org/officeDocument/2006/relationships/image" Target="../media/image915.png"/><Relationship Id="rId58" Type="http://schemas.openxmlformats.org/officeDocument/2006/relationships/customXml" Target="../ink/ink789.xml"/><Relationship Id="rId123" Type="http://schemas.openxmlformats.org/officeDocument/2006/relationships/image" Target="../media/image817.png"/><Relationship Id="rId330" Type="http://schemas.openxmlformats.org/officeDocument/2006/relationships/customXml" Target="../ink/ink925.xml"/><Relationship Id="rId165" Type="http://schemas.openxmlformats.org/officeDocument/2006/relationships/image" Target="../media/image838.png"/><Relationship Id="rId372" Type="http://schemas.openxmlformats.org/officeDocument/2006/relationships/customXml" Target="../ink/ink946.xml"/><Relationship Id="rId232" Type="http://schemas.openxmlformats.org/officeDocument/2006/relationships/customXml" Target="../ink/ink876.xml"/><Relationship Id="rId274" Type="http://schemas.openxmlformats.org/officeDocument/2006/relationships/customXml" Target="../ink/ink897.xml"/><Relationship Id="rId27" Type="http://schemas.openxmlformats.org/officeDocument/2006/relationships/image" Target="../media/image769.png"/><Relationship Id="rId69" Type="http://schemas.openxmlformats.org/officeDocument/2006/relationships/image" Target="../media/image790.png"/><Relationship Id="rId134" Type="http://schemas.openxmlformats.org/officeDocument/2006/relationships/customXml" Target="../ink/ink827.xml"/><Relationship Id="rId80" Type="http://schemas.openxmlformats.org/officeDocument/2006/relationships/customXml" Target="../ink/ink800.xml"/><Relationship Id="rId176" Type="http://schemas.openxmlformats.org/officeDocument/2006/relationships/customXml" Target="../ink/ink848.xml"/><Relationship Id="rId341" Type="http://schemas.openxmlformats.org/officeDocument/2006/relationships/image" Target="../media/image926.png"/><Relationship Id="rId383" Type="http://schemas.openxmlformats.org/officeDocument/2006/relationships/image" Target="../media/image947.png"/><Relationship Id="rId201" Type="http://schemas.openxmlformats.org/officeDocument/2006/relationships/image" Target="../media/image856.png"/><Relationship Id="rId243" Type="http://schemas.openxmlformats.org/officeDocument/2006/relationships/image" Target="../media/image877.png"/><Relationship Id="rId285" Type="http://schemas.openxmlformats.org/officeDocument/2006/relationships/image" Target="../media/image898.png"/><Relationship Id="rId17" Type="http://schemas.openxmlformats.org/officeDocument/2006/relationships/image" Target="../media/image764.png"/><Relationship Id="rId38" Type="http://schemas.openxmlformats.org/officeDocument/2006/relationships/customXml" Target="../ink/ink779.xml"/><Relationship Id="rId59" Type="http://schemas.openxmlformats.org/officeDocument/2006/relationships/image" Target="../media/image785.png"/><Relationship Id="rId103" Type="http://schemas.openxmlformats.org/officeDocument/2006/relationships/image" Target="../media/image807.png"/><Relationship Id="rId124" Type="http://schemas.openxmlformats.org/officeDocument/2006/relationships/customXml" Target="../ink/ink822.xml"/><Relationship Id="rId310" Type="http://schemas.openxmlformats.org/officeDocument/2006/relationships/customXml" Target="../ink/ink915.xml"/><Relationship Id="rId70" Type="http://schemas.openxmlformats.org/officeDocument/2006/relationships/customXml" Target="../ink/ink795.xml"/><Relationship Id="rId91" Type="http://schemas.openxmlformats.org/officeDocument/2006/relationships/image" Target="../media/image801.png"/><Relationship Id="rId145" Type="http://schemas.openxmlformats.org/officeDocument/2006/relationships/image" Target="../media/image828.png"/><Relationship Id="rId166" Type="http://schemas.openxmlformats.org/officeDocument/2006/relationships/customXml" Target="../ink/ink843.xml"/><Relationship Id="rId187" Type="http://schemas.openxmlformats.org/officeDocument/2006/relationships/image" Target="../media/image849.png"/><Relationship Id="rId331" Type="http://schemas.openxmlformats.org/officeDocument/2006/relationships/image" Target="../media/image921.png"/><Relationship Id="rId352" Type="http://schemas.openxmlformats.org/officeDocument/2006/relationships/customXml" Target="../ink/ink936.xml"/><Relationship Id="rId373" Type="http://schemas.openxmlformats.org/officeDocument/2006/relationships/image" Target="../media/image942.png"/><Relationship Id="rId394" Type="http://schemas.openxmlformats.org/officeDocument/2006/relationships/customXml" Target="../ink/ink957.xml"/><Relationship Id="rId408" Type="http://schemas.openxmlformats.org/officeDocument/2006/relationships/customXml" Target="../ink/ink964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866.xml"/><Relationship Id="rId233" Type="http://schemas.openxmlformats.org/officeDocument/2006/relationships/image" Target="../media/image872.png"/><Relationship Id="rId254" Type="http://schemas.openxmlformats.org/officeDocument/2006/relationships/customXml" Target="../ink/ink887.xml"/><Relationship Id="rId28" Type="http://schemas.openxmlformats.org/officeDocument/2006/relationships/customXml" Target="../ink/ink774.xml"/><Relationship Id="rId49" Type="http://schemas.openxmlformats.org/officeDocument/2006/relationships/image" Target="../media/image780.png"/><Relationship Id="rId114" Type="http://schemas.openxmlformats.org/officeDocument/2006/relationships/customXml" Target="../ink/ink817.xml"/><Relationship Id="rId275" Type="http://schemas.openxmlformats.org/officeDocument/2006/relationships/image" Target="../media/image893.png"/><Relationship Id="rId296" Type="http://schemas.openxmlformats.org/officeDocument/2006/relationships/customXml" Target="../ink/ink908.xml"/><Relationship Id="rId300" Type="http://schemas.openxmlformats.org/officeDocument/2006/relationships/customXml" Target="../ink/ink910.xml"/><Relationship Id="rId60" Type="http://schemas.openxmlformats.org/officeDocument/2006/relationships/customXml" Target="../ink/ink790.xml"/><Relationship Id="rId81" Type="http://schemas.openxmlformats.org/officeDocument/2006/relationships/image" Target="../media/image796.png"/><Relationship Id="rId135" Type="http://schemas.openxmlformats.org/officeDocument/2006/relationships/image" Target="../media/image823.png"/><Relationship Id="rId156" Type="http://schemas.openxmlformats.org/officeDocument/2006/relationships/customXml" Target="../ink/ink838.xml"/><Relationship Id="rId177" Type="http://schemas.openxmlformats.org/officeDocument/2006/relationships/image" Target="../media/image844.png"/><Relationship Id="rId198" Type="http://schemas.openxmlformats.org/officeDocument/2006/relationships/customXml" Target="../ink/ink859.xml"/><Relationship Id="rId321" Type="http://schemas.openxmlformats.org/officeDocument/2006/relationships/image" Target="../media/image916.png"/><Relationship Id="rId342" Type="http://schemas.openxmlformats.org/officeDocument/2006/relationships/customXml" Target="../ink/ink931.xml"/><Relationship Id="rId363" Type="http://schemas.openxmlformats.org/officeDocument/2006/relationships/image" Target="../media/image937.png"/><Relationship Id="rId384" Type="http://schemas.openxmlformats.org/officeDocument/2006/relationships/customXml" Target="../ink/ink952.xml"/><Relationship Id="rId419" Type="http://schemas.openxmlformats.org/officeDocument/2006/relationships/image" Target="../media/image964.png"/><Relationship Id="rId202" Type="http://schemas.openxmlformats.org/officeDocument/2006/relationships/customXml" Target="../ink/ink861.xml"/><Relationship Id="rId223" Type="http://schemas.openxmlformats.org/officeDocument/2006/relationships/image" Target="../media/image867.png"/><Relationship Id="rId244" Type="http://schemas.openxmlformats.org/officeDocument/2006/relationships/customXml" Target="../ink/ink882.xml"/><Relationship Id="rId18" Type="http://schemas.openxmlformats.org/officeDocument/2006/relationships/customXml" Target="../ink/ink769.xml"/><Relationship Id="rId39" Type="http://schemas.openxmlformats.org/officeDocument/2006/relationships/image" Target="../media/image775.png"/><Relationship Id="rId265" Type="http://schemas.openxmlformats.org/officeDocument/2006/relationships/image" Target="../media/image888.png"/><Relationship Id="rId286" Type="http://schemas.openxmlformats.org/officeDocument/2006/relationships/customXml" Target="../ink/ink903.xml"/><Relationship Id="rId50" Type="http://schemas.openxmlformats.org/officeDocument/2006/relationships/customXml" Target="../ink/ink785.xml"/><Relationship Id="rId104" Type="http://schemas.openxmlformats.org/officeDocument/2006/relationships/customXml" Target="../ink/ink812.xml"/><Relationship Id="rId125" Type="http://schemas.openxmlformats.org/officeDocument/2006/relationships/image" Target="../media/image818.png"/><Relationship Id="rId146" Type="http://schemas.openxmlformats.org/officeDocument/2006/relationships/customXml" Target="../ink/ink833.xml"/><Relationship Id="rId167" Type="http://schemas.openxmlformats.org/officeDocument/2006/relationships/image" Target="../media/image839.png"/><Relationship Id="rId188" Type="http://schemas.openxmlformats.org/officeDocument/2006/relationships/customXml" Target="../ink/ink854.xml"/><Relationship Id="rId311" Type="http://schemas.openxmlformats.org/officeDocument/2006/relationships/image" Target="../media/image911.png"/><Relationship Id="rId332" Type="http://schemas.openxmlformats.org/officeDocument/2006/relationships/customXml" Target="../ink/ink926.xml"/><Relationship Id="rId353" Type="http://schemas.openxmlformats.org/officeDocument/2006/relationships/image" Target="../media/image932.png"/><Relationship Id="rId374" Type="http://schemas.openxmlformats.org/officeDocument/2006/relationships/customXml" Target="../ink/ink947.xml"/><Relationship Id="rId395" Type="http://schemas.openxmlformats.org/officeDocument/2006/relationships/image" Target="../media/image953.png"/><Relationship Id="rId409" Type="http://schemas.openxmlformats.org/officeDocument/2006/relationships/image" Target="../media/image959.png"/><Relationship Id="rId71" Type="http://schemas.openxmlformats.org/officeDocument/2006/relationships/image" Target="../media/image791.png"/><Relationship Id="rId92" Type="http://schemas.openxmlformats.org/officeDocument/2006/relationships/customXml" Target="../ink/ink806.xml"/><Relationship Id="rId213" Type="http://schemas.openxmlformats.org/officeDocument/2006/relationships/image" Target="../media/image862.png"/><Relationship Id="rId234" Type="http://schemas.openxmlformats.org/officeDocument/2006/relationships/customXml" Target="../ink/ink877.xml"/><Relationship Id="rId420" Type="http://schemas.openxmlformats.org/officeDocument/2006/relationships/customXml" Target="../ink/ink970.xml"/><Relationship Id="rId2" Type="http://schemas.openxmlformats.org/officeDocument/2006/relationships/customXml" Target="../ink/ink761.xml"/><Relationship Id="rId29" Type="http://schemas.openxmlformats.org/officeDocument/2006/relationships/image" Target="../media/image770.png"/><Relationship Id="rId255" Type="http://schemas.openxmlformats.org/officeDocument/2006/relationships/image" Target="../media/image883.png"/><Relationship Id="rId276" Type="http://schemas.openxmlformats.org/officeDocument/2006/relationships/customXml" Target="../ink/ink898.xml"/><Relationship Id="rId297" Type="http://schemas.openxmlformats.org/officeDocument/2006/relationships/image" Target="../media/image904.png"/><Relationship Id="rId40" Type="http://schemas.openxmlformats.org/officeDocument/2006/relationships/customXml" Target="../ink/ink780.xml"/><Relationship Id="rId115" Type="http://schemas.openxmlformats.org/officeDocument/2006/relationships/image" Target="../media/image813.png"/><Relationship Id="rId136" Type="http://schemas.openxmlformats.org/officeDocument/2006/relationships/customXml" Target="../ink/ink828.xml"/><Relationship Id="rId157" Type="http://schemas.openxmlformats.org/officeDocument/2006/relationships/image" Target="../media/image834.png"/><Relationship Id="rId178" Type="http://schemas.openxmlformats.org/officeDocument/2006/relationships/customXml" Target="../ink/ink849.xml"/><Relationship Id="rId301" Type="http://schemas.openxmlformats.org/officeDocument/2006/relationships/image" Target="../media/image906.png"/><Relationship Id="rId322" Type="http://schemas.openxmlformats.org/officeDocument/2006/relationships/customXml" Target="../ink/ink921.xml"/><Relationship Id="rId343" Type="http://schemas.openxmlformats.org/officeDocument/2006/relationships/image" Target="../media/image927.png"/><Relationship Id="rId364" Type="http://schemas.openxmlformats.org/officeDocument/2006/relationships/customXml" Target="../ink/ink942.xml"/><Relationship Id="rId61" Type="http://schemas.openxmlformats.org/officeDocument/2006/relationships/image" Target="../media/image786.png"/><Relationship Id="rId82" Type="http://schemas.openxmlformats.org/officeDocument/2006/relationships/customXml" Target="../ink/ink801.xml"/><Relationship Id="rId199" Type="http://schemas.openxmlformats.org/officeDocument/2006/relationships/image" Target="../media/image855.png"/><Relationship Id="rId203" Type="http://schemas.openxmlformats.org/officeDocument/2006/relationships/image" Target="../media/image857.png"/><Relationship Id="rId385" Type="http://schemas.openxmlformats.org/officeDocument/2006/relationships/image" Target="../media/image948.png"/><Relationship Id="rId19" Type="http://schemas.openxmlformats.org/officeDocument/2006/relationships/image" Target="../media/image765.png"/><Relationship Id="rId224" Type="http://schemas.openxmlformats.org/officeDocument/2006/relationships/customXml" Target="../ink/ink872.xml"/><Relationship Id="rId245" Type="http://schemas.openxmlformats.org/officeDocument/2006/relationships/image" Target="../media/image878.png"/><Relationship Id="rId266" Type="http://schemas.openxmlformats.org/officeDocument/2006/relationships/customXml" Target="../ink/ink893.xml"/><Relationship Id="rId287" Type="http://schemas.openxmlformats.org/officeDocument/2006/relationships/image" Target="../media/image899.png"/><Relationship Id="rId410" Type="http://schemas.openxmlformats.org/officeDocument/2006/relationships/customXml" Target="../ink/ink965.xml"/><Relationship Id="rId30" Type="http://schemas.openxmlformats.org/officeDocument/2006/relationships/customXml" Target="../ink/ink775.xml"/><Relationship Id="rId105" Type="http://schemas.openxmlformats.org/officeDocument/2006/relationships/image" Target="../media/image808.png"/><Relationship Id="rId126" Type="http://schemas.openxmlformats.org/officeDocument/2006/relationships/customXml" Target="../ink/ink823.xml"/><Relationship Id="rId147" Type="http://schemas.openxmlformats.org/officeDocument/2006/relationships/image" Target="../media/image829.png"/><Relationship Id="rId168" Type="http://schemas.openxmlformats.org/officeDocument/2006/relationships/customXml" Target="../ink/ink844.xml"/><Relationship Id="rId312" Type="http://schemas.openxmlformats.org/officeDocument/2006/relationships/customXml" Target="../ink/ink916.xml"/><Relationship Id="rId333" Type="http://schemas.openxmlformats.org/officeDocument/2006/relationships/image" Target="../media/image922.png"/><Relationship Id="rId354" Type="http://schemas.openxmlformats.org/officeDocument/2006/relationships/customXml" Target="../ink/ink937.xml"/><Relationship Id="rId51" Type="http://schemas.openxmlformats.org/officeDocument/2006/relationships/image" Target="../media/image781.png"/><Relationship Id="rId72" Type="http://schemas.openxmlformats.org/officeDocument/2006/relationships/customXml" Target="../ink/ink796.xml"/><Relationship Id="rId93" Type="http://schemas.openxmlformats.org/officeDocument/2006/relationships/image" Target="../media/image802.png"/><Relationship Id="rId189" Type="http://schemas.openxmlformats.org/officeDocument/2006/relationships/image" Target="../media/image850.png"/><Relationship Id="rId375" Type="http://schemas.openxmlformats.org/officeDocument/2006/relationships/image" Target="../media/image943.png"/><Relationship Id="rId396" Type="http://schemas.openxmlformats.org/officeDocument/2006/relationships/customXml" Target="../ink/ink958.xml"/><Relationship Id="rId3" Type="http://schemas.openxmlformats.org/officeDocument/2006/relationships/image" Target="../media/image757.png"/><Relationship Id="rId214" Type="http://schemas.openxmlformats.org/officeDocument/2006/relationships/customXml" Target="../ink/ink867.xml"/><Relationship Id="rId235" Type="http://schemas.openxmlformats.org/officeDocument/2006/relationships/image" Target="../media/image873.png"/><Relationship Id="rId256" Type="http://schemas.openxmlformats.org/officeDocument/2006/relationships/customXml" Target="../ink/ink888.xml"/><Relationship Id="rId277" Type="http://schemas.openxmlformats.org/officeDocument/2006/relationships/image" Target="../media/image894.png"/><Relationship Id="rId298" Type="http://schemas.openxmlformats.org/officeDocument/2006/relationships/customXml" Target="../ink/ink909.xml"/><Relationship Id="rId400" Type="http://schemas.openxmlformats.org/officeDocument/2006/relationships/customXml" Target="../ink/ink960.xml"/><Relationship Id="rId421" Type="http://schemas.openxmlformats.org/officeDocument/2006/relationships/image" Target="../media/image965.png"/><Relationship Id="rId116" Type="http://schemas.openxmlformats.org/officeDocument/2006/relationships/customXml" Target="../ink/ink818.xml"/><Relationship Id="rId137" Type="http://schemas.openxmlformats.org/officeDocument/2006/relationships/image" Target="../media/image824.png"/><Relationship Id="rId158" Type="http://schemas.openxmlformats.org/officeDocument/2006/relationships/customXml" Target="../ink/ink839.xml"/><Relationship Id="rId302" Type="http://schemas.openxmlformats.org/officeDocument/2006/relationships/customXml" Target="../ink/ink911.xml"/><Relationship Id="rId323" Type="http://schemas.openxmlformats.org/officeDocument/2006/relationships/image" Target="../media/image917.png"/><Relationship Id="rId344" Type="http://schemas.openxmlformats.org/officeDocument/2006/relationships/customXml" Target="../ink/ink932.xml"/><Relationship Id="rId20" Type="http://schemas.openxmlformats.org/officeDocument/2006/relationships/customXml" Target="../ink/ink770.xml"/><Relationship Id="rId41" Type="http://schemas.openxmlformats.org/officeDocument/2006/relationships/image" Target="../media/image776.png"/><Relationship Id="rId62" Type="http://schemas.openxmlformats.org/officeDocument/2006/relationships/customXml" Target="../ink/ink791.xml"/><Relationship Id="rId83" Type="http://schemas.openxmlformats.org/officeDocument/2006/relationships/image" Target="../media/image797.png"/><Relationship Id="rId179" Type="http://schemas.openxmlformats.org/officeDocument/2006/relationships/image" Target="../media/image845.png"/><Relationship Id="rId365" Type="http://schemas.openxmlformats.org/officeDocument/2006/relationships/image" Target="../media/image938.png"/><Relationship Id="rId386" Type="http://schemas.openxmlformats.org/officeDocument/2006/relationships/customXml" Target="../ink/ink953.xml"/><Relationship Id="rId190" Type="http://schemas.openxmlformats.org/officeDocument/2006/relationships/customXml" Target="../ink/ink855.xml"/><Relationship Id="rId204" Type="http://schemas.openxmlformats.org/officeDocument/2006/relationships/customXml" Target="../ink/ink862.xml"/><Relationship Id="rId225" Type="http://schemas.openxmlformats.org/officeDocument/2006/relationships/image" Target="../media/image868.png"/><Relationship Id="rId246" Type="http://schemas.openxmlformats.org/officeDocument/2006/relationships/customXml" Target="../ink/ink883.xml"/><Relationship Id="rId267" Type="http://schemas.openxmlformats.org/officeDocument/2006/relationships/image" Target="../media/image889.png"/><Relationship Id="rId288" Type="http://schemas.openxmlformats.org/officeDocument/2006/relationships/customXml" Target="../ink/ink904.xml"/><Relationship Id="rId411" Type="http://schemas.openxmlformats.org/officeDocument/2006/relationships/image" Target="../media/image960.png"/><Relationship Id="rId106" Type="http://schemas.openxmlformats.org/officeDocument/2006/relationships/customXml" Target="../ink/ink813.xml"/><Relationship Id="rId127" Type="http://schemas.openxmlformats.org/officeDocument/2006/relationships/image" Target="../media/image819.png"/><Relationship Id="rId313" Type="http://schemas.openxmlformats.org/officeDocument/2006/relationships/image" Target="../media/image912.png"/><Relationship Id="rId10" Type="http://schemas.openxmlformats.org/officeDocument/2006/relationships/customXml" Target="../ink/ink765.xml"/><Relationship Id="rId31" Type="http://schemas.openxmlformats.org/officeDocument/2006/relationships/image" Target="../media/image771.png"/><Relationship Id="rId52" Type="http://schemas.openxmlformats.org/officeDocument/2006/relationships/customXml" Target="../ink/ink786.xml"/><Relationship Id="rId73" Type="http://schemas.openxmlformats.org/officeDocument/2006/relationships/image" Target="../media/image792.png"/><Relationship Id="rId94" Type="http://schemas.openxmlformats.org/officeDocument/2006/relationships/customXml" Target="../ink/ink807.xml"/><Relationship Id="rId148" Type="http://schemas.openxmlformats.org/officeDocument/2006/relationships/customXml" Target="../ink/ink834.xml"/><Relationship Id="rId169" Type="http://schemas.openxmlformats.org/officeDocument/2006/relationships/image" Target="../media/image840.png"/><Relationship Id="rId334" Type="http://schemas.openxmlformats.org/officeDocument/2006/relationships/customXml" Target="../ink/ink927.xml"/><Relationship Id="rId355" Type="http://schemas.openxmlformats.org/officeDocument/2006/relationships/image" Target="../media/image933.png"/><Relationship Id="rId376" Type="http://schemas.openxmlformats.org/officeDocument/2006/relationships/customXml" Target="../ink/ink948.xml"/><Relationship Id="rId397" Type="http://schemas.openxmlformats.org/officeDocument/2006/relationships/image" Target="../media/image954.png"/><Relationship Id="rId4" Type="http://schemas.openxmlformats.org/officeDocument/2006/relationships/customXml" Target="../ink/ink762.xml"/><Relationship Id="rId180" Type="http://schemas.openxmlformats.org/officeDocument/2006/relationships/customXml" Target="../ink/ink850.xml"/><Relationship Id="rId215" Type="http://schemas.openxmlformats.org/officeDocument/2006/relationships/image" Target="../media/image863.png"/><Relationship Id="rId236" Type="http://schemas.openxmlformats.org/officeDocument/2006/relationships/customXml" Target="../ink/ink878.xml"/><Relationship Id="rId257" Type="http://schemas.openxmlformats.org/officeDocument/2006/relationships/image" Target="../media/image884.png"/><Relationship Id="rId278" Type="http://schemas.openxmlformats.org/officeDocument/2006/relationships/customXml" Target="../ink/ink899.xml"/><Relationship Id="rId401" Type="http://schemas.openxmlformats.org/officeDocument/2006/relationships/image" Target="../media/image670.png"/><Relationship Id="rId303" Type="http://schemas.openxmlformats.org/officeDocument/2006/relationships/image" Target="../media/image907.png"/><Relationship Id="rId42" Type="http://schemas.openxmlformats.org/officeDocument/2006/relationships/customXml" Target="../ink/ink781.xml"/><Relationship Id="rId84" Type="http://schemas.openxmlformats.org/officeDocument/2006/relationships/customXml" Target="../ink/ink802.xml"/><Relationship Id="rId138" Type="http://schemas.openxmlformats.org/officeDocument/2006/relationships/customXml" Target="../ink/ink829.xml"/><Relationship Id="rId345" Type="http://schemas.openxmlformats.org/officeDocument/2006/relationships/image" Target="../media/image928.png"/><Relationship Id="rId387" Type="http://schemas.openxmlformats.org/officeDocument/2006/relationships/image" Target="../media/image949.png"/><Relationship Id="rId191" Type="http://schemas.openxmlformats.org/officeDocument/2006/relationships/image" Target="../media/image851.png"/><Relationship Id="rId205" Type="http://schemas.openxmlformats.org/officeDocument/2006/relationships/image" Target="../media/image858.png"/><Relationship Id="rId247" Type="http://schemas.openxmlformats.org/officeDocument/2006/relationships/image" Target="../media/image879.png"/><Relationship Id="rId412" Type="http://schemas.openxmlformats.org/officeDocument/2006/relationships/customXml" Target="../ink/ink966.xml"/><Relationship Id="rId107" Type="http://schemas.openxmlformats.org/officeDocument/2006/relationships/image" Target="../media/image809.png"/><Relationship Id="rId289" Type="http://schemas.openxmlformats.org/officeDocument/2006/relationships/image" Target="../media/image900.png"/><Relationship Id="rId11" Type="http://schemas.openxmlformats.org/officeDocument/2006/relationships/image" Target="../media/image761.png"/><Relationship Id="rId53" Type="http://schemas.openxmlformats.org/officeDocument/2006/relationships/image" Target="../media/image782.png"/><Relationship Id="rId149" Type="http://schemas.openxmlformats.org/officeDocument/2006/relationships/image" Target="../media/image830.png"/><Relationship Id="rId314" Type="http://schemas.openxmlformats.org/officeDocument/2006/relationships/customXml" Target="../ink/ink917.xml"/><Relationship Id="rId356" Type="http://schemas.openxmlformats.org/officeDocument/2006/relationships/customXml" Target="../ink/ink938.xml"/><Relationship Id="rId398" Type="http://schemas.openxmlformats.org/officeDocument/2006/relationships/customXml" Target="../ink/ink959.xml"/><Relationship Id="rId95" Type="http://schemas.openxmlformats.org/officeDocument/2006/relationships/image" Target="../media/image803.png"/><Relationship Id="rId160" Type="http://schemas.openxmlformats.org/officeDocument/2006/relationships/customXml" Target="../ink/ink840.xml"/><Relationship Id="rId216" Type="http://schemas.openxmlformats.org/officeDocument/2006/relationships/customXml" Target="../ink/ink868.xml"/><Relationship Id="rId258" Type="http://schemas.openxmlformats.org/officeDocument/2006/relationships/customXml" Target="../ink/ink889.xml"/><Relationship Id="rId22" Type="http://schemas.openxmlformats.org/officeDocument/2006/relationships/customXml" Target="../ink/ink771.xml"/><Relationship Id="rId64" Type="http://schemas.openxmlformats.org/officeDocument/2006/relationships/customXml" Target="../ink/ink792.xml"/><Relationship Id="rId118" Type="http://schemas.openxmlformats.org/officeDocument/2006/relationships/customXml" Target="../ink/ink819.xml"/><Relationship Id="rId325" Type="http://schemas.openxmlformats.org/officeDocument/2006/relationships/image" Target="../media/image918.png"/><Relationship Id="rId367" Type="http://schemas.openxmlformats.org/officeDocument/2006/relationships/image" Target="../media/image939.png"/><Relationship Id="rId171" Type="http://schemas.openxmlformats.org/officeDocument/2006/relationships/image" Target="../media/image841.png"/><Relationship Id="rId227" Type="http://schemas.openxmlformats.org/officeDocument/2006/relationships/image" Target="../media/image869.png"/><Relationship Id="rId269" Type="http://schemas.openxmlformats.org/officeDocument/2006/relationships/image" Target="../media/image890.png"/><Relationship Id="rId33" Type="http://schemas.openxmlformats.org/officeDocument/2006/relationships/image" Target="../media/image772.png"/><Relationship Id="rId129" Type="http://schemas.openxmlformats.org/officeDocument/2006/relationships/image" Target="../media/image820.png"/><Relationship Id="rId280" Type="http://schemas.openxmlformats.org/officeDocument/2006/relationships/customXml" Target="../ink/ink900.xml"/><Relationship Id="rId336" Type="http://schemas.openxmlformats.org/officeDocument/2006/relationships/customXml" Target="../ink/ink928.xml"/><Relationship Id="rId75" Type="http://schemas.openxmlformats.org/officeDocument/2006/relationships/image" Target="../media/image793.png"/><Relationship Id="rId140" Type="http://schemas.openxmlformats.org/officeDocument/2006/relationships/customXml" Target="../ink/ink830.xml"/><Relationship Id="rId182" Type="http://schemas.openxmlformats.org/officeDocument/2006/relationships/customXml" Target="../ink/ink851.xml"/><Relationship Id="rId378" Type="http://schemas.openxmlformats.org/officeDocument/2006/relationships/customXml" Target="../ink/ink949.xml"/><Relationship Id="rId403" Type="http://schemas.openxmlformats.org/officeDocument/2006/relationships/image" Target="../media/image956.png"/><Relationship Id="rId6" Type="http://schemas.openxmlformats.org/officeDocument/2006/relationships/customXml" Target="../ink/ink763.xml"/><Relationship Id="rId238" Type="http://schemas.openxmlformats.org/officeDocument/2006/relationships/customXml" Target="../ink/ink879.xml"/><Relationship Id="rId291" Type="http://schemas.openxmlformats.org/officeDocument/2006/relationships/image" Target="../media/image901.png"/><Relationship Id="rId305" Type="http://schemas.openxmlformats.org/officeDocument/2006/relationships/image" Target="../media/image908.png"/><Relationship Id="rId347" Type="http://schemas.openxmlformats.org/officeDocument/2006/relationships/image" Target="../media/image929.png"/><Relationship Id="rId44" Type="http://schemas.openxmlformats.org/officeDocument/2006/relationships/customXml" Target="../ink/ink782.xml"/><Relationship Id="rId86" Type="http://schemas.openxmlformats.org/officeDocument/2006/relationships/customXml" Target="../ink/ink803.xml"/><Relationship Id="rId151" Type="http://schemas.openxmlformats.org/officeDocument/2006/relationships/image" Target="../media/image831.png"/><Relationship Id="rId389" Type="http://schemas.openxmlformats.org/officeDocument/2006/relationships/image" Target="../media/image950.png"/><Relationship Id="rId193" Type="http://schemas.openxmlformats.org/officeDocument/2006/relationships/image" Target="../media/image852.png"/><Relationship Id="rId207" Type="http://schemas.openxmlformats.org/officeDocument/2006/relationships/image" Target="../media/image859.png"/><Relationship Id="rId249" Type="http://schemas.openxmlformats.org/officeDocument/2006/relationships/image" Target="../media/image880.png"/><Relationship Id="rId414" Type="http://schemas.openxmlformats.org/officeDocument/2006/relationships/customXml" Target="../ink/ink967.xml"/><Relationship Id="rId13" Type="http://schemas.openxmlformats.org/officeDocument/2006/relationships/image" Target="../media/image762.png"/><Relationship Id="rId109" Type="http://schemas.openxmlformats.org/officeDocument/2006/relationships/image" Target="../media/image810.png"/><Relationship Id="rId260" Type="http://schemas.openxmlformats.org/officeDocument/2006/relationships/customXml" Target="../ink/ink890.xml"/><Relationship Id="rId316" Type="http://schemas.openxmlformats.org/officeDocument/2006/relationships/customXml" Target="../ink/ink918.xml"/><Relationship Id="rId55" Type="http://schemas.openxmlformats.org/officeDocument/2006/relationships/image" Target="../media/image783.png"/><Relationship Id="rId97" Type="http://schemas.openxmlformats.org/officeDocument/2006/relationships/image" Target="../media/image804.png"/><Relationship Id="rId120" Type="http://schemas.openxmlformats.org/officeDocument/2006/relationships/customXml" Target="../ink/ink820.xml"/><Relationship Id="rId358" Type="http://schemas.openxmlformats.org/officeDocument/2006/relationships/customXml" Target="../ink/ink939.xml"/><Relationship Id="rId162" Type="http://schemas.openxmlformats.org/officeDocument/2006/relationships/customXml" Target="../ink/ink841.xml"/><Relationship Id="rId218" Type="http://schemas.openxmlformats.org/officeDocument/2006/relationships/customXml" Target="../ink/ink869.xml"/><Relationship Id="rId271" Type="http://schemas.openxmlformats.org/officeDocument/2006/relationships/image" Target="../media/image891.png"/><Relationship Id="rId24" Type="http://schemas.openxmlformats.org/officeDocument/2006/relationships/customXml" Target="../ink/ink772.xml"/><Relationship Id="rId66" Type="http://schemas.openxmlformats.org/officeDocument/2006/relationships/customXml" Target="../ink/ink793.xml"/><Relationship Id="rId131" Type="http://schemas.openxmlformats.org/officeDocument/2006/relationships/image" Target="../media/image821.png"/><Relationship Id="rId327" Type="http://schemas.openxmlformats.org/officeDocument/2006/relationships/image" Target="../media/image919.png"/><Relationship Id="rId369" Type="http://schemas.openxmlformats.org/officeDocument/2006/relationships/image" Target="../media/image940.png"/><Relationship Id="rId173" Type="http://schemas.openxmlformats.org/officeDocument/2006/relationships/image" Target="../media/image842.png"/><Relationship Id="rId229" Type="http://schemas.openxmlformats.org/officeDocument/2006/relationships/image" Target="../media/image870.png"/><Relationship Id="rId380" Type="http://schemas.openxmlformats.org/officeDocument/2006/relationships/customXml" Target="../ink/ink950.xml"/><Relationship Id="rId240" Type="http://schemas.openxmlformats.org/officeDocument/2006/relationships/customXml" Target="../ink/ink880.xml"/><Relationship Id="rId35" Type="http://schemas.openxmlformats.org/officeDocument/2006/relationships/image" Target="../media/image773.png"/><Relationship Id="rId77" Type="http://schemas.openxmlformats.org/officeDocument/2006/relationships/image" Target="../media/image794.png"/><Relationship Id="rId100" Type="http://schemas.openxmlformats.org/officeDocument/2006/relationships/customXml" Target="../ink/ink810.xml"/><Relationship Id="rId282" Type="http://schemas.openxmlformats.org/officeDocument/2006/relationships/customXml" Target="../ink/ink901.xml"/><Relationship Id="rId338" Type="http://schemas.openxmlformats.org/officeDocument/2006/relationships/customXml" Target="../ink/ink929.xml"/><Relationship Id="rId8" Type="http://schemas.openxmlformats.org/officeDocument/2006/relationships/customXml" Target="../ink/ink764.xml"/><Relationship Id="rId142" Type="http://schemas.openxmlformats.org/officeDocument/2006/relationships/customXml" Target="../ink/ink831.xml"/><Relationship Id="rId184" Type="http://schemas.openxmlformats.org/officeDocument/2006/relationships/customXml" Target="../ink/ink852.xml"/><Relationship Id="rId391" Type="http://schemas.openxmlformats.org/officeDocument/2006/relationships/image" Target="../media/image951.png"/><Relationship Id="rId405" Type="http://schemas.openxmlformats.org/officeDocument/2006/relationships/image" Target="../media/image957.png"/><Relationship Id="rId251" Type="http://schemas.openxmlformats.org/officeDocument/2006/relationships/image" Target="../media/image881.png"/><Relationship Id="rId46" Type="http://schemas.openxmlformats.org/officeDocument/2006/relationships/customXml" Target="../ink/ink783.xml"/><Relationship Id="rId293" Type="http://schemas.openxmlformats.org/officeDocument/2006/relationships/image" Target="../media/image902.png"/><Relationship Id="rId307" Type="http://schemas.openxmlformats.org/officeDocument/2006/relationships/image" Target="../media/image909.png"/><Relationship Id="rId349" Type="http://schemas.openxmlformats.org/officeDocument/2006/relationships/image" Target="../media/image930.png"/><Relationship Id="rId88" Type="http://schemas.openxmlformats.org/officeDocument/2006/relationships/customXml" Target="../ink/ink804.xml"/><Relationship Id="rId111" Type="http://schemas.openxmlformats.org/officeDocument/2006/relationships/image" Target="../media/image811.png"/><Relationship Id="rId153" Type="http://schemas.openxmlformats.org/officeDocument/2006/relationships/image" Target="../media/image832.png"/><Relationship Id="rId195" Type="http://schemas.openxmlformats.org/officeDocument/2006/relationships/image" Target="../media/image853.png"/><Relationship Id="rId209" Type="http://schemas.openxmlformats.org/officeDocument/2006/relationships/image" Target="../media/image860.png"/><Relationship Id="rId360" Type="http://schemas.openxmlformats.org/officeDocument/2006/relationships/customXml" Target="../ink/ink940.xml"/><Relationship Id="rId416" Type="http://schemas.openxmlformats.org/officeDocument/2006/relationships/customXml" Target="../ink/ink968.xml"/><Relationship Id="rId220" Type="http://schemas.openxmlformats.org/officeDocument/2006/relationships/customXml" Target="../ink/ink870.xml"/><Relationship Id="rId15" Type="http://schemas.openxmlformats.org/officeDocument/2006/relationships/image" Target="../media/image763.png"/><Relationship Id="rId57" Type="http://schemas.openxmlformats.org/officeDocument/2006/relationships/image" Target="../media/image784.png"/><Relationship Id="rId262" Type="http://schemas.openxmlformats.org/officeDocument/2006/relationships/customXml" Target="../ink/ink891.xml"/><Relationship Id="rId318" Type="http://schemas.openxmlformats.org/officeDocument/2006/relationships/customXml" Target="../ink/ink919.xml"/><Relationship Id="rId99" Type="http://schemas.openxmlformats.org/officeDocument/2006/relationships/image" Target="../media/image805.png"/><Relationship Id="rId122" Type="http://schemas.openxmlformats.org/officeDocument/2006/relationships/customXml" Target="../ink/ink821.xml"/><Relationship Id="rId164" Type="http://schemas.openxmlformats.org/officeDocument/2006/relationships/customXml" Target="../ink/ink842.xml"/><Relationship Id="rId371" Type="http://schemas.openxmlformats.org/officeDocument/2006/relationships/image" Target="../media/image941.png"/><Relationship Id="rId26" Type="http://schemas.openxmlformats.org/officeDocument/2006/relationships/customXml" Target="../ink/ink773.xml"/><Relationship Id="rId231" Type="http://schemas.openxmlformats.org/officeDocument/2006/relationships/image" Target="../media/image871.png"/><Relationship Id="rId273" Type="http://schemas.openxmlformats.org/officeDocument/2006/relationships/image" Target="../media/image892.png"/><Relationship Id="rId329" Type="http://schemas.openxmlformats.org/officeDocument/2006/relationships/image" Target="../media/image920.png"/><Relationship Id="rId68" Type="http://schemas.openxmlformats.org/officeDocument/2006/relationships/customXml" Target="../ink/ink794.xml"/><Relationship Id="rId133" Type="http://schemas.openxmlformats.org/officeDocument/2006/relationships/image" Target="../media/image822.png"/><Relationship Id="rId175" Type="http://schemas.openxmlformats.org/officeDocument/2006/relationships/image" Target="../media/image843.png"/><Relationship Id="rId340" Type="http://schemas.openxmlformats.org/officeDocument/2006/relationships/customXml" Target="../ink/ink930.xml"/><Relationship Id="rId200" Type="http://schemas.openxmlformats.org/officeDocument/2006/relationships/customXml" Target="../ink/ink860.xml"/><Relationship Id="rId382" Type="http://schemas.openxmlformats.org/officeDocument/2006/relationships/customXml" Target="../ink/ink951.xml"/><Relationship Id="rId242" Type="http://schemas.openxmlformats.org/officeDocument/2006/relationships/customXml" Target="../ink/ink881.xml"/><Relationship Id="rId284" Type="http://schemas.openxmlformats.org/officeDocument/2006/relationships/customXml" Target="../ink/ink902.xml"/><Relationship Id="rId37" Type="http://schemas.openxmlformats.org/officeDocument/2006/relationships/image" Target="../media/image774.png"/><Relationship Id="rId79" Type="http://schemas.openxmlformats.org/officeDocument/2006/relationships/image" Target="../media/image795.png"/><Relationship Id="rId102" Type="http://schemas.openxmlformats.org/officeDocument/2006/relationships/customXml" Target="../ink/ink811.xml"/><Relationship Id="rId144" Type="http://schemas.openxmlformats.org/officeDocument/2006/relationships/customXml" Target="../ink/ink832.xml"/><Relationship Id="rId90" Type="http://schemas.openxmlformats.org/officeDocument/2006/relationships/customXml" Target="../ink/ink805.xml"/><Relationship Id="rId186" Type="http://schemas.openxmlformats.org/officeDocument/2006/relationships/customXml" Target="../ink/ink853.xml"/><Relationship Id="rId351" Type="http://schemas.openxmlformats.org/officeDocument/2006/relationships/image" Target="../media/image931.png"/><Relationship Id="rId393" Type="http://schemas.openxmlformats.org/officeDocument/2006/relationships/image" Target="../media/image952.png"/><Relationship Id="rId407" Type="http://schemas.openxmlformats.org/officeDocument/2006/relationships/image" Target="../media/image958.png"/><Relationship Id="rId211" Type="http://schemas.openxmlformats.org/officeDocument/2006/relationships/image" Target="../media/image861.png"/><Relationship Id="rId253" Type="http://schemas.openxmlformats.org/officeDocument/2006/relationships/image" Target="../media/image882.png"/><Relationship Id="rId295" Type="http://schemas.openxmlformats.org/officeDocument/2006/relationships/image" Target="../media/image903.png"/><Relationship Id="rId309" Type="http://schemas.openxmlformats.org/officeDocument/2006/relationships/image" Target="../media/image910.png"/><Relationship Id="rId48" Type="http://schemas.openxmlformats.org/officeDocument/2006/relationships/customXml" Target="../ink/ink784.xml"/><Relationship Id="rId113" Type="http://schemas.openxmlformats.org/officeDocument/2006/relationships/image" Target="../media/image812.png"/><Relationship Id="rId320" Type="http://schemas.openxmlformats.org/officeDocument/2006/relationships/customXml" Target="../ink/ink920.xml"/><Relationship Id="rId155" Type="http://schemas.openxmlformats.org/officeDocument/2006/relationships/image" Target="../media/image833.png"/><Relationship Id="rId197" Type="http://schemas.openxmlformats.org/officeDocument/2006/relationships/image" Target="../media/image854.png"/><Relationship Id="rId362" Type="http://schemas.openxmlformats.org/officeDocument/2006/relationships/customXml" Target="../ink/ink941.xml"/><Relationship Id="rId418" Type="http://schemas.openxmlformats.org/officeDocument/2006/relationships/customXml" Target="../ink/ink969.xml"/><Relationship Id="rId222" Type="http://schemas.openxmlformats.org/officeDocument/2006/relationships/customXml" Target="../ink/ink871.xml"/><Relationship Id="rId264" Type="http://schemas.openxmlformats.org/officeDocument/2006/relationships/customXml" Target="../ink/ink89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73.xml"/><Relationship Id="rId13" Type="http://schemas.openxmlformats.org/officeDocument/2006/relationships/image" Target="../media/image972.png"/><Relationship Id="rId18" Type="http://schemas.openxmlformats.org/officeDocument/2006/relationships/customXml" Target="../ink/ink978.xml"/><Relationship Id="rId26" Type="http://schemas.openxmlformats.org/officeDocument/2006/relationships/customXml" Target="../ink/ink982.xml"/><Relationship Id="rId3" Type="http://schemas.openxmlformats.org/officeDocument/2006/relationships/image" Target="../media/image967.png"/><Relationship Id="rId21" Type="http://schemas.openxmlformats.org/officeDocument/2006/relationships/image" Target="../media/image976.png"/><Relationship Id="rId7" Type="http://schemas.openxmlformats.org/officeDocument/2006/relationships/image" Target="../media/image969.png"/><Relationship Id="rId12" Type="http://schemas.openxmlformats.org/officeDocument/2006/relationships/customXml" Target="../ink/ink975.xml"/><Relationship Id="rId17" Type="http://schemas.openxmlformats.org/officeDocument/2006/relationships/image" Target="../media/image974.png"/><Relationship Id="rId25" Type="http://schemas.openxmlformats.org/officeDocument/2006/relationships/image" Target="../media/image978.png"/><Relationship Id="rId2" Type="http://schemas.openxmlformats.org/officeDocument/2006/relationships/image" Target="../media/image966.png"/><Relationship Id="rId16" Type="http://schemas.openxmlformats.org/officeDocument/2006/relationships/customXml" Target="../ink/ink977.xml"/><Relationship Id="rId20" Type="http://schemas.openxmlformats.org/officeDocument/2006/relationships/customXml" Target="../ink/ink979.xml"/><Relationship Id="rId29" Type="http://schemas.openxmlformats.org/officeDocument/2006/relationships/image" Target="../media/image98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2.xml"/><Relationship Id="rId11" Type="http://schemas.openxmlformats.org/officeDocument/2006/relationships/image" Target="../media/image971.png"/><Relationship Id="rId24" Type="http://schemas.openxmlformats.org/officeDocument/2006/relationships/customXml" Target="../ink/ink981.xml"/><Relationship Id="rId5" Type="http://schemas.openxmlformats.org/officeDocument/2006/relationships/image" Target="../media/image968.png"/><Relationship Id="rId15" Type="http://schemas.openxmlformats.org/officeDocument/2006/relationships/image" Target="../media/image973.png"/><Relationship Id="rId23" Type="http://schemas.openxmlformats.org/officeDocument/2006/relationships/image" Target="../media/image977.png"/><Relationship Id="rId28" Type="http://schemas.openxmlformats.org/officeDocument/2006/relationships/customXml" Target="../ink/ink983.xml"/><Relationship Id="rId10" Type="http://schemas.openxmlformats.org/officeDocument/2006/relationships/customXml" Target="../ink/ink974.xml"/><Relationship Id="rId19" Type="http://schemas.openxmlformats.org/officeDocument/2006/relationships/image" Target="../media/image975.png"/><Relationship Id="rId4" Type="http://schemas.openxmlformats.org/officeDocument/2006/relationships/customXml" Target="../ink/ink971.xml"/><Relationship Id="rId9" Type="http://schemas.openxmlformats.org/officeDocument/2006/relationships/image" Target="../media/image970.png"/><Relationship Id="rId14" Type="http://schemas.openxmlformats.org/officeDocument/2006/relationships/customXml" Target="../ink/ink976.xml"/><Relationship Id="rId22" Type="http://schemas.openxmlformats.org/officeDocument/2006/relationships/customXml" Target="../ink/ink980.xml"/><Relationship Id="rId27" Type="http://schemas.openxmlformats.org/officeDocument/2006/relationships/image" Target="../media/image979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35.png"/><Relationship Id="rId671" Type="http://schemas.openxmlformats.org/officeDocument/2006/relationships/customXml" Target="../ink/ink1319.xml"/><Relationship Id="rId21" Type="http://schemas.openxmlformats.org/officeDocument/2006/relationships/image" Target="../media/image989.png"/><Relationship Id="rId324" Type="http://schemas.openxmlformats.org/officeDocument/2006/relationships/customXml" Target="../ink/ink1145.xml"/><Relationship Id="rId531" Type="http://schemas.openxmlformats.org/officeDocument/2006/relationships/customXml" Target="../ink/ink1249.xml"/><Relationship Id="rId629" Type="http://schemas.openxmlformats.org/officeDocument/2006/relationships/customXml" Target="../ink/ink1298.xml"/><Relationship Id="rId170" Type="http://schemas.openxmlformats.org/officeDocument/2006/relationships/customXml" Target="../ink/ink1068.xml"/><Relationship Id="rId268" Type="http://schemas.openxmlformats.org/officeDocument/2006/relationships/customXml" Target="../ink/ink1117.xml"/><Relationship Id="rId475" Type="http://schemas.openxmlformats.org/officeDocument/2006/relationships/customXml" Target="../ink/ink1221.xml"/><Relationship Id="rId682" Type="http://schemas.openxmlformats.org/officeDocument/2006/relationships/image" Target="../media/image1316.png"/><Relationship Id="rId32" Type="http://schemas.openxmlformats.org/officeDocument/2006/relationships/image" Target="../media/image994.png"/><Relationship Id="rId128" Type="http://schemas.openxmlformats.org/officeDocument/2006/relationships/customXml" Target="../ink/ink1047.xml"/><Relationship Id="rId335" Type="http://schemas.openxmlformats.org/officeDocument/2006/relationships/image" Target="../media/image1144.png"/><Relationship Id="rId542" Type="http://schemas.openxmlformats.org/officeDocument/2006/relationships/image" Target="../media/image1247.png"/><Relationship Id="rId181" Type="http://schemas.openxmlformats.org/officeDocument/2006/relationships/image" Target="../media/image1067.png"/><Relationship Id="rId402" Type="http://schemas.openxmlformats.org/officeDocument/2006/relationships/customXml" Target="../ink/ink1184.xml"/><Relationship Id="rId279" Type="http://schemas.openxmlformats.org/officeDocument/2006/relationships/image" Target="../media/image1116.png"/><Relationship Id="rId486" Type="http://schemas.openxmlformats.org/officeDocument/2006/relationships/image" Target="../media/image1219.png"/><Relationship Id="rId693" Type="http://schemas.openxmlformats.org/officeDocument/2006/relationships/customXml" Target="../ink/ink1330.xml"/><Relationship Id="rId707" Type="http://schemas.openxmlformats.org/officeDocument/2006/relationships/customXml" Target="../ink/ink1337.xml"/><Relationship Id="rId43" Type="http://schemas.openxmlformats.org/officeDocument/2006/relationships/customXml" Target="../ink/ink1004.xml"/><Relationship Id="rId139" Type="http://schemas.openxmlformats.org/officeDocument/2006/relationships/image" Target="../media/image1046.png"/><Relationship Id="rId346" Type="http://schemas.openxmlformats.org/officeDocument/2006/relationships/customXml" Target="../ink/ink1156.xml"/><Relationship Id="rId553" Type="http://schemas.openxmlformats.org/officeDocument/2006/relationships/customXml" Target="../ink/ink1260.xml"/><Relationship Id="rId192" Type="http://schemas.openxmlformats.org/officeDocument/2006/relationships/customXml" Target="../ink/ink1079.xml"/><Relationship Id="rId206" Type="http://schemas.openxmlformats.org/officeDocument/2006/relationships/customXml" Target="../ink/ink1086.xml"/><Relationship Id="rId413" Type="http://schemas.openxmlformats.org/officeDocument/2006/relationships/customXml" Target="../ink/ink1190.xml"/><Relationship Id="rId497" Type="http://schemas.openxmlformats.org/officeDocument/2006/relationships/customXml" Target="../ink/ink1232.xml"/><Relationship Id="rId620" Type="http://schemas.openxmlformats.org/officeDocument/2006/relationships/image" Target="../media/image1286.png"/><Relationship Id="rId718" Type="http://schemas.openxmlformats.org/officeDocument/2006/relationships/image" Target="../media/image1334.png"/><Relationship Id="rId357" Type="http://schemas.openxmlformats.org/officeDocument/2006/relationships/image" Target="../media/image1155.png"/><Relationship Id="rId54" Type="http://schemas.openxmlformats.org/officeDocument/2006/relationships/image" Target="../media/image1004.png"/><Relationship Id="rId217" Type="http://schemas.openxmlformats.org/officeDocument/2006/relationships/image" Target="../media/image1085.png"/><Relationship Id="rId564" Type="http://schemas.openxmlformats.org/officeDocument/2006/relationships/image" Target="../media/image1258.png"/><Relationship Id="rId424" Type="http://schemas.openxmlformats.org/officeDocument/2006/relationships/image" Target="../media/image1188.png"/><Relationship Id="rId631" Type="http://schemas.openxmlformats.org/officeDocument/2006/relationships/customXml" Target="../ink/ink1299.xml"/><Relationship Id="rId729" Type="http://schemas.openxmlformats.org/officeDocument/2006/relationships/customXml" Target="../ink/ink1348.xml"/><Relationship Id="rId270" Type="http://schemas.openxmlformats.org/officeDocument/2006/relationships/customXml" Target="../ink/ink1118.xml"/><Relationship Id="rId65" Type="http://schemas.openxmlformats.org/officeDocument/2006/relationships/customXml" Target="../ink/ink1015.xml"/><Relationship Id="rId130" Type="http://schemas.openxmlformats.org/officeDocument/2006/relationships/customXml" Target="../ink/ink1048.xml"/><Relationship Id="rId368" Type="http://schemas.openxmlformats.org/officeDocument/2006/relationships/customXml" Target="../ink/ink1167.xml"/><Relationship Id="rId575" Type="http://schemas.openxmlformats.org/officeDocument/2006/relationships/customXml" Target="../ink/ink1271.xml"/><Relationship Id="rId228" Type="http://schemas.openxmlformats.org/officeDocument/2006/relationships/customXml" Target="../ink/ink1097.xml"/><Relationship Id="rId435" Type="http://schemas.openxmlformats.org/officeDocument/2006/relationships/customXml" Target="../ink/ink1201.xml"/><Relationship Id="rId642" Type="http://schemas.openxmlformats.org/officeDocument/2006/relationships/image" Target="../media/image1297.png"/><Relationship Id="rId281" Type="http://schemas.openxmlformats.org/officeDocument/2006/relationships/image" Target="../media/image1117.png"/><Relationship Id="rId502" Type="http://schemas.openxmlformats.org/officeDocument/2006/relationships/image" Target="../media/image1227.png"/><Relationship Id="rId76" Type="http://schemas.openxmlformats.org/officeDocument/2006/relationships/image" Target="../media/image1015.png"/><Relationship Id="rId141" Type="http://schemas.openxmlformats.org/officeDocument/2006/relationships/image" Target="../media/image1047.png"/><Relationship Id="rId379" Type="http://schemas.openxmlformats.org/officeDocument/2006/relationships/image" Target="../media/image1166.png"/><Relationship Id="rId586" Type="http://schemas.openxmlformats.org/officeDocument/2006/relationships/image" Target="../media/image1269.png"/><Relationship Id="rId7" Type="http://schemas.openxmlformats.org/officeDocument/2006/relationships/image" Target="../media/image982.png"/><Relationship Id="rId239" Type="http://schemas.openxmlformats.org/officeDocument/2006/relationships/image" Target="../media/image1096.png"/><Relationship Id="rId446" Type="http://schemas.openxmlformats.org/officeDocument/2006/relationships/image" Target="../media/image1199.png"/><Relationship Id="rId653" Type="http://schemas.openxmlformats.org/officeDocument/2006/relationships/customXml" Target="../ink/ink1310.xml"/><Relationship Id="rId292" Type="http://schemas.openxmlformats.org/officeDocument/2006/relationships/customXml" Target="../ink/ink1129.xml"/><Relationship Id="rId306" Type="http://schemas.openxmlformats.org/officeDocument/2006/relationships/customXml" Target="../ink/ink1136.xml"/><Relationship Id="rId87" Type="http://schemas.openxmlformats.org/officeDocument/2006/relationships/image" Target="../media/image1020.png"/><Relationship Id="rId513" Type="http://schemas.openxmlformats.org/officeDocument/2006/relationships/customXml" Target="../ink/ink1240.xml"/><Relationship Id="rId597" Type="http://schemas.openxmlformats.org/officeDocument/2006/relationships/customXml" Target="../ink/ink1282.xml"/><Relationship Id="rId720" Type="http://schemas.openxmlformats.org/officeDocument/2006/relationships/image" Target="../media/image1335.png"/><Relationship Id="rId152" Type="http://schemas.openxmlformats.org/officeDocument/2006/relationships/customXml" Target="../ink/ink1059.xml"/><Relationship Id="rId457" Type="http://schemas.openxmlformats.org/officeDocument/2006/relationships/customXml" Target="../ink/ink1212.xml"/><Relationship Id="rId664" Type="http://schemas.openxmlformats.org/officeDocument/2006/relationships/image" Target="../media/image1307.png"/><Relationship Id="rId14" Type="http://schemas.openxmlformats.org/officeDocument/2006/relationships/customXml" Target="../ink/ink989.xml"/><Relationship Id="rId317" Type="http://schemas.openxmlformats.org/officeDocument/2006/relationships/image" Target="../media/image1135.png"/><Relationship Id="rId524" Type="http://schemas.openxmlformats.org/officeDocument/2006/relationships/image" Target="../media/image1238.png"/><Relationship Id="rId98" Type="http://schemas.openxmlformats.org/officeDocument/2006/relationships/customXml" Target="../ink/ink1032.xml"/><Relationship Id="rId163" Type="http://schemas.openxmlformats.org/officeDocument/2006/relationships/image" Target="../media/image1058.png"/><Relationship Id="rId370" Type="http://schemas.openxmlformats.org/officeDocument/2006/relationships/customXml" Target="../ink/ink1168.xml"/><Relationship Id="rId230" Type="http://schemas.openxmlformats.org/officeDocument/2006/relationships/customXml" Target="../ink/ink1098.xml"/><Relationship Id="rId468" Type="http://schemas.openxmlformats.org/officeDocument/2006/relationships/image" Target="../media/image1210.png"/><Relationship Id="rId675" Type="http://schemas.openxmlformats.org/officeDocument/2006/relationships/customXml" Target="../ink/ink1321.xml"/><Relationship Id="rId25" Type="http://schemas.openxmlformats.org/officeDocument/2006/relationships/image" Target="../media/image991.png"/><Relationship Id="rId328" Type="http://schemas.openxmlformats.org/officeDocument/2006/relationships/customXml" Target="../ink/ink1147.xml"/><Relationship Id="rId535" Type="http://schemas.openxmlformats.org/officeDocument/2006/relationships/customXml" Target="../ink/ink1251.xml"/><Relationship Id="rId174" Type="http://schemas.openxmlformats.org/officeDocument/2006/relationships/customXml" Target="../ink/ink1070.xml"/><Relationship Id="rId381" Type="http://schemas.openxmlformats.org/officeDocument/2006/relationships/image" Target="../media/image1167.png"/><Relationship Id="rId602" Type="http://schemas.openxmlformats.org/officeDocument/2006/relationships/image" Target="../media/image1277.png"/><Relationship Id="rId241" Type="http://schemas.openxmlformats.org/officeDocument/2006/relationships/image" Target="../media/image1097.png"/><Relationship Id="rId479" Type="http://schemas.openxmlformats.org/officeDocument/2006/relationships/customXml" Target="../ink/ink1223.xml"/><Relationship Id="rId686" Type="http://schemas.openxmlformats.org/officeDocument/2006/relationships/image" Target="../media/image1318.png"/><Relationship Id="rId36" Type="http://schemas.openxmlformats.org/officeDocument/2006/relationships/image" Target="../media/image996.png"/><Relationship Id="rId339" Type="http://schemas.openxmlformats.org/officeDocument/2006/relationships/image" Target="../media/image1146.png"/><Relationship Id="rId546" Type="http://schemas.openxmlformats.org/officeDocument/2006/relationships/image" Target="../media/image1249.png"/><Relationship Id="rId101" Type="http://schemas.openxmlformats.org/officeDocument/2006/relationships/image" Target="../media/image1027.png"/><Relationship Id="rId185" Type="http://schemas.openxmlformats.org/officeDocument/2006/relationships/image" Target="../media/image1069.png"/><Relationship Id="rId406" Type="http://schemas.openxmlformats.org/officeDocument/2006/relationships/image" Target="../media/image1179.png"/><Relationship Id="rId392" Type="http://schemas.openxmlformats.org/officeDocument/2006/relationships/customXml" Target="../ink/ink1179.xml"/><Relationship Id="rId613" Type="http://schemas.openxmlformats.org/officeDocument/2006/relationships/customXml" Target="../ink/ink1290.xml"/><Relationship Id="rId697" Type="http://schemas.openxmlformats.org/officeDocument/2006/relationships/customXml" Target="../ink/ink1332.xml"/><Relationship Id="rId252" Type="http://schemas.openxmlformats.org/officeDocument/2006/relationships/customXml" Target="../ink/ink1109.xml"/><Relationship Id="rId47" Type="http://schemas.openxmlformats.org/officeDocument/2006/relationships/customXml" Target="../ink/ink1006.xml"/><Relationship Id="rId112" Type="http://schemas.openxmlformats.org/officeDocument/2006/relationships/customXml" Target="../ink/ink1039.xml"/><Relationship Id="rId557" Type="http://schemas.openxmlformats.org/officeDocument/2006/relationships/customXml" Target="../ink/ink1262.xml"/><Relationship Id="rId196" Type="http://schemas.openxmlformats.org/officeDocument/2006/relationships/customXml" Target="../ink/ink1081.xml"/><Relationship Id="rId417" Type="http://schemas.openxmlformats.org/officeDocument/2006/relationships/customXml" Target="../ink/ink1192.xml"/><Relationship Id="rId624" Type="http://schemas.openxmlformats.org/officeDocument/2006/relationships/image" Target="../media/image1288.png"/><Relationship Id="rId263" Type="http://schemas.openxmlformats.org/officeDocument/2006/relationships/image" Target="../media/image1108.png"/><Relationship Id="rId470" Type="http://schemas.openxmlformats.org/officeDocument/2006/relationships/image" Target="../media/image1211.png"/><Relationship Id="rId58" Type="http://schemas.openxmlformats.org/officeDocument/2006/relationships/image" Target="../media/image1006.png"/><Relationship Id="rId123" Type="http://schemas.openxmlformats.org/officeDocument/2006/relationships/image" Target="../media/image1038.png"/><Relationship Id="rId330" Type="http://schemas.openxmlformats.org/officeDocument/2006/relationships/customXml" Target="../ink/ink1148.xml"/><Relationship Id="rId568" Type="http://schemas.openxmlformats.org/officeDocument/2006/relationships/image" Target="../media/image1260.png"/><Relationship Id="rId428" Type="http://schemas.openxmlformats.org/officeDocument/2006/relationships/image" Target="../media/image1190.png"/><Relationship Id="rId635" Type="http://schemas.openxmlformats.org/officeDocument/2006/relationships/customXml" Target="../ink/ink1301.xml"/><Relationship Id="rId274" Type="http://schemas.openxmlformats.org/officeDocument/2006/relationships/customXml" Target="../ink/ink1120.xml"/><Relationship Id="rId481" Type="http://schemas.openxmlformats.org/officeDocument/2006/relationships/customXml" Target="../ink/ink1224.xml"/><Relationship Id="rId702" Type="http://schemas.openxmlformats.org/officeDocument/2006/relationships/image" Target="../media/image1326.png"/><Relationship Id="rId69" Type="http://schemas.openxmlformats.org/officeDocument/2006/relationships/customXml" Target="../ink/ink1017.xml"/><Relationship Id="rId134" Type="http://schemas.openxmlformats.org/officeDocument/2006/relationships/customXml" Target="../ink/ink1050.xml"/><Relationship Id="rId579" Type="http://schemas.openxmlformats.org/officeDocument/2006/relationships/customXml" Target="../ink/ink1273.xml"/><Relationship Id="rId341" Type="http://schemas.openxmlformats.org/officeDocument/2006/relationships/image" Target="../media/image1147.png"/><Relationship Id="rId439" Type="http://schemas.openxmlformats.org/officeDocument/2006/relationships/customXml" Target="../ink/ink1203.xml"/><Relationship Id="rId646" Type="http://schemas.openxmlformats.org/officeDocument/2006/relationships/image" Target="../media/image1299.png"/><Relationship Id="rId201" Type="http://schemas.openxmlformats.org/officeDocument/2006/relationships/image" Target="../media/image1077.png"/><Relationship Id="rId285" Type="http://schemas.openxmlformats.org/officeDocument/2006/relationships/image" Target="../media/image1119.png"/><Relationship Id="rId506" Type="http://schemas.openxmlformats.org/officeDocument/2006/relationships/image" Target="../media/image1229.png"/><Relationship Id="rId492" Type="http://schemas.openxmlformats.org/officeDocument/2006/relationships/image" Target="../media/image1222.png"/><Relationship Id="rId713" Type="http://schemas.openxmlformats.org/officeDocument/2006/relationships/customXml" Target="../ink/ink1340.xml"/><Relationship Id="rId145" Type="http://schemas.openxmlformats.org/officeDocument/2006/relationships/image" Target="../media/image1049.png"/><Relationship Id="rId352" Type="http://schemas.openxmlformats.org/officeDocument/2006/relationships/customXml" Target="../ink/ink1159.xml"/><Relationship Id="rId212" Type="http://schemas.openxmlformats.org/officeDocument/2006/relationships/customXml" Target="../ink/ink1089.xml"/><Relationship Id="rId657" Type="http://schemas.openxmlformats.org/officeDocument/2006/relationships/customXml" Target="../ink/ink1312.xml"/><Relationship Id="rId296" Type="http://schemas.openxmlformats.org/officeDocument/2006/relationships/customXml" Target="../ink/ink1131.xml"/><Relationship Id="rId517" Type="http://schemas.openxmlformats.org/officeDocument/2006/relationships/customXml" Target="../ink/ink1242.xml"/><Relationship Id="rId724" Type="http://schemas.openxmlformats.org/officeDocument/2006/relationships/image" Target="../media/image1337.png"/><Relationship Id="rId60" Type="http://schemas.openxmlformats.org/officeDocument/2006/relationships/image" Target="../media/image1007.png"/><Relationship Id="rId156" Type="http://schemas.openxmlformats.org/officeDocument/2006/relationships/customXml" Target="../ink/ink1061.xml"/><Relationship Id="rId363" Type="http://schemas.openxmlformats.org/officeDocument/2006/relationships/image" Target="../media/image1158.png"/><Relationship Id="rId570" Type="http://schemas.openxmlformats.org/officeDocument/2006/relationships/image" Target="../media/image1261.png"/><Relationship Id="rId223" Type="http://schemas.openxmlformats.org/officeDocument/2006/relationships/image" Target="../media/image1088.png"/><Relationship Id="rId430" Type="http://schemas.openxmlformats.org/officeDocument/2006/relationships/image" Target="../media/image1191.png"/><Relationship Id="rId668" Type="http://schemas.openxmlformats.org/officeDocument/2006/relationships/image" Target="../media/image1309.png"/><Relationship Id="rId18" Type="http://schemas.openxmlformats.org/officeDocument/2006/relationships/customXml" Target="../ink/ink991.xml"/><Relationship Id="rId528" Type="http://schemas.openxmlformats.org/officeDocument/2006/relationships/image" Target="../media/image1240.png"/><Relationship Id="rId167" Type="http://schemas.openxmlformats.org/officeDocument/2006/relationships/image" Target="../media/image1060.png"/><Relationship Id="rId374" Type="http://schemas.openxmlformats.org/officeDocument/2006/relationships/customXml" Target="../ink/ink1170.xml"/><Relationship Id="rId581" Type="http://schemas.openxmlformats.org/officeDocument/2006/relationships/customXml" Target="../ink/ink1274.xml"/><Relationship Id="rId71" Type="http://schemas.openxmlformats.org/officeDocument/2006/relationships/customXml" Target="../ink/ink1018.xml"/><Relationship Id="rId234" Type="http://schemas.openxmlformats.org/officeDocument/2006/relationships/customXml" Target="../ink/ink1100.xml"/><Relationship Id="rId679" Type="http://schemas.openxmlformats.org/officeDocument/2006/relationships/customXml" Target="../ink/ink1323.xml"/><Relationship Id="rId2" Type="http://schemas.openxmlformats.org/officeDocument/2006/relationships/image" Target="../media/image966.png"/><Relationship Id="rId29" Type="http://schemas.openxmlformats.org/officeDocument/2006/relationships/customXml" Target="../ink/ink997.xml"/><Relationship Id="rId441" Type="http://schemas.openxmlformats.org/officeDocument/2006/relationships/customXml" Target="../ink/ink1204.xml"/><Relationship Id="rId539" Type="http://schemas.openxmlformats.org/officeDocument/2006/relationships/customXml" Target="../ink/ink1253.xml"/><Relationship Id="rId178" Type="http://schemas.openxmlformats.org/officeDocument/2006/relationships/customXml" Target="../ink/ink1072.xml"/><Relationship Id="rId301" Type="http://schemas.openxmlformats.org/officeDocument/2006/relationships/image" Target="../media/image1127.png"/><Relationship Id="rId82" Type="http://schemas.openxmlformats.org/officeDocument/2006/relationships/image" Target="../media/image1018.png"/><Relationship Id="rId385" Type="http://schemas.openxmlformats.org/officeDocument/2006/relationships/image" Target="../media/image1169.png"/><Relationship Id="rId592" Type="http://schemas.openxmlformats.org/officeDocument/2006/relationships/image" Target="../media/image1272.png"/><Relationship Id="rId606" Type="http://schemas.openxmlformats.org/officeDocument/2006/relationships/image" Target="../media/image1279.png"/><Relationship Id="rId245" Type="http://schemas.openxmlformats.org/officeDocument/2006/relationships/image" Target="../media/image1099.png"/><Relationship Id="rId452" Type="http://schemas.openxmlformats.org/officeDocument/2006/relationships/image" Target="../media/image1202.png"/><Relationship Id="rId105" Type="http://schemas.openxmlformats.org/officeDocument/2006/relationships/image" Target="../media/image1029.png"/><Relationship Id="rId147" Type="http://schemas.openxmlformats.org/officeDocument/2006/relationships/image" Target="../media/image1050.png"/><Relationship Id="rId312" Type="http://schemas.openxmlformats.org/officeDocument/2006/relationships/customXml" Target="../ink/ink1139.xml"/><Relationship Id="rId354" Type="http://schemas.openxmlformats.org/officeDocument/2006/relationships/customXml" Target="../ink/ink1160.xml"/><Relationship Id="rId51" Type="http://schemas.openxmlformats.org/officeDocument/2006/relationships/customXml" Target="../ink/ink1008.xml"/><Relationship Id="rId93" Type="http://schemas.openxmlformats.org/officeDocument/2006/relationships/image" Target="../media/image1023.png"/><Relationship Id="rId189" Type="http://schemas.openxmlformats.org/officeDocument/2006/relationships/image" Target="../media/image1071.png"/><Relationship Id="rId396" Type="http://schemas.openxmlformats.org/officeDocument/2006/relationships/customXml" Target="../ink/ink1181.xml"/><Relationship Id="rId561" Type="http://schemas.openxmlformats.org/officeDocument/2006/relationships/customXml" Target="../ink/ink1264.xml"/><Relationship Id="rId617" Type="http://schemas.openxmlformats.org/officeDocument/2006/relationships/customXml" Target="../ink/ink1292.xml"/><Relationship Id="rId659" Type="http://schemas.openxmlformats.org/officeDocument/2006/relationships/customXml" Target="../ink/ink1313.xml"/><Relationship Id="rId214" Type="http://schemas.openxmlformats.org/officeDocument/2006/relationships/customXml" Target="../ink/ink1090.xml"/><Relationship Id="rId256" Type="http://schemas.openxmlformats.org/officeDocument/2006/relationships/customXml" Target="../ink/ink1111.xml"/><Relationship Id="rId298" Type="http://schemas.openxmlformats.org/officeDocument/2006/relationships/customXml" Target="../ink/ink1132.xml"/><Relationship Id="rId421" Type="http://schemas.openxmlformats.org/officeDocument/2006/relationships/customXml" Target="../ink/ink1194.xml"/><Relationship Id="rId463" Type="http://schemas.openxmlformats.org/officeDocument/2006/relationships/customXml" Target="../ink/ink1215.xml"/><Relationship Id="rId519" Type="http://schemas.openxmlformats.org/officeDocument/2006/relationships/customXml" Target="../ink/ink1243.xml"/><Relationship Id="rId670" Type="http://schemas.openxmlformats.org/officeDocument/2006/relationships/image" Target="../media/image1310.png"/><Relationship Id="rId116" Type="http://schemas.openxmlformats.org/officeDocument/2006/relationships/customXml" Target="../ink/ink1041.xml"/><Relationship Id="rId158" Type="http://schemas.openxmlformats.org/officeDocument/2006/relationships/customXml" Target="../ink/ink1062.xml"/><Relationship Id="rId323" Type="http://schemas.openxmlformats.org/officeDocument/2006/relationships/image" Target="../media/image1138.png"/><Relationship Id="rId530" Type="http://schemas.openxmlformats.org/officeDocument/2006/relationships/image" Target="../media/image1241.png"/><Relationship Id="rId726" Type="http://schemas.openxmlformats.org/officeDocument/2006/relationships/image" Target="../media/image1338.png"/><Relationship Id="rId20" Type="http://schemas.openxmlformats.org/officeDocument/2006/relationships/customXml" Target="../ink/ink992.xml"/><Relationship Id="rId62" Type="http://schemas.openxmlformats.org/officeDocument/2006/relationships/image" Target="../media/image1008.png"/><Relationship Id="rId365" Type="http://schemas.openxmlformats.org/officeDocument/2006/relationships/image" Target="../media/image1159.png"/><Relationship Id="rId572" Type="http://schemas.openxmlformats.org/officeDocument/2006/relationships/image" Target="../media/image1262.png"/><Relationship Id="rId628" Type="http://schemas.openxmlformats.org/officeDocument/2006/relationships/image" Target="../media/image1290.png"/><Relationship Id="rId225" Type="http://schemas.openxmlformats.org/officeDocument/2006/relationships/image" Target="../media/image1089.png"/><Relationship Id="rId267" Type="http://schemas.openxmlformats.org/officeDocument/2006/relationships/image" Target="../media/image1110.png"/><Relationship Id="rId432" Type="http://schemas.openxmlformats.org/officeDocument/2006/relationships/image" Target="../media/image1192.png"/><Relationship Id="rId474" Type="http://schemas.openxmlformats.org/officeDocument/2006/relationships/image" Target="../media/image1213.png"/><Relationship Id="rId127" Type="http://schemas.openxmlformats.org/officeDocument/2006/relationships/image" Target="../media/image1040.png"/><Relationship Id="rId681" Type="http://schemas.openxmlformats.org/officeDocument/2006/relationships/customXml" Target="../ink/ink1324.xml"/><Relationship Id="rId31" Type="http://schemas.openxmlformats.org/officeDocument/2006/relationships/customXml" Target="../ink/ink998.xml"/><Relationship Id="rId73" Type="http://schemas.openxmlformats.org/officeDocument/2006/relationships/customXml" Target="../ink/ink1019.xml"/><Relationship Id="rId169" Type="http://schemas.openxmlformats.org/officeDocument/2006/relationships/image" Target="../media/image1061.png"/><Relationship Id="rId334" Type="http://schemas.openxmlformats.org/officeDocument/2006/relationships/customXml" Target="../ink/ink1150.xml"/><Relationship Id="rId376" Type="http://schemas.openxmlformats.org/officeDocument/2006/relationships/customXml" Target="../ink/ink1171.xml"/><Relationship Id="rId541" Type="http://schemas.openxmlformats.org/officeDocument/2006/relationships/customXml" Target="../ink/ink1254.xml"/><Relationship Id="rId583" Type="http://schemas.openxmlformats.org/officeDocument/2006/relationships/customXml" Target="../ink/ink1275.xml"/><Relationship Id="rId639" Type="http://schemas.openxmlformats.org/officeDocument/2006/relationships/customXml" Target="../ink/ink1303.xml"/><Relationship Id="rId4" Type="http://schemas.openxmlformats.org/officeDocument/2006/relationships/customXml" Target="../ink/ink984.xml"/><Relationship Id="rId180" Type="http://schemas.openxmlformats.org/officeDocument/2006/relationships/customXml" Target="../ink/ink1073.xml"/><Relationship Id="rId236" Type="http://schemas.openxmlformats.org/officeDocument/2006/relationships/customXml" Target="../ink/ink1101.xml"/><Relationship Id="rId278" Type="http://schemas.openxmlformats.org/officeDocument/2006/relationships/customXml" Target="../ink/ink1122.xml"/><Relationship Id="rId401" Type="http://schemas.openxmlformats.org/officeDocument/2006/relationships/image" Target="../media/image1177.png"/><Relationship Id="rId443" Type="http://schemas.openxmlformats.org/officeDocument/2006/relationships/customXml" Target="../ink/ink1205.xml"/><Relationship Id="rId650" Type="http://schemas.openxmlformats.org/officeDocument/2006/relationships/image" Target="../media/image670.png"/><Relationship Id="rId303" Type="http://schemas.openxmlformats.org/officeDocument/2006/relationships/image" Target="../media/image1128.png"/><Relationship Id="rId485" Type="http://schemas.openxmlformats.org/officeDocument/2006/relationships/customXml" Target="../ink/ink1226.xml"/><Relationship Id="rId692" Type="http://schemas.openxmlformats.org/officeDocument/2006/relationships/image" Target="../media/image1321.png"/><Relationship Id="rId706" Type="http://schemas.openxmlformats.org/officeDocument/2006/relationships/image" Target="../media/image1328.png"/><Relationship Id="rId42" Type="http://schemas.openxmlformats.org/officeDocument/2006/relationships/image" Target="../media/image999.png"/><Relationship Id="rId84" Type="http://schemas.openxmlformats.org/officeDocument/2006/relationships/image" Target="../media/image1019.png"/><Relationship Id="rId138" Type="http://schemas.openxmlformats.org/officeDocument/2006/relationships/customXml" Target="../ink/ink1052.xml"/><Relationship Id="rId345" Type="http://schemas.openxmlformats.org/officeDocument/2006/relationships/image" Target="../media/image1149.png"/><Relationship Id="rId387" Type="http://schemas.openxmlformats.org/officeDocument/2006/relationships/image" Target="../media/image1170.png"/><Relationship Id="rId510" Type="http://schemas.openxmlformats.org/officeDocument/2006/relationships/image" Target="../media/image1231.png"/><Relationship Id="rId552" Type="http://schemas.openxmlformats.org/officeDocument/2006/relationships/image" Target="../media/image1252.png"/><Relationship Id="rId594" Type="http://schemas.openxmlformats.org/officeDocument/2006/relationships/image" Target="../media/image1273.png"/><Relationship Id="rId608" Type="http://schemas.openxmlformats.org/officeDocument/2006/relationships/image" Target="../media/image1280.png"/><Relationship Id="rId191" Type="http://schemas.openxmlformats.org/officeDocument/2006/relationships/image" Target="../media/image1072.png"/><Relationship Id="rId205" Type="http://schemas.openxmlformats.org/officeDocument/2006/relationships/image" Target="../media/image1079.png"/><Relationship Id="rId247" Type="http://schemas.openxmlformats.org/officeDocument/2006/relationships/image" Target="../media/image1100.png"/><Relationship Id="rId412" Type="http://schemas.openxmlformats.org/officeDocument/2006/relationships/image" Target="../media/image1182.png"/><Relationship Id="rId107" Type="http://schemas.openxmlformats.org/officeDocument/2006/relationships/image" Target="../media/image1030.png"/><Relationship Id="rId289" Type="http://schemas.openxmlformats.org/officeDocument/2006/relationships/image" Target="../media/image1121.png"/><Relationship Id="rId454" Type="http://schemas.openxmlformats.org/officeDocument/2006/relationships/image" Target="../media/image1203.png"/><Relationship Id="rId496" Type="http://schemas.openxmlformats.org/officeDocument/2006/relationships/image" Target="../media/image1224.png"/><Relationship Id="rId661" Type="http://schemas.openxmlformats.org/officeDocument/2006/relationships/customXml" Target="../ink/ink1314.xml"/><Relationship Id="rId717" Type="http://schemas.openxmlformats.org/officeDocument/2006/relationships/customXml" Target="../ink/ink1342.xml"/><Relationship Id="rId11" Type="http://schemas.openxmlformats.org/officeDocument/2006/relationships/image" Target="../media/image984.png"/><Relationship Id="rId53" Type="http://schemas.openxmlformats.org/officeDocument/2006/relationships/customXml" Target="../ink/ink1009.xml"/><Relationship Id="rId149" Type="http://schemas.openxmlformats.org/officeDocument/2006/relationships/image" Target="../media/image1051.png"/><Relationship Id="rId314" Type="http://schemas.openxmlformats.org/officeDocument/2006/relationships/customXml" Target="../ink/ink1140.xml"/><Relationship Id="rId356" Type="http://schemas.openxmlformats.org/officeDocument/2006/relationships/customXml" Target="../ink/ink1161.xml"/><Relationship Id="rId398" Type="http://schemas.openxmlformats.org/officeDocument/2006/relationships/customXml" Target="../ink/ink1182.xml"/><Relationship Id="rId521" Type="http://schemas.openxmlformats.org/officeDocument/2006/relationships/customXml" Target="../ink/ink1244.xml"/><Relationship Id="rId563" Type="http://schemas.openxmlformats.org/officeDocument/2006/relationships/customXml" Target="../ink/ink1265.xml"/><Relationship Id="rId619" Type="http://schemas.openxmlformats.org/officeDocument/2006/relationships/customXml" Target="../ink/ink1293.xml"/><Relationship Id="rId95" Type="http://schemas.openxmlformats.org/officeDocument/2006/relationships/image" Target="../media/image1024.png"/><Relationship Id="rId160" Type="http://schemas.openxmlformats.org/officeDocument/2006/relationships/customXml" Target="../ink/ink1063.xml"/><Relationship Id="rId216" Type="http://schemas.openxmlformats.org/officeDocument/2006/relationships/customXml" Target="../ink/ink1091.xml"/><Relationship Id="rId423" Type="http://schemas.openxmlformats.org/officeDocument/2006/relationships/customXml" Target="../ink/ink1195.xml"/><Relationship Id="rId258" Type="http://schemas.openxmlformats.org/officeDocument/2006/relationships/customXml" Target="../ink/ink1112.xml"/><Relationship Id="rId465" Type="http://schemas.openxmlformats.org/officeDocument/2006/relationships/customXml" Target="../ink/ink1216.xml"/><Relationship Id="rId630" Type="http://schemas.openxmlformats.org/officeDocument/2006/relationships/image" Target="../media/image1291.png"/><Relationship Id="rId672" Type="http://schemas.openxmlformats.org/officeDocument/2006/relationships/image" Target="../media/image1311.png"/><Relationship Id="rId728" Type="http://schemas.openxmlformats.org/officeDocument/2006/relationships/image" Target="../media/image1339.png"/><Relationship Id="rId22" Type="http://schemas.openxmlformats.org/officeDocument/2006/relationships/customXml" Target="../ink/ink993.xml"/><Relationship Id="rId64" Type="http://schemas.openxmlformats.org/officeDocument/2006/relationships/image" Target="../media/image1009.png"/><Relationship Id="rId118" Type="http://schemas.openxmlformats.org/officeDocument/2006/relationships/customXml" Target="../ink/ink1042.xml"/><Relationship Id="rId325" Type="http://schemas.openxmlformats.org/officeDocument/2006/relationships/image" Target="../media/image1139.png"/><Relationship Id="rId367" Type="http://schemas.openxmlformats.org/officeDocument/2006/relationships/image" Target="../media/image1160.png"/><Relationship Id="rId532" Type="http://schemas.openxmlformats.org/officeDocument/2006/relationships/image" Target="../media/image1242.png"/><Relationship Id="rId574" Type="http://schemas.openxmlformats.org/officeDocument/2006/relationships/image" Target="../media/image1263.png"/><Relationship Id="rId171" Type="http://schemas.openxmlformats.org/officeDocument/2006/relationships/image" Target="../media/image1062.png"/><Relationship Id="rId227" Type="http://schemas.openxmlformats.org/officeDocument/2006/relationships/image" Target="../media/image1090.png"/><Relationship Id="rId269" Type="http://schemas.openxmlformats.org/officeDocument/2006/relationships/image" Target="../media/image1111.png"/><Relationship Id="rId434" Type="http://schemas.openxmlformats.org/officeDocument/2006/relationships/image" Target="../media/image1193.png"/><Relationship Id="rId476" Type="http://schemas.openxmlformats.org/officeDocument/2006/relationships/image" Target="../media/image1214.png"/><Relationship Id="rId641" Type="http://schemas.openxmlformats.org/officeDocument/2006/relationships/customXml" Target="../ink/ink1304.xml"/><Relationship Id="rId683" Type="http://schemas.openxmlformats.org/officeDocument/2006/relationships/customXml" Target="../ink/ink1325.xml"/><Relationship Id="rId33" Type="http://schemas.openxmlformats.org/officeDocument/2006/relationships/customXml" Target="../ink/ink999.xml"/><Relationship Id="rId129" Type="http://schemas.openxmlformats.org/officeDocument/2006/relationships/image" Target="../media/image1041.png"/><Relationship Id="rId280" Type="http://schemas.openxmlformats.org/officeDocument/2006/relationships/customXml" Target="../ink/ink1123.xml"/><Relationship Id="rId336" Type="http://schemas.openxmlformats.org/officeDocument/2006/relationships/customXml" Target="../ink/ink1151.xml"/><Relationship Id="rId501" Type="http://schemas.openxmlformats.org/officeDocument/2006/relationships/customXml" Target="../ink/ink1234.xml"/><Relationship Id="rId543" Type="http://schemas.openxmlformats.org/officeDocument/2006/relationships/customXml" Target="../ink/ink1255.xml"/><Relationship Id="rId75" Type="http://schemas.openxmlformats.org/officeDocument/2006/relationships/customXml" Target="../ink/ink1020.xml"/><Relationship Id="rId140" Type="http://schemas.openxmlformats.org/officeDocument/2006/relationships/customXml" Target="../ink/ink1053.xml"/><Relationship Id="rId182" Type="http://schemas.openxmlformats.org/officeDocument/2006/relationships/customXml" Target="../ink/ink1074.xml"/><Relationship Id="rId378" Type="http://schemas.openxmlformats.org/officeDocument/2006/relationships/customXml" Target="../ink/ink1172.xml"/><Relationship Id="rId403" Type="http://schemas.openxmlformats.org/officeDocument/2006/relationships/image" Target="../media/image1178.png"/><Relationship Id="rId585" Type="http://schemas.openxmlformats.org/officeDocument/2006/relationships/customXml" Target="../ink/ink1276.xml"/><Relationship Id="rId6" Type="http://schemas.openxmlformats.org/officeDocument/2006/relationships/customXml" Target="../ink/ink985.xml"/><Relationship Id="rId238" Type="http://schemas.openxmlformats.org/officeDocument/2006/relationships/customXml" Target="../ink/ink1102.xml"/><Relationship Id="rId445" Type="http://schemas.openxmlformats.org/officeDocument/2006/relationships/customXml" Target="../ink/ink1206.xml"/><Relationship Id="rId487" Type="http://schemas.openxmlformats.org/officeDocument/2006/relationships/customXml" Target="../ink/ink1227.xml"/><Relationship Id="rId610" Type="http://schemas.openxmlformats.org/officeDocument/2006/relationships/image" Target="../media/image1281.png"/><Relationship Id="rId652" Type="http://schemas.openxmlformats.org/officeDocument/2006/relationships/image" Target="../media/image1301.png"/><Relationship Id="rId694" Type="http://schemas.openxmlformats.org/officeDocument/2006/relationships/image" Target="../media/image1322.png"/><Relationship Id="rId708" Type="http://schemas.openxmlformats.org/officeDocument/2006/relationships/image" Target="../media/image1329.png"/><Relationship Id="rId291" Type="http://schemas.openxmlformats.org/officeDocument/2006/relationships/image" Target="../media/image1122.png"/><Relationship Id="rId305" Type="http://schemas.openxmlformats.org/officeDocument/2006/relationships/image" Target="../media/image1129.png"/><Relationship Id="rId347" Type="http://schemas.openxmlformats.org/officeDocument/2006/relationships/image" Target="../media/image1150.png"/><Relationship Id="rId512" Type="http://schemas.openxmlformats.org/officeDocument/2006/relationships/image" Target="../media/image1232.png"/><Relationship Id="rId44" Type="http://schemas.openxmlformats.org/officeDocument/2006/relationships/image" Target="../media/image1000.png"/><Relationship Id="rId86" Type="http://schemas.openxmlformats.org/officeDocument/2006/relationships/customXml" Target="../ink/ink1026.xml"/><Relationship Id="rId151" Type="http://schemas.openxmlformats.org/officeDocument/2006/relationships/image" Target="../media/image1052.png"/><Relationship Id="rId389" Type="http://schemas.openxmlformats.org/officeDocument/2006/relationships/image" Target="../media/image1171.png"/><Relationship Id="rId554" Type="http://schemas.openxmlformats.org/officeDocument/2006/relationships/image" Target="../media/image1253.png"/><Relationship Id="rId596" Type="http://schemas.openxmlformats.org/officeDocument/2006/relationships/image" Target="../media/image1274.png"/><Relationship Id="rId193" Type="http://schemas.openxmlformats.org/officeDocument/2006/relationships/image" Target="../media/image1073.png"/><Relationship Id="rId207" Type="http://schemas.openxmlformats.org/officeDocument/2006/relationships/image" Target="../media/image1080.png"/><Relationship Id="rId249" Type="http://schemas.openxmlformats.org/officeDocument/2006/relationships/image" Target="../media/image1101.png"/><Relationship Id="rId414" Type="http://schemas.openxmlformats.org/officeDocument/2006/relationships/image" Target="../media/image1183.png"/><Relationship Id="rId456" Type="http://schemas.openxmlformats.org/officeDocument/2006/relationships/image" Target="../media/image1204.png"/><Relationship Id="rId498" Type="http://schemas.openxmlformats.org/officeDocument/2006/relationships/image" Target="../media/image1225.png"/><Relationship Id="rId621" Type="http://schemas.openxmlformats.org/officeDocument/2006/relationships/customXml" Target="../ink/ink1294.xml"/><Relationship Id="rId663" Type="http://schemas.openxmlformats.org/officeDocument/2006/relationships/customXml" Target="../ink/ink1315.xml"/><Relationship Id="rId13" Type="http://schemas.openxmlformats.org/officeDocument/2006/relationships/image" Target="../media/image985.png"/><Relationship Id="rId109" Type="http://schemas.openxmlformats.org/officeDocument/2006/relationships/image" Target="../media/image1031.png"/><Relationship Id="rId260" Type="http://schemas.openxmlformats.org/officeDocument/2006/relationships/customXml" Target="../ink/ink1113.xml"/><Relationship Id="rId316" Type="http://schemas.openxmlformats.org/officeDocument/2006/relationships/customXml" Target="../ink/ink1141.xml"/><Relationship Id="rId523" Type="http://schemas.openxmlformats.org/officeDocument/2006/relationships/customXml" Target="../ink/ink1245.xml"/><Relationship Id="rId719" Type="http://schemas.openxmlformats.org/officeDocument/2006/relationships/customXml" Target="../ink/ink1343.xml"/><Relationship Id="rId55" Type="http://schemas.openxmlformats.org/officeDocument/2006/relationships/customXml" Target="../ink/ink1010.xml"/><Relationship Id="rId97" Type="http://schemas.openxmlformats.org/officeDocument/2006/relationships/image" Target="../media/image1025.png"/><Relationship Id="rId120" Type="http://schemas.openxmlformats.org/officeDocument/2006/relationships/customXml" Target="../ink/ink1043.xml"/><Relationship Id="rId358" Type="http://schemas.openxmlformats.org/officeDocument/2006/relationships/customXml" Target="../ink/ink1162.xml"/><Relationship Id="rId565" Type="http://schemas.openxmlformats.org/officeDocument/2006/relationships/customXml" Target="../ink/ink1266.xml"/><Relationship Id="rId730" Type="http://schemas.openxmlformats.org/officeDocument/2006/relationships/image" Target="../media/image1340.png"/><Relationship Id="rId162" Type="http://schemas.openxmlformats.org/officeDocument/2006/relationships/customXml" Target="../ink/ink1064.xml"/><Relationship Id="rId218" Type="http://schemas.openxmlformats.org/officeDocument/2006/relationships/customXml" Target="../ink/ink1092.xml"/><Relationship Id="rId425" Type="http://schemas.openxmlformats.org/officeDocument/2006/relationships/customXml" Target="../ink/ink1196.xml"/><Relationship Id="rId467" Type="http://schemas.openxmlformats.org/officeDocument/2006/relationships/customXml" Target="../ink/ink1217.xml"/><Relationship Id="rId632" Type="http://schemas.openxmlformats.org/officeDocument/2006/relationships/image" Target="../media/image1292.png"/><Relationship Id="rId271" Type="http://schemas.openxmlformats.org/officeDocument/2006/relationships/image" Target="../media/image1112.png"/><Relationship Id="rId674" Type="http://schemas.openxmlformats.org/officeDocument/2006/relationships/image" Target="../media/image1312.png"/><Relationship Id="rId24" Type="http://schemas.openxmlformats.org/officeDocument/2006/relationships/customXml" Target="../ink/ink994.xml"/><Relationship Id="rId66" Type="http://schemas.openxmlformats.org/officeDocument/2006/relationships/image" Target="../media/image1010.png"/><Relationship Id="rId131" Type="http://schemas.openxmlformats.org/officeDocument/2006/relationships/image" Target="../media/image1042.png"/><Relationship Id="rId327" Type="http://schemas.openxmlformats.org/officeDocument/2006/relationships/image" Target="../media/image1140.png"/><Relationship Id="rId369" Type="http://schemas.openxmlformats.org/officeDocument/2006/relationships/image" Target="../media/image1161.png"/><Relationship Id="rId534" Type="http://schemas.openxmlformats.org/officeDocument/2006/relationships/image" Target="../media/image1243.png"/><Relationship Id="rId576" Type="http://schemas.openxmlformats.org/officeDocument/2006/relationships/image" Target="../media/image1264.png"/><Relationship Id="rId173" Type="http://schemas.openxmlformats.org/officeDocument/2006/relationships/image" Target="../media/image1063.png"/><Relationship Id="rId229" Type="http://schemas.openxmlformats.org/officeDocument/2006/relationships/image" Target="../media/image1091.png"/><Relationship Id="rId380" Type="http://schemas.openxmlformats.org/officeDocument/2006/relationships/customXml" Target="../ink/ink1173.xml"/><Relationship Id="rId436" Type="http://schemas.openxmlformats.org/officeDocument/2006/relationships/image" Target="../media/image1194.png"/><Relationship Id="rId601" Type="http://schemas.openxmlformats.org/officeDocument/2006/relationships/customXml" Target="../ink/ink1284.xml"/><Relationship Id="rId643" Type="http://schemas.openxmlformats.org/officeDocument/2006/relationships/customXml" Target="../ink/ink1305.xml"/><Relationship Id="rId240" Type="http://schemas.openxmlformats.org/officeDocument/2006/relationships/customXml" Target="../ink/ink1103.xml"/><Relationship Id="rId478" Type="http://schemas.openxmlformats.org/officeDocument/2006/relationships/image" Target="../media/image1215.png"/><Relationship Id="rId685" Type="http://schemas.openxmlformats.org/officeDocument/2006/relationships/customXml" Target="../ink/ink1326.xml"/><Relationship Id="rId35" Type="http://schemas.openxmlformats.org/officeDocument/2006/relationships/customXml" Target="../ink/ink1000.xml"/><Relationship Id="rId77" Type="http://schemas.openxmlformats.org/officeDocument/2006/relationships/customXml" Target="../ink/ink1021.xml"/><Relationship Id="rId100" Type="http://schemas.openxmlformats.org/officeDocument/2006/relationships/customXml" Target="../ink/ink1033.xml"/><Relationship Id="rId282" Type="http://schemas.openxmlformats.org/officeDocument/2006/relationships/customXml" Target="../ink/ink1124.xml"/><Relationship Id="rId338" Type="http://schemas.openxmlformats.org/officeDocument/2006/relationships/customXml" Target="../ink/ink1152.xml"/><Relationship Id="rId503" Type="http://schemas.openxmlformats.org/officeDocument/2006/relationships/customXml" Target="../ink/ink1235.xml"/><Relationship Id="rId545" Type="http://schemas.openxmlformats.org/officeDocument/2006/relationships/customXml" Target="../ink/ink1256.xml"/><Relationship Id="rId587" Type="http://schemas.openxmlformats.org/officeDocument/2006/relationships/customXml" Target="../ink/ink1277.xml"/><Relationship Id="rId710" Type="http://schemas.openxmlformats.org/officeDocument/2006/relationships/image" Target="../media/image1330.png"/><Relationship Id="rId8" Type="http://schemas.openxmlformats.org/officeDocument/2006/relationships/customXml" Target="../ink/ink986.xml"/><Relationship Id="rId142" Type="http://schemas.openxmlformats.org/officeDocument/2006/relationships/customXml" Target="../ink/ink1054.xml"/><Relationship Id="rId184" Type="http://schemas.openxmlformats.org/officeDocument/2006/relationships/customXml" Target="../ink/ink1075.xml"/><Relationship Id="rId391" Type="http://schemas.openxmlformats.org/officeDocument/2006/relationships/image" Target="../media/image1172.png"/><Relationship Id="rId405" Type="http://schemas.openxmlformats.org/officeDocument/2006/relationships/customXml" Target="../ink/ink1186.xml"/><Relationship Id="rId447" Type="http://schemas.openxmlformats.org/officeDocument/2006/relationships/customXml" Target="../ink/ink1207.xml"/><Relationship Id="rId612" Type="http://schemas.openxmlformats.org/officeDocument/2006/relationships/image" Target="../media/image1282.png"/><Relationship Id="rId251" Type="http://schemas.openxmlformats.org/officeDocument/2006/relationships/image" Target="../media/image1102.png"/><Relationship Id="rId489" Type="http://schemas.openxmlformats.org/officeDocument/2006/relationships/customXml" Target="../ink/ink1228.xml"/><Relationship Id="rId654" Type="http://schemas.openxmlformats.org/officeDocument/2006/relationships/image" Target="../media/image1302.png"/><Relationship Id="rId696" Type="http://schemas.openxmlformats.org/officeDocument/2006/relationships/image" Target="../media/image1323.png"/><Relationship Id="rId46" Type="http://schemas.openxmlformats.org/officeDocument/2006/relationships/image" Target="../media/image1001.png"/><Relationship Id="rId293" Type="http://schemas.openxmlformats.org/officeDocument/2006/relationships/image" Target="../media/image1123.png"/><Relationship Id="rId307" Type="http://schemas.openxmlformats.org/officeDocument/2006/relationships/image" Target="../media/image1130.png"/><Relationship Id="rId349" Type="http://schemas.openxmlformats.org/officeDocument/2006/relationships/image" Target="../media/image1151.png"/><Relationship Id="rId514" Type="http://schemas.openxmlformats.org/officeDocument/2006/relationships/image" Target="../media/image1233.png"/><Relationship Id="rId556" Type="http://schemas.openxmlformats.org/officeDocument/2006/relationships/image" Target="../media/image1254.png"/><Relationship Id="rId721" Type="http://schemas.openxmlformats.org/officeDocument/2006/relationships/customXml" Target="../ink/ink1344.xml"/><Relationship Id="rId88" Type="http://schemas.openxmlformats.org/officeDocument/2006/relationships/customXml" Target="../ink/ink1027.xml"/><Relationship Id="rId111" Type="http://schemas.openxmlformats.org/officeDocument/2006/relationships/image" Target="../media/image1032.png"/><Relationship Id="rId153" Type="http://schemas.openxmlformats.org/officeDocument/2006/relationships/image" Target="../media/image1053.png"/><Relationship Id="rId195" Type="http://schemas.openxmlformats.org/officeDocument/2006/relationships/image" Target="../media/image1074.png"/><Relationship Id="rId209" Type="http://schemas.openxmlformats.org/officeDocument/2006/relationships/image" Target="../media/image1081.png"/><Relationship Id="rId360" Type="http://schemas.openxmlformats.org/officeDocument/2006/relationships/customXml" Target="../ink/ink1163.xml"/><Relationship Id="rId416" Type="http://schemas.openxmlformats.org/officeDocument/2006/relationships/image" Target="../media/image1184.png"/><Relationship Id="rId598" Type="http://schemas.openxmlformats.org/officeDocument/2006/relationships/image" Target="../media/image1275.png"/><Relationship Id="rId220" Type="http://schemas.openxmlformats.org/officeDocument/2006/relationships/customXml" Target="../ink/ink1093.xml"/><Relationship Id="rId458" Type="http://schemas.openxmlformats.org/officeDocument/2006/relationships/image" Target="../media/image1205.png"/><Relationship Id="rId623" Type="http://schemas.openxmlformats.org/officeDocument/2006/relationships/customXml" Target="../ink/ink1295.xml"/><Relationship Id="rId665" Type="http://schemas.openxmlformats.org/officeDocument/2006/relationships/customXml" Target="../ink/ink1316.xml"/><Relationship Id="rId15" Type="http://schemas.openxmlformats.org/officeDocument/2006/relationships/image" Target="../media/image986.png"/><Relationship Id="rId57" Type="http://schemas.openxmlformats.org/officeDocument/2006/relationships/customXml" Target="../ink/ink1011.xml"/><Relationship Id="rId262" Type="http://schemas.openxmlformats.org/officeDocument/2006/relationships/customXml" Target="../ink/ink1114.xml"/><Relationship Id="rId318" Type="http://schemas.openxmlformats.org/officeDocument/2006/relationships/customXml" Target="../ink/ink1142.xml"/><Relationship Id="rId525" Type="http://schemas.openxmlformats.org/officeDocument/2006/relationships/customXml" Target="../ink/ink1246.xml"/><Relationship Id="rId567" Type="http://schemas.openxmlformats.org/officeDocument/2006/relationships/customXml" Target="../ink/ink1267.xml"/><Relationship Id="rId99" Type="http://schemas.openxmlformats.org/officeDocument/2006/relationships/image" Target="../media/image1026.png"/><Relationship Id="rId122" Type="http://schemas.openxmlformats.org/officeDocument/2006/relationships/customXml" Target="../ink/ink1044.xml"/><Relationship Id="rId164" Type="http://schemas.openxmlformats.org/officeDocument/2006/relationships/customXml" Target="../ink/ink1065.xml"/><Relationship Id="rId371" Type="http://schemas.openxmlformats.org/officeDocument/2006/relationships/image" Target="../media/image1162.png"/><Relationship Id="rId427" Type="http://schemas.openxmlformats.org/officeDocument/2006/relationships/customXml" Target="../ink/ink1197.xml"/><Relationship Id="rId469" Type="http://schemas.openxmlformats.org/officeDocument/2006/relationships/customXml" Target="../ink/ink1218.xml"/><Relationship Id="rId634" Type="http://schemas.openxmlformats.org/officeDocument/2006/relationships/image" Target="../media/image1293.png"/><Relationship Id="rId676" Type="http://schemas.openxmlformats.org/officeDocument/2006/relationships/image" Target="../media/image1313.png"/><Relationship Id="rId26" Type="http://schemas.openxmlformats.org/officeDocument/2006/relationships/customXml" Target="../ink/ink995.xml"/><Relationship Id="rId231" Type="http://schemas.openxmlformats.org/officeDocument/2006/relationships/image" Target="../media/image1092.png"/><Relationship Id="rId273" Type="http://schemas.openxmlformats.org/officeDocument/2006/relationships/image" Target="../media/image1113.png"/><Relationship Id="rId329" Type="http://schemas.openxmlformats.org/officeDocument/2006/relationships/image" Target="../media/image1141.png"/><Relationship Id="rId480" Type="http://schemas.openxmlformats.org/officeDocument/2006/relationships/image" Target="../media/image1216.png"/><Relationship Id="rId536" Type="http://schemas.openxmlformats.org/officeDocument/2006/relationships/image" Target="../media/image1244.png"/><Relationship Id="rId701" Type="http://schemas.openxmlformats.org/officeDocument/2006/relationships/customXml" Target="../ink/ink1334.xml"/><Relationship Id="rId68" Type="http://schemas.openxmlformats.org/officeDocument/2006/relationships/image" Target="../media/image1011.png"/><Relationship Id="rId133" Type="http://schemas.openxmlformats.org/officeDocument/2006/relationships/image" Target="../media/image1043.png"/><Relationship Id="rId175" Type="http://schemas.openxmlformats.org/officeDocument/2006/relationships/image" Target="../media/image1064.png"/><Relationship Id="rId340" Type="http://schemas.openxmlformats.org/officeDocument/2006/relationships/customXml" Target="../ink/ink1153.xml"/><Relationship Id="rId578" Type="http://schemas.openxmlformats.org/officeDocument/2006/relationships/image" Target="../media/image1265.png"/><Relationship Id="rId200" Type="http://schemas.openxmlformats.org/officeDocument/2006/relationships/customXml" Target="../ink/ink1083.xml"/><Relationship Id="rId382" Type="http://schemas.openxmlformats.org/officeDocument/2006/relationships/customXml" Target="../ink/ink1174.xml"/><Relationship Id="rId438" Type="http://schemas.openxmlformats.org/officeDocument/2006/relationships/image" Target="../media/image1195.png"/><Relationship Id="rId603" Type="http://schemas.openxmlformats.org/officeDocument/2006/relationships/customXml" Target="../ink/ink1285.xml"/><Relationship Id="rId645" Type="http://schemas.openxmlformats.org/officeDocument/2006/relationships/customXml" Target="../ink/ink1306.xml"/><Relationship Id="rId687" Type="http://schemas.openxmlformats.org/officeDocument/2006/relationships/customXml" Target="../ink/ink1327.xml"/><Relationship Id="rId242" Type="http://schemas.openxmlformats.org/officeDocument/2006/relationships/customXml" Target="../ink/ink1104.xml"/><Relationship Id="rId284" Type="http://schemas.openxmlformats.org/officeDocument/2006/relationships/customXml" Target="../ink/ink1125.xml"/><Relationship Id="rId491" Type="http://schemas.openxmlformats.org/officeDocument/2006/relationships/customXml" Target="../ink/ink1229.xml"/><Relationship Id="rId505" Type="http://schemas.openxmlformats.org/officeDocument/2006/relationships/customXml" Target="../ink/ink1236.xml"/><Relationship Id="rId712" Type="http://schemas.openxmlformats.org/officeDocument/2006/relationships/image" Target="../media/image1331.png"/><Relationship Id="rId37" Type="http://schemas.openxmlformats.org/officeDocument/2006/relationships/customXml" Target="../ink/ink1001.xml"/><Relationship Id="rId79" Type="http://schemas.openxmlformats.org/officeDocument/2006/relationships/customXml" Target="../ink/ink1022.xml"/><Relationship Id="rId102" Type="http://schemas.openxmlformats.org/officeDocument/2006/relationships/customXml" Target="../ink/ink1034.xml"/><Relationship Id="rId144" Type="http://schemas.openxmlformats.org/officeDocument/2006/relationships/customXml" Target="../ink/ink1055.xml"/><Relationship Id="rId547" Type="http://schemas.openxmlformats.org/officeDocument/2006/relationships/customXml" Target="../ink/ink1257.xml"/><Relationship Id="rId589" Type="http://schemas.openxmlformats.org/officeDocument/2006/relationships/customXml" Target="../ink/ink1278.xml"/><Relationship Id="rId90" Type="http://schemas.openxmlformats.org/officeDocument/2006/relationships/customXml" Target="../ink/ink1028.xml"/><Relationship Id="rId186" Type="http://schemas.openxmlformats.org/officeDocument/2006/relationships/customXml" Target="../ink/ink1076.xml"/><Relationship Id="rId351" Type="http://schemas.openxmlformats.org/officeDocument/2006/relationships/image" Target="../media/image1152.png"/><Relationship Id="rId393" Type="http://schemas.openxmlformats.org/officeDocument/2006/relationships/image" Target="../media/image1173.png"/><Relationship Id="rId407" Type="http://schemas.openxmlformats.org/officeDocument/2006/relationships/customXml" Target="../ink/ink1187.xml"/><Relationship Id="rId449" Type="http://schemas.openxmlformats.org/officeDocument/2006/relationships/customXml" Target="../ink/ink1208.xml"/><Relationship Id="rId614" Type="http://schemas.openxmlformats.org/officeDocument/2006/relationships/image" Target="../media/image1283.png"/><Relationship Id="rId656" Type="http://schemas.openxmlformats.org/officeDocument/2006/relationships/image" Target="../media/image1303.png"/><Relationship Id="rId211" Type="http://schemas.openxmlformats.org/officeDocument/2006/relationships/image" Target="../media/image1082.png"/><Relationship Id="rId253" Type="http://schemas.openxmlformats.org/officeDocument/2006/relationships/image" Target="../media/image1103.png"/><Relationship Id="rId295" Type="http://schemas.openxmlformats.org/officeDocument/2006/relationships/image" Target="../media/image1124.png"/><Relationship Id="rId309" Type="http://schemas.openxmlformats.org/officeDocument/2006/relationships/image" Target="../media/image1131.png"/><Relationship Id="rId460" Type="http://schemas.openxmlformats.org/officeDocument/2006/relationships/image" Target="../media/image1206.png"/><Relationship Id="rId516" Type="http://schemas.openxmlformats.org/officeDocument/2006/relationships/image" Target="../media/image1234.png"/><Relationship Id="rId698" Type="http://schemas.openxmlformats.org/officeDocument/2006/relationships/image" Target="../media/image1324.png"/><Relationship Id="rId48" Type="http://schemas.openxmlformats.org/officeDocument/2006/relationships/image" Target="../media/image1002.png"/><Relationship Id="rId113" Type="http://schemas.openxmlformats.org/officeDocument/2006/relationships/image" Target="../media/image1033.png"/><Relationship Id="rId320" Type="http://schemas.openxmlformats.org/officeDocument/2006/relationships/customXml" Target="../ink/ink1143.xml"/><Relationship Id="rId558" Type="http://schemas.openxmlformats.org/officeDocument/2006/relationships/image" Target="../media/image1255.png"/><Relationship Id="rId723" Type="http://schemas.openxmlformats.org/officeDocument/2006/relationships/customXml" Target="../ink/ink1345.xml"/><Relationship Id="rId155" Type="http://schemas.openxmlformats.org/officeDocument/2006/relationships/image" Target="../media/image1054.png"/><Relationship Id="rId197" Type="http://schemas.openxmlformats.org/officeDocument/2006/relationships/image" Target="../media/image1075.png"/><Relationship Id="rId362" Type="http://schemas.openxmlformats.org/officeDocument/2006/relationships/customXml" Target="../ink/ink1164.xml"/><Relationship Id="rId418" Type="http://schemas.openxmlformats.org/officeDocument/2006/relationships/image" Target="../media/image1185.png"/><Relationship Id="rId625" Type="http://schemas.openxmlformats.org/officeDocument/2006/relationships/customXml" Target="../ink/ink1296.xml"/><Relationship Id="rId222" Type="http://schemas.openxmlformats.org/officeDocument/2006/relationships/customXml" Target="../ink/ink1094.xml"/><Relationship Id="rId264" Type="http://schemas.openxmlformats.org/officeDocument/2006/relationships/customXml" Target="../ink/ink1115.xml"/><Relationship Id="rId471" Type="http://schemas.openxmlformats.org/officeDocument/2006/relationships/customXml" Target="../ink/ink1219.xml"/><Relationship Id="rId667" Type="http://schemas.openxmlformats.org/officeDocument/2006/relationships/customXml" Target="../ink/ink1317.xml"/><Relationship Id="rId17" Type="http://schemas.openxmlformats.org/officeDocument/2006/relationships/image" Target="../media/image987.png"/><Relationship Id="rId59" Type="http://schemas.openxmlformats.org/officeDocument/2006/relationships/customXml" Target="../ink/ink1012.xml"/><Relationship Id="rId124" Type="http://schemas.openxmlformats.org/officeDocument/2006/relationships/customXml" Target="../ink/ink1045.xml"/><Relationship Id="rId527" Type="http://schemas.openxmlformats.org/officeDocument/2006/relationships/customXml" Target="../ink/ink1247.xml"/><Relationship Id="rId569" Type="http://schemas.openxmlformats.org/officeDocument/2006/relationships/customXml" Target="../ink/ink1268.xml"/><Relationship Id="rId70" Type="http://schemas.openxmlformats.org/officeDocument/2006/relationships/image" Target="../media/image1012.png"/><Relationship Id="rId166" Type="http://schemas.openxmlformats.org/officeDocument/2006/relationships/customXml" Target="../ink/ink1066.xml"/><Relationship Id="rId331" Type="http://schemas.openxmlformats.org/officeDocument/2006/relationships/image" Target="../media/image1142.png"/><Relationship Id="rId373" Type="http://schemas.openxmlformats.org/officeDocument/2006/relationships/image" Target="../media/image1163.png"/><Relationship Id="rId429" Type="http://schemas.openxmlformats.org/officeDocument/2006/relationships/customXml" Target="../ink/ink1198.xml"/><Relationship Id="rId580" Type="http://schemas.openxmlformats.org/officeDocument/2006/relationships/image" Target="../media/image1266.png"/><Relationship Id="rId636" Type="http://schemas.openxmlformats.org/officeDocument/2006/relationships/image" Target="../media/image1294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093.png"/><Relationship Id="rId440" Type="http://schemas.openxmlformats.org/officeDocument/2006/relationships/image" Target="../media/image1196.png"/><Relationship Id="rId678" Type="http://schemas.openxmlformats.org/officeDocument/2006/relationships/image" Target="../media/image1314.png"/><Relationship Id="rId28" Type="http://schemas.openxmlformats.org/officeDocument/2006/relationships/customXml" Target="../ink/ink996.xml"/><Relationship Id="rId275" Type="http://schemas.openxmlformats.org/officeDocument/2006/relationships/image" Target="../media/image1114.png"/><Relationship Id="rId300" Type="http://schemas.openxmlformats.org/officeDocument/2006/relationships/customXml" Target="../ink/ink1133.xml"/><Relationship Id="rId482" Type="http://schemas.openxmlformats.org/officeDocument/2006/relationships/image" Target="../media/image1217.png"/><Relationship Id="rId538" Type="http://schemas.openxmlformats.org/officeDocument/2006/relationships/image" Target="../media/image1245.png"/><Relationship Id="rId703" Type="http://schemas.openxmlformats.org/officeDocument/2006/relationships/customXml" Target="../ink/ink1335.xml"/><Relationship Id="rId81" Type="http://schemas.openxmlformats.org/officeDocument/2006/relationships/customXml" Target="../ink/ink1023.xml"/><Relationship Id="rId135" Type="http://schemas.openxmlformats.org/officeDocument/2006/relationships/image" Target="../media/image1044.png"/><Relationship Id="rId177" Type="http://schemas.openxmlformats.org/officeDocument/2006/relationships/image" Target="../media/image1065.png"/><Relationship Id="rId342" Type="http://schemas.openxmlformats.org/officeDocument/2006/relationships/customXml" Target="../ink/ink1154.xml"/><Relationship Id="rId384" Type="http://schemas.openxmlformats.org/officeDocument/2006/relationships/customXml" Target="../ink/ink1175.xml"/><Relationship Id="rId591" Type="http://schemas.openxmlformats.org/officeDocument/2006/relationships/customXml" Target="../ink/ink1279.xml"/><Relationship Id="rId605" Type="http://schemas.openxmlformats.org/officeDocument/2006/relationships/customXml" Target="../ink/ink1286.xml"/><Relationship Id="rId202" Type="http://schemas.openxmlformats.org/officeDocument/2006/relationships/customXml" Target="../ink/ink1084.xml"/><Relationship Id="rId244" Type="http://schemas.openxmlformats.org/officeDocument/2006/relationships/customXml" Target="../ink/ink1105.xml"/><Relationship Id="rId647" Type="http://schemas.openxmlformats.org/officeDocument/2006/relationships/customXml" Target="../ink/ink1307.xml"/><Relationship Id="rId689" Type="http://schemas.openxmlformats.org/officeDocument/2006/relationships/customXml" Target="../ink/ink1328.xml"/><Relationship Id="rId39" Type="http://schemas.openxmlformats.org/officeDocument/2006/relationships/customXml" Target="../ink/ink1002.xml"/><Relationship Id="rId286" Type="http://schemas.openxmlformats.org/officeDocument/2006/relationships/customXml" Target="../ink/ink1126.xml"/><Relationship Id="rId451" Type="http://schemas.openxmlformats.org/officeDocument/2006/relationships/customXml" Target="../ink/ink1209.xml"/><Relationship Id="rId493" Type="http://schemas.openxmlformats.org/officeDocument/2006/relationships/customXml" Target="../ink/ink1230.xml"/><Relationship Id="rId507" Type="http://schemas.openxmlformats.org/officeDocument/2006/relationships/customXml" Target="../ink/ink1237.xml"/><Relationship Id="rId549" Type="http://schemas.openxmlformats.org/officeDocument/2006/relationships/customXml" Target="../ink/ink1258.xml"/><Relationship Id="rId714" Type="http://schemas.openxmlformats.org/officeDocument/2006/relationships/image" Target="../media/image1332.png"/><Relationship Id="rId50" Type="http://schemas.openxmlformats.org/officeDocument/2006/relationships/image" Target="../media/image1003.png"/><Relationship Id="rId104" Type="http://schemas.openxmlformats.org/officeDocument/2006/relationships/customXml" Target="../ink/ink1035.xml"/><Relationship Id="rId146" Type="http://schemas.openxmlformats.org/officeDocument/2006/relationships/customXml" Target="../ink/ink1056.xml"/><Relationship Id="rId188" Type="http://schemas.openxmlformats.org/officeDocument/2006/relationships/customXml" Target="../ink/ink1077.xml"/><Relationship Id="rId311" Type="http://schemas.openxmlformats.org/officeDocument/2006/relationships/image" Target="../media/image1132.png"/><Relationship Id="rId353" Type="http://schemas.openxmlformats.org/officeDocument/2006/relationships/image" Target="../media/image1153.png"/><Relationship Id="rId395" Type="http://schemas.openxmlformats.org/officeDocument/2006/relationships/image" Target="../media/image1174.png"/><Relationship Id="rId409" Type="http://schemas.openxmlformats.org/officeDocument/2006/relationships/customXml" Target="../ink/ink1188.xml"/><Relationship Id="rId560" Type="http://schemas.openxmlformats.org/officeDocument/2006/relationships/image" Target="../media/image1256.png"/><Relationship Id="rId92" Type="http://schemas.openxmlformats.org/officeDocument/2006/relationships/customXml" Target="../ink/ink1029.xml"/><Relationship Id="rId213" Type="http://schemas.openxmlformats.org/officeDocument/2006/relationships/image" Target="../media/image1083.png"/><Relationship Id="rId420" Type="http://schemas.openxmlformats.org/officeDocument/2006/relationships/image" Target="../media/image1186.png"/><Relationship Id="rId616" Type="http://schemas.openxmlformats.org/officeDocument/2006/relationships/image" Target="../media/image1284.png"/><Relationship Id="rId658" Type="http://schemas.openxmlformats.org/officeDocument/2006/relationships/image" Target="../media/image1304.png"/><Relationship Id="rId255" Type="http://schemas.openxmlformats.org/officeDocument/2006/relationships/image" Target="../media/image1104.png"/><Relationship Id="rId297" Type="http://schemas.openxmlformats.org/officeDocument/2006/relationships/image" Target="../media/image1125.png"/><Relationship Id="rId462" Type="http://schemas.openxmlformats.org/officeDocument/2006/relationships/image" Target="../media/image1207.png"/><Relationship Id="rId518" Type="http://schemas.openxmlformats.org/officeDocument/2006/relationships/image" Target="../media/image1235.png"/><Relationship Id="rId725" Type="http://schemas.openxmlformats.org/officeDocument/2006/relationships/customXml" Target="../ink/ink1346.xml"/><Relationship Id="rId115" Type="http://schemas.openxmlformats.org/officeDocument/2006/relationships/image" Target="../media/image1034.png"/><Relationship Id="rId157" Type="http://schemas.openxmlformats.org/officeDocument/2006/relationships/image" Target="../media/image1055.png"/><Relationship Id="rId322" Type="http://schemas.openxmlformats.org/officeDocument/2006/relationships/customXml" Target="../ink/ink1144.xml"/><Relationship Id="rId364" Type="http://schemas.openxmlformats.org/officeDocument/2006/relationships/customXml" Target="../ink/ink1165.xml"/><Relationship Id="rId61" Type="http://schemas.openxmlformats.org/officeDocument/2006/relationships/customXml" Target="../ink/ink1013.xml"/><Relationship Id="rId199" Type="http://schemas.openxmlformats.org/officeDocument/2006/relationships/image" Target="../media/image1076.png"/><Relationship Id="rId571" Type="http://schemas.openxmlformats.org/officeDocument/2006/relationships/customXml" Target="../ink/ink1269.xml"/><Relationship Id="rId627" Type="http://schemas.openxmlformats.org/officeDocument/2006/relationships/customXml" Target="../ink/ink1297.xml"/><Relationship Id="rId669" Type="http://schemas.openxmlformats.org/officeDocument/2006/relationships/customXml" Target="../ink/ink1318.xml"/><Relationship Id="rId19" Type="http://schemas.openxmlformats.org/officeDocument/2006/relationships/image" Target="../media/image988.png"/><Relationship Id="rId224" Type="http://schemas.openxmlformats.org/officeDocument/2006/relationships/customXml" Target="../ink/ink1095.xml"/><Relationship Id="rId266" Type="http://schemas.openxmlformats.org/officeDocument/2006/relationships/customXml" Target="../ink/ink1116.xml"/><Relationship Id="rId431" Type="http://schemas.openxmlformats.org/officeDocument/2006/relationships/customXml" Target="../ink/ink1199.xml"/><Relationship Id="rId473" Type="http://schemas.openxmlformats.org/officeDocument/2006/relationships/customXml" Target="../ink/ink1220.xml"/><Relationship Id="rId529" Type="http://schemas.openxmlformats.org/officeDocument/2006/relationships/customXml" Target="../ink/ink1248.xml"/><Relationship Id="rId680" Type="http://schemas.openxmlformats.org/officeDocument/2006/relationships/image" Target="../media/image1315.png"/><Relationship Id="rId30" Type="http://schemas.openxmlformats.org/officeDocument/2006/relationships/image" Target="../media/image993.png"/><Relationship Id="rId126" Type="http://schemas.openxmlformats.org/officeDocument/2006/relationships/customXml" Target="../ink/ink1046.xml"/><Relationship Id="rId168" Type="http://schemas.openxmlformats.org/officeDocument/2006/relationships/customXml" Target="../ink/ink1067.xml"/><Relationship Id="rId333" Type="http://schemas.openxmlformats.org/officeDocument/2006/relationships/image" Target="../media/image1143.png"/><Relationship Id="rId540" Type="http://schemas.openxmlformats.org/officeDocument/2006/relationships/image" Target="../media/image1246.png"/><Relationship Id="rId72" Type="http://schemas.openxmlformats.org/officeDocument/2006/relationships/image" Target="../media/image1013.png"/><Relationship Id="rId375" Type="http://schemas.openxmlformats.org/officeDocument/2006/relationships/image" Target="../media/image1164.png"/><Relationship Id="rId582" Type="http://schemas.openxmlformats.org/officeDocument/2006/relationships/image" Target="../media/image1267.png"/><Relationship Id="rId638" Type="http://schemas.openxmlformats.org/officeDocument/2006/relationships/image" Target="../media/image1295.png"/><Relationship Id="rId3" Type="http://schemas.openxmlformats.org/officeDocument/2006/relationships/image" Target="../media/image967.png"/><Relationship Id="rId235" Type="http://schemas.openxmlformats.org/officeDocument/2006/relationships/image" Target="../media/image1094.png"/><Relationship Id="rId277" Type="http://schemas.openxmlformats.org/officeDocument/2006/relationships/image" Target="../media/image1115.png"/><Relationship Id="rId400" Type="http://schemas.openxmlformats.org/officeDocument/2006/relationships/customXml" Target="../ink/ink1183.xml"/><Relationship Id="rId442" Type="http://schemas.openxmlformats.org/officeDocument/2006/relationships/image" Target="../media/image1197.png"/><Relationship Id="rId484" Type="http://schemas.openxmlformats.org/officeDocument/2006/relationships/image" Target="../media/image1218.png"/><Relationship Id="rId705" Type="http://schemas.openxmlformats.org/officeDocument/2006/relationships/customXml" Target="../ink/ink1336.xml"/><Relationship Id="rId137" Type="http://schemas.openxmlformats.org/officeDocument/2006/relationships/image" Target="../media/image1045.png"/><Relationship Id="rId302" Type="http://schemas.openxmlformats.org/officeDocument/2006/relationships/customXml" Target="../ink/ink1134.xml"/><Relationship Id="rId344" Type="http://schemas.openxmlformats.org/officeDocument/2006/relationships/customXml" Target="../ink/ink1155.xml"/><Relationship Id="rId691" Type="http://schemas.openxmlformats.org/officeDocument/2006/relationships/customXml" Target="../ink/ink1329.xml"/><Relationship Id="rId41" Type="http://schemas.openxmlformats.org/officeDocument/2006/relationships/customXml" Target="../ink/ink1003.xml"/><Relationship Id="rId83" Type="http://schemas.openxmlformats.org/officeDocument/2006/relationships/customXml" Target="../ink/ink1024.xml"/><Relationship Id="rId179" Type="http://schemas.openxmlformats.org/officeDocument/2006/relationships/image" Target="../media/image1066.png"/><Relationship Id="rId386" Type="http://schemas.openxmlformats.org/officeDocument/2006/relationships/customXml" Target="../ink/ink1176.xml"/><Relationship Id="rId551" Type="http://schemas.openxmlformats.org/officeDocument/2006/relationships/customXml" Target="../ink/ink1259.xml"/><Relationship Id="rId593" Type="http://schemas.openxmlformats.org/officeDocument/2006/relationships/customXml" Target="../ink/ink1280.xml"/><Relationship Id="rId607" Type="http://schemas.openxmlformats.org/officeDocument/2006/relationships/customXml" Target="../ink/ink1287.xml"/><Relationship Id="rId649" Type="http://schemas.openxmlformats.org/officeDocument/2006/relationships/customXml" Target="../ink/ink1308.xml"/><Relationship Id="rId190" Type="http://schemas.openxmlformats.org/officeDocument/2006/relationships/customXml" Target="../ink/ink1078.xml"/><Relationship Id="rId204" Type="http://schemas.openxmlformats.org/officeDocument/2006/relationships/customXml" Target="../ink/ink1085.xml"/><Relationship Id="rId246" Type="http://schemas.openxmlformats.org/officeDocument/2006/relationships/customXml" Target="../ink/ink1106.xml"/><Relationship Id="rId288" Type="http://schemas.openxmlformats.org/officeDocument/2006/relationships/customXml" Target="../ink/ink1127.xml"/><Relationship Id="rId411" Type="http://schemas.openxmlformats.org/officeDocument/2006/relationships/customXml" Target="../ink/ink1189.xml"/><Relationship Id="rId453" Type="http://schemas.openxmlformats.org/officeDocument/2006/relationships/customXml" Target="../ink/ink1210.xml"/><Relationship Id="rId509" Type="http://schemas.openxmlformats.org/officeDocument/2006/relationships/customXml" Target="../ink/ink1238.xml"/><Relationship Id="rId660" Type="http://schemas.openxmlformats.org/officeDocument/2006/relationships/image" Target="../media/image1305.png"/><Relationship Id="rId106" Type="http://schemas.openxmlformats.org/officeDocument/2006/relationships/customXml" Target="../ink/ink1036.xml"/><Relationship Id="rId313" Type="http://schemas.openxmlformats.org/officeDocument/2006/relationships/image" Target="../media/image1133.png"/><Relationship Id="rId495" Type="http://schemas.openxmlformats.org/officeDocument/2006/relationships/customXml" Target="../ink/ink1231.xml"/><Relationship Id="rId716" Type="http://schemas.openxmlformats.org/officeDocument/2006/relationships/image" Target="../media/image1333.png"/><Relationship Id="rId10" Type="http://schemas.openxmlformats.org/officeDocument/2006/relationships/customXml" Target="../ink/ink987.xml"/><Relationship Id="rId52" Type="http://schemas.openxmlformats.org/officeDocument/2006/relationships/image" Target="../media/image12.png"/><Relationship Id="rId94" Type="http://schemas.openxmlformats.org/officeDocument/2006/relationships/customXml" Target="../ink/ink1030.xml"/><Relationship Id="rId148" Type="http://schemas.openxmlformats.org/officeDocument/2006/relationships/customXml" Target="../ink/ink1057.xml"/><Relationship Id="rId355" Type="http://schemas.openxmlformats.org/officeDocument/2006/relationships/image" Target="../media/image1154.png"/><Relationship Id="rId397" Type="http://schemas.openxmlformats.org/officeDocument/2006/relationships/image" Target="../media/image1175.png"/><Relationship Id="rId520" Type="http://schemas.openxmlformats.org/officeDocument/2006/relationships/image" Target="../media/image1236.png"/><Relationship Id="rId562" Type="http://schemas.openxmlformats.org/officeDocument/2006/relationships/image" Target="../media/image1257.png"/><Relationship Id="rId618" Type="http://schemas.openxmlformats.org/officeDocument/2006/relationships/image" Target="../media/image1285.png"/><Relationship Id="rId215" Type="http://schemas.openxmlformats.org/officeDocument/2006/relationships/image" Target="../media/image1084.png"/><Relationship Id="rId257" Type="http://schemas.openxmlformats.org/officeDocument/2006/relationships/image" Target="../media/image1105.png"/><Relationship Id="rId422" Type="http://schemas.openxmlformats.org/officeDocument/2006/relationships/image" Target="../media/image1187.png"/><Relationship Id="rId464" Type="http://schemas.openxmlformats.org/officeDocument/2006/relationships/image" Target="../media/image1208.png"/><Relationship Id="rId299" Type="http://schemas.openxmlformats.org/officeDocument/2006/relationships/image" Target="../media/image1126.png"/><Relationship Id="rId727" Type="http://schemas.openxmlformats.org/officeDocument/2006/relationships/customXml" Target="../ink/ink1347.xml"/><Relationship Id="rId63" Type="http://schemas.openxmlformats.org/officeDocument/2006/relationships/customXml" Target="../ink/ink1014.xml"/><Relationship Id="rId159" Type="http://schemas.openxmlformats.org/officeDocument/2006/relationships/image" Target="../media/image1056.png"/><Relationship Id="rId366" Type="http://schemas.openxmlformats.org/officeDocument/2006/relationships/customXml" Target="../ink/ink1166.xml"/><Relationship Id="rId573" Type="http://schemas.openxmlformats.org/officeDocument/2006/relationships/customXml" Target="../ink/ink1270.xml"/><Relationship Id="rId226" Type="http://schemas.openxmlformats.org/officeDocument/2006/relationships/customXml" Target="../ink/ink1096.xml"/><Relationship Id="rId433" Type="http://schemas.openxmlformats.org/officeDocument/2006/relationships/customXml" Target="../ink/ink1200.xml"/><Relationship Id="rId640" Type="http://schemas.openxmlformats.org/officeDocument/2006/relationships/image" Target="../media/image1296.png"/><Relationship Id="rId74" Type="http://schemas.openxmlformats.org/officeDocument/2006/relationships/image" Target="../media/image1014.png"/><Relationship Id="rId377" Type="http://schemas.openxmlformats.org/officeDocument/2006/relationships/image" Target="../media/image1165.png"/><Relationship Id="rId500" Type="http://schemas.openxmlformats.org/officeDocument/2006/relationships/image" Target="../media/image1226.png"/><Relationship Id="rId584" Type="http://schemas.openxmlformats.org/officeDocument/2006/relationships/image" Target="../media/image1268.png"/><Relationship Id="rId5" Type="http://schemas.openxmlformats.org/officeDocument/2006/relationships/image" Target="../media/image981.png"/><Relationship Id="rId237" Type="http://schemas.openxmlformats.org/officeDocument/2006/relationships/image" Target="../media/image1095.png"/><Relationship Id="rId444" Type="http://schemas.openxmlformats.org/officeDocument/2006/relationships/image" Target="../media/image1198.png"/><Relationship Id="rId651" Type="http://schemas.openxmlformats.org/officeDocument/2006/relationships/customXml" Target="../ink/ink1309.xml"/><Relationship Id="rId290" Type="http://schemas.openxmlformats.org/officeDocument/2006/relationships/customXml" Target="../ink/ink1128.xml"/><Relationship Id="rId304" Type="http://schemas.openxmlformats.org/officeDocument/2006/relationships/customXml" Target="../ink/ink1135.xml"/><Relationship Id="rId388" Type="http://schemas.openxmlformats.org/officeDocument/2006/relationships/customXml" Target="../ink/ink1177.xml"/><Relationship Id="rId511" Type="http://schemas.openxmlformats.org/officeDocument/2006/relationships/customXml" Target="../ink/ink1239.xml"/><Relationship Id="rId609" Type="http://schemas.openxmlformats.org/officeDocument/2006/relationships/customXml" Target="../ink/ink1288.xml"/><Relationship Id="rId85" Type="http://schemas.openxmlformats.org/officeDocument/2006/relationships/customXml" Target="../ink/ink1025.xml"/><Relationship Id="rId150" Type="http://schemas.openxmlformats.org/officeDocument/2006/relationships/customXml" Target="../ink/ink1058.xml"/><Relationship Id="rId595" Type="http://schemas.openxmlformats.org/officeDocument/2006/relationships/customXml" Target="../ink/ink1281.xml"/><Relationship Id="rId248" Type="http://schemas.openxmlformats.org/officeDocument/2006/relationships/customXml" Target="../ink/ink1107.xml"/><Relationship Id="rId455" Type="http://schemas.openxmlformats.org/officeDocument/2006/relationships/customXml" Target="../ink/ink1211.xml"/><Relationship Id="rId662" Type="http://schemas.openxmlformats.org/officeDocument/2006/relationships/image" Target="../media/image1306.png"/><Relationship Id="rId12" Type="http://schemas.openxmlformats.org/officeDocument/2006/relationships/customXml" Target="../ink/ink988.xml"/><Relationship Id="rId108" Type="http://schemas.openxmlformats.org/officeDocument/2006/relationships/customXml" Target="../ink/ink1037.xml"/><Relationship Id="rId315" Type="http://schemas.openxmlformats.org/officeDocument/2006/relationships/image" Target="../media/image1134.png"/><Relationship Id="rId522" Type="http://schemas.openxmlformats.org/officeDocument/2006/relationships/image" Target="../media/image1237.png"/><Relationship Id="rId96" Type="http://schemas.openxmlformats.org/officeDocument/2006/relationships/customXml" Target="../ink/ink1031.xml"/><Relationship Id="rId161" Type="http://schemas.openxmlformats.org/officeDocument/2006/relationships/image" Target="../media/image1057.png"/><Relationship Id="rId399" Type="http://schemas.openxmlformats.org/officeDocument/2006/relationships/image" Target="../media/image1176.png"/><Relationship Id="rId259" Type="http://schemas.openxmlformats.org/officeDocument/2006/relationships/image" Target="../media/image1106.png"/><Relationship Id="rId466" Type="http://schemas.openxmlformats.org/officeDocument/2006/relationships/image" Target="../media/image1209.png"/><Relationship Id="rId673" Type="http://schemas.openxmlformats.org/officeDocument/2006/relationships/customXml" Target="../ink/ink1320.xml"/><Relationship Id="rId23" Type="http://schemas.openxmlformats.org/officeDocument/2006/relationships/image" Target="../media/image990.png"/><Relationship Id="rId119" Type="http://schemas.openxmlformats.org/officeDocument/2006/relationships/image" Target="../media/image1036.png"/><Relationship Id="rId326" Type="http://schemas.openxmlformats.org/officeDocument/2006/relationships/customXml" Target="../ink/ink1146.xml"/><Relationship Id="rId533" Type="http://schemas.openxmlformats.org/officeDocument/2006/relationships/customXml" Target="../ink/ink1250.xml"/><Relationship Id="rId172" Type="http://schemas.openxmlformats.org/officeDocument/2006/relationships/customXml" Target="../ink/ink1069.xml"/><Relationship Id="rId477" Type="http://schemas.openxmlformats.org/officeDocument/2006/relationships/customXml" Target="../ink/ink1222.xml"/><Relationship Id="rId600" Type="http://schemas.openxmlformats.org/officeDocument/2006/relationships/image" Target="../media/image1276.png"/><Relationship Id="rId684" Type="http://schemas.openxmlformats.org/officeDocument/2006/relationships/image" Target="../media/image1317.png"/><Relationship Id="rId337" Type="http://schemas.openxmlformats.org/officeDocument/2006/relationships/image" Target="../media/image1145.png"/><Relationship Id="rId34" Type="http://schemas.openxmlformats.org/officeDocument/2006/relationships/image" Target="../media/image995.png"/><Relationship Id="rId544" Type="http://schemas.openxmlformats.org/officeDocument/2006/relationships/image" Target="../media/image1248.png"/><Relationship Id="rId183" Type="http://schemas.openxmlformats.org/officeDocument/2006/relationships/image" Target="../media/image1068.png"/><Relationship Id="rId390" Type="http://schemas.openxmlformats.org/officeDocument/2006/relationships/customXml" Target="../ink/ink1178.xml"/><Relationship Id="rId404" Type="http://schemas.openxmlformats.org/officeDocument/2006/relationships/customXml" Target="../ink/ink1185.xml"/><Relationship Id="rId611" Type="http://schemas.openxmlformats.org/officeDocument/2006/relationships/customXml" Target="../ink/ink1289.xml"/><Relationship Id="rId250" Type="http://schemas.openxmlformats.org/officeDocument/2006/relationships/customXml" Target="../ink/ink1108.xml"/><Relationship Id="rId488" Type="http://schemas.openxmlformats.org/officeDocument/2006/relationships/image" Target="../media/image1220.png"/><Relationship Id="rId695" Type="http://schemas.openxmlformats.org/officeDocument/2006/relationships/customXml" Target="../ink/ink1331.xml"/><Relationship Id="rId709" Type="http://schemas.openxmlformats.org/officeDocument/2006/relationships/customXml" Target="../ink/ink1338.xml"/><Relationship Id="rId45" Type="http://schemas.openxmlformats.org/officeDocument/2006/relationships/customXml" Target="../ink/ink1005.xml"/><Relationship Id="rId110" Type="http://schemas.openxmlformats.org/officeDocument/2006/relationships/customXml" Target="../ink/ink1038.xml"/><Relationship Id="rId348" Type="http://schemas.openxmlformats.org/officeDocument/2006/relationships/customXml" Target="../ink/ink1157.xml"/><Relationship Id="rId555" Type="http://schemas.openxmlformats.org/officeDocument/2006/relationships/customXml" Target="../ink/ink1261.xml"/><Relationship Id="rId194" Type="http://schemas.openxmlformats.org/officeDocument/2006/relationships/customXml" Target="../ink/ink1080.xml"/><Relationship Id="rId208" Type="http://schemas.openxmlformats.org/officeDocument/2006/relationships/customXml" Target="../ink/ink1087.xml"/><Relationship Id="rId415" Type="http://schemas.openxmlformats.org/officeDocument/2006/relationships/customXml" Target="../ink/ink1191.xml"/><Relationship Id="rId622" Type="http://schemas.openxmlformats.org/officeDocument/2006/relationships/image" Target="../media/image1287.png"/><Relationship Id="rId261" Type="http://schemas.openxmlformats.org/officeDocument/2006/relationships/image" Target="../media/image1107.png"/><Relationship Id="rId499" Type="http://schemas.openxmlformats.org/officeDocument/2006/relationships/customXml" Target="../ink/ink1233.xml"/><Relationship Id="rId56" Type="http://schemas.openxmlformats.org/officeDocument/2006/relationships/image" Target="../media/image1005.png"/><Relationship Id="rId359" Type="http://schemas.openxmlformats.org/officeDocument/2006/relationships/image" Target="../media/image1156.png"/><Relationship Id="rId566" Type="http://schemas.openxmlformats.org/officeDocument/2006/relationships/image" Target="../media/image1259.png"/><Relationship Id="rId121" Type="http://schemas.openxmlformats.org/officeDocument/2006/relationships/image" Target="../media/image1037.png"/><Relationship Id="rId219" Type="http://schemas.openxmlformats.org/officeDocument/2006/relationships/image" Target="../media/image1086.png"/><Relationship Id="rId426" Type="http://schemas.openxmlformats.org/officeDocument/2006/relationships/image" Target="../media/image1189.png"/><Relationship Id="rId633" Type="http://schemas.openxmlformats.org/officeDocument/2006/relationships/customXml" Target="../ink/ink1300.xml"/><Relationship Id="rId67" Type="http://schemas.openxmlformats.org/officeDocument/2006/relationships/customXml" Target="../ink/ink1016.xml"/><Relationship Id="rId272" Type="http://schemas.openxmlformats.org/officeDocument/2006/relationships/customXml" Target="../ink/ink1119.xml"/><Relationship Id="rId577" Type="http://schemas.openxmlformats.org/officeDocument/2006/relationships/customXml" Target="../ink/ink1272.xml"/><Relationship Id="rId700" Type="http://schemas.openxmlformats.org/officeDocument/2006/relationships/image" Target="../media/image1325.png"/><Relationship Id="rId132" Type="http://schemas.openxmlformats.org/officeDocument/2006/relationships/customXml" Target="../ink/ink1049.xml"/><Relationship Id="rId437" Type="http://schemas.openxmlformats.org/officeDocument/2006/relationships/customXml" Target="../ink/ink1202.xml"/><Relationship Id="rId644" Type="http://schemas.openxmlformats.org/officeDocument/2006/relationships/image" Target="../media/image1298.png"/><Relationship Id="rId283" Type="http://schemas.openxmlformats.org/officeDocument/2006/relationships/image" Target="../media/image1118.png"/><Relationship Id="rId490" Type="http://schemas.openxmlformats.org/officeDocument/2006/relationships/image" Target="../media/image1221.png"/><Relationship Id="rId504" Type="http://schemas.openxmlformats.org/officeDocument/2006/relationships/image" Target="../media/image1228.png"/><Relationship Id="rId711" Type="http://schemas.openxmlformats.org/officeDocument/2006/relationships/customXml" Target="../ink/ink1339.xml"/><Relationship Id="rId78" Type="http://schemas.openxmlformats.org/officeDocument/2006/relationships/image" Target="../media/image1016.png"/><Relationship Id="rId143" Type="http://schemas.openxmlformats.org/officeDocument/2006/relationships/image" Target="../media/image1048.png"/><Relationship Id="rId350" Type="http://schemas.openxmlformats.org/officeDocument/2006/relationships/customXml" Target="../ink/ink1158.xml"/><Relationship Id="rId588" Type="http://schemas.openxmlformats.org/officeDocument/2006/relationships/image" Target="../media/image1270.png"/><Relationship Id="rId9" Type="http://schemas.openxmlformats.org/officeDocument/2006/relationships/image" Target="../media/image983.png"/><Relationship Id="rId210" Type="http://schemas.openxmlformats.org/officeDocument/2006/relationships/customXml" Target="../ink/ink1088.xml"/><Relationship Id="rId448" Type="http://schemas.openxmlformats.org/officeDocument/2006/relationships/image" Target="../media/image1200.png"/><Relationship Id="rId655" Type="http://schemas.openxmlformats.org/officeDocument/2006/relationships/customXml" Target="../ink/ink1311.xml"/><Relationship Id="rId294" Type="http://schemas.openxmlformats.org/officeDocument/2006/relationships/customXml" Target="../ink/ink1130.xml"/><Relationship Id="rId308" Type="http://schemas.openxmlformats.org/officeDocument/2006/relationships/customXml" Target="../ink/ink1137.xml"/><Relationship Id="rId515" Type="http://schemas.openxmlformats.org/officeDocument/2006/relationships/customXml" Target="../ink/ink1241.xml"/><Relationship Id="rId722" Type="http://schemas.openxmlformats.org/officeDocument/2006/relationships/image" Target="../media/image1336.png"/><Relationship Id="rId89" Type="http://schemas.openxmlformats.org/officeDocument/2006/relationships/image" Target="../media/image1021.png"/><Relationship Id="rId154" Type="http://schemas.openxmlformats.org/officeDocument/2006/relationships/customXml" Target="../ink/ink1060.xml"/><Relationship Id="rId361" Type="http://schemas.openxmlformats.org/officeDocument/2006/relationships/image" Target="../media/image1157.png"/><Relationship Id="rId599" Type="http://schemas.openxmlformats.org/officeDocument/2006/relationships/customXml" Target="../ink/ink1283.xml"/><Relationship Id="rId459" Type="http://schemas.openxmlformats.org/officeDocument/2006/relationships/customXml" Target="../ink/ink1213.xml"/><Relationship Id="rId666" Type="http://schemas.openxmlformats.org/officeDocument/2006/relationships/image" Target="../media/image1308.png"/><Relationship Id="rId16" Type="http://schemas.openxmlformats.org/officeDocument/2006/relationships/customXml" Target="../ink/ink990.xml"/><Relationship Id="rId221" Type="http://schemas.openxmlformats.org/officeDocument/2006/relationships/image" Target="../media/image1087.png"/><Relationship Id="rId319" Type="http://schemas.openxmlformats.org/officeDocument/2006/relationships/image" Target="../media/image1136.png"/><Relationship Id="rId526" Type="http://schemas.openxmlformats.org/officeDocument/2006/relationships/image" Target="../media/image1239.png"/><Relationship Id="rId165" Type="http://schemas.openxmlformats.org/officeDocument/2006/relationships/image" Target="../media/image1059.png"/><Relationship Id="rId372" Type="http://schemas.openxmlformats.org/officeDocument/2006/relationships/customXml" Target="../ink/ink1169.xml"/><Relationship Id="rId677" Type="http://schemas.openxmlformats.org/officeDocument/2006/relationships/customXml" Target="../ink/ink1322.xml"/><Relationship Id="rId232" Type="http://schemas.openxmlformats.org/officeDocument/2006/relationships/customXml" Target="../ink/ink1099.xml"/><Relationship Id="rId27" Type="http://schemas.openxmlformats.org/officeDocument/2006/relationships/image" Target="../media/image992.png"/><Relationship Id="rId537" Type="http://schemas.openxmlformats.org/officeDocument/2006/relationships/customXml" Target="../ink/ink1252.xml"/><Relationship Id="rId80" Type="http://schemas.openxmlformats.org/officeDocument/2006/relationships/image" Target="../media/image1017.png"/><Relationship Id="rId176" Type="http://schemas.openxmlformats.org/officeDocument/2006/relationships/customXml" Target="../ink/ink1071.xml"/><Relationship Id="rId383" Type="http://schemas.openxmlformats.org/officeDocument/2006/relationships/image" Target="../media/image1168.png"/><Relationship Id="rId590" Type="http://schemas.openxmlformats.org/officeDocument/2006/relationships/image" Target="../media/image1271.png"/><Relationship Id="rId604" Type="http://schemas.openxmlformats.org/officeDocument/2006/relationships/image" Target="../media/image1278.png"/><Relationship Id="rId243" Type="http://schemas.openxmlformats.org/officeDocument/2006/relationships/image" Target="../media/image1098.png"/><Relationship Id="rId450" Type="http://schemas.openxmlformats.org/officeDocument/2006/relationships/image" Target="../media/image1201.png"/><Relationship Id="rId688" Type="http://schemas.openxmlformats.org/officeDocument/2006/relationships/image" Target="../media/image1319.png"/><Relationship Id="rId38" Type="http://schemas.openxmlformats.org/officeDocument/2006/relationships/image" Target="../media/image997.png"/><Relationship Id="rId103" Type="http://schemas.openxmlformats.org/officeDocument/2006/relationships/image" Target="../media/image1028.png"/><Relationship Id="rId310" Type="http://schemas.openxmlformats.org/officeDocument/2006/relationships/customXml" Target="../ink/ink1138.xml"/><Relationship Id="rId548" Type="http://schemas.openxmlformats.org/officeDocument/2006/relationships/image" Target="../media/image1250.png"/><Relationship Id="rId91" Type="http://schemas.openxmlformats.org/officeDocument/2006/relationships/image" Target="../media/image1022.png"/><Relationship Id="rId187" Type="http://schemas.openxmlformats.org/officeDocument/2006/relationships/image" Target="../media/image1070.png"/><Relationship Id="rId394" Type="http://schemas.openxmlformats.org/officeDocument/2006/relationships/customXml" Target="../ink/ink1180.xml"/><Relationship Id="rId408" Type="http://schemas.openxmlformats.org/officeDocument/2006/relationships/image" Target="../media/image1180.png"/><Relationship Id="rId615" Type="http://schemas.openxmlformats.org/officeDocument/2006/relationships/customXml" Target="../ink/ink1291.xml"/><Relationship Id="rId254" Type="http://schemas.openxmlformats.org/officeDocument/2006/relationships/customXml" Target="../ink/ink1110.xml"/><Relationship Id="rId699" Type="http://schemas.openxmlformats.org/officeDocument/2006/relationships/customXml" Target="../ink/ink1333.xml"/><Relationship Id="rId49" Type="http://schemas.openxmlformats.org/officeDocument/2006/relationships/customXml" Target="../ink/ink1007.xml"/><Relationship Id="rId114" Type="http://schemas.openxmlformats.org/officeDocument/2006/relationships/customXml" Target="../ink/ink1040.xml"/><Relationship Id="rId461" Type="http://schemas.openxmlformats.org/officeDocument/2006/relationships/customXml" Target="../ink/ink1214.xml"/><Relationship Id="rId559" Type="http://schemas.openxmlformats.org/officeDocument/2006/relationships/customXml" Target="../ink/ink1263.xml"/><Relationship Id="rId198" Type="http://schemas.openxmlformats.org/officeDocument/2006/relationships/customXml" Target="../ink/ink1082.xml"/><Relationship Id="rId321" Type="http://schemas.openxmlformats.org/officeDocument/2006/relationships/image" Target="../media/image1137.png"/><Relationship Id="rId419" Type="http://schemas.openxmlformats.org/officeDocument/2006/relationships/customXml" Target="../ink/ink1193.xml"/><Relationship Id="rId626" Type="http://schemas.openxmlformats.org/officeDocument/2006/relationships/image" Target="../media/image1289.png"/><Relationship Id="rId265" Type="http://schemas.openxmlformats.org/officeDocument/2006/relationships/image" Target="../media/image1109.png"/><Relationship Id="rId472" Type="http://schemas.openxmlformats.org/officeDocument/2006/relationships/image" Target="../media/image1212.png"/><Relationship Id="rId125" Type="http://schemas.openxmlformats.org/officeDocument/2006/relationships/image" Target="../media/image1039.png"/><Relationship Id="rId332" Type="http://schemas.openxmlformats.org/officeDocument/2006/relationships/customXml" Target="../ink/ink1149.xml"/><Relationship Id="rId637" Type="http://schemas.openxmlformats.org/officeDocument/2006/relationships/customXml" Target="../ink/ink1302.xml"/><Relationship Id="rId276" Type="http://schemas.openxmlformats.org/officeDocument/2006/relationships/customXml" Target="../ink/ink1121.xml"/><Relationship Id="rId483" Type="http://schemas.openxmlformats.org/officeDocument/2006/relationships/customXml" Target="../ink/ink1225.xml"/><Relationship Id="rId690" Type="http://schemas.openxmlformats.org/officeDocument/2006/relationships/image" Target="../media/image1320.png"/><Relationship Id="rId704" Type="http://schemas.openxmlformats.org/officeDocument/2006/relationships/image" Target="../media/image1327.png"/><Relationship Id="rId40" Type="http://schemas.openxmlformats.org/officeDocument/2006/relationships/image" Target="../media/image998.png"/><Relationship Id="rId136" Type="http://schemas.openxmlformats.org/officeDocument/2006/relationships/customXml" Target="../ink/ink1051.xml"/><Relationship Id="rId343" Type="http://schemas.openxmlformats.org/officeDocument/2006/relationships/image" Target="../media/image1148.png"/><Relationship Id="rId550" Type="http://schemas.openxmlformats.org/officeDocument/2006/relationships/image" Target="../media/image1251.png"/><Relationship Id="rId203" Type="http://schemas.openxmlformats.org/officeDocument/2006/relationships/image" Target="../media/image1078.png"/><Relationship Id="rId648" Type="http://schemas.openxmlformats.org/officeDocument/2006/relationships/image" Target="../media/image1300.png"/><Relationship Id="rId287" Type="http://schemas.openxmlformats.org/officeDocument/2006/relationships/image" Target="../media/image1120.png"/><Relationship Id="rId410" Type="http://schemas.openxmlformats.org/officeDocument/2006/relationships/image" Target="../media/image1181.png"/><Relationship Id="rId494" Type="http://schemas.openxmlformats.org/officeDocument/2006/relationships/image" Target="../media/image1223.png"/><Relationship Id="rId508" Type="http://schemas.openxmlformats.org/officeDocument/2006/relationships/image" Target="../media/image1230.png"/><Relationship Id="rId715" Type="http://schemas.openxmlformats.org/officeDocument/2006/relationships/customXml" Target="../ink/ink13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4.png"/><Relationship Id="rId3" Type="http://schemas.openxmlformats.org/officeDocument/2006/relationships/customXml" Target="../ink/ink1349.xml"/><Relationship Id="rId7" Type="http://schemas.openxmlformats.org/officeDocument/2006/relationships/customXml" Target="../ink/ink1351.xml"/><Relationship Id="rId2" Type="http://schemas.openxmlformats.org/officeDocument/2006/relationships/image" Target="../media/image13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3.png"/><Relationship Id="rId5" Type="http://schemas.openxmlformats.org/officeDocument/2006/relationships/customXml" Target="../ink/ink1350.xml"/><Relationship Id="rId4" Type="http://schemas.openxmlformats.org/officeDocument/2006/relationships/image" Target="../media/image1342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09.xml"/><Relationship Id="rId299" Type="http://schemas.openxmlformats.org/officeDocument/2006/relationships/customXml" Target="../ink/ink1500.xml"/><Relationship Id="rId21" Type="http://schemas.openxmlformats.org/officeDocument/2006/relationships/customXml" Target="../ink/ink1361.xml"/><Relationship Id="rId63" Type="http://schemas.openxmlformats.org/officeDocument/2006/relationships/customXml" Target="../ink/ink1382.xml"/><Relationship Id="rId159" Type="http://schemas.openxmlformats.org/officeDocument/2006/relationships/customXml" Target="../ink/ink1430.xml"/><Relationship Id="rId324" Type="http://schemas.openxmlformats.org/officeDocument/2006/relationships/image" Target="../media/image1505.png"/><Relationship Id="rId366" Type="http://schemas.openxmlformats.org/officeDocument/2006/relationships/image" Target="../media/image1526.png"/><Relationship Id="rId170" Type="http://schemas.openxmlformats.org/officeDocument/2006/relationships/image" Target="../media/image1428.png"/><Relationship Id="rId226" Type="http://schemas.openxmlformats.org/officeDocument/2006/relationships/image" Target="../media/image1456.png"/><Relationship Id="rId433" Type="http://schemas.openxmlformats.org/officeDocument/2006/relationships/customXml" Target="../ink/ink1567.xml"/><Relationship Id="rId268" Type="http://schemas.openxmlformats.org/officeDocument/2006/relationships/image" Target="../media/image1477.png"/><Relationship Id="rId32" Type="http://schemas.openxmlformats.org/officeDocument/2006/relationships/image" Target="../media/image1359.png"/><Relationship Id="rId74" Type="http://schemas.openxmlformats.org/officeDocument/2006/relationships/image" Target="../media/image1380.png"/><Relationship Id="rId128" Type="http://schemas.openxmlformats.org/officeDocument/2006/relationships/image" Target="../media/image1407.png"/><Relationship Id="rId335" Type="http://schemas.openxmlformats.org/officeDocument/2006/relationships/customXml" Target="../ink/ink1518.xml"/><Relationship Id="rId377" Type="http://schemas.openxmlformats.org/officeDocument/2006/relationships/customXml" Target="../ink/ink1539.xml"/><Relationship Id="rId5" Type="http://schemas.openxmlformats.org/officeDocument/2006/relationships/customXml" Target="../ink/ink1353.xml"/><Relationship Id="rId181" Type="http://schemas.openxmlformats.org/officeDocument/2006/relationships/customXml" Target="../ink/ink1441.xml"/><Relationship Id="rId237" Type="http://schemas.openxmlformats.org/officeDocument/2006/relationships/customXml" Target="../ink/ink1469.xml"/><Relationship Id="rId402" Type="http://schemas.openxmlformats.org/officeDocument/2006/relationships/image" Target="../media/image1544.png"/><Relationship Id="rId279" Type="http://schemas.openxmlformats.org/officeDocument/2006/relationships/customXml" Target="../ink/ink1490.xml"/><Relationship Id="rId444" Type="http://schemas.openxmlformats.org/officeDocument/2006/relationships/image" Target="../media/image1565.png"/><Relationship Id="rId43" Type="http://schemas.openxmlformats.org/officeDocument/2006/relationships/customXml" Target="../ink/ink1372.xml"/><Relationship Id="rId139" Type="http://schemas.openxmlformats.org/officeDocument/2006/relationships/customXml" Target="../ink/ink1420.xml"/><Relationship Id="rId290" Type="http://schemas.openxmlformats.org/officeDocument/2006/relationships/image" Target="../media/image1488.png"/><Relationship Id="rId304" Type="http://schemas.openxmlformats.org/officeDocument/2006/relationships/image" Target="../media/image1495.png"/><Relationship Id="rId346" Type="http://schemas.openxmlformats.org/officeDocument/2006/relationships/image" Target="../media/image1516.png"/><Relationship Id="rId388" Type="http://schemas.openxmlformats.org/officeDocument/2006/relationships/image" Target="../media/image1537.png"/><Relationship Id="rId85" Type="http://schemas.openxmlformats.org/officeDocument/2006/relationships/customXml" Target="../ink/ink1393.xml"/><Relationship Id="rId150" Type="http://schemas.openxmlformats.org/officeDocument/2006/relationships/image" Target="../media/image1418.png"/><Relationship Id="rId192" Type="http://schemas.openxmlformats.org/officeDocument/2006/relationships/image" Target="../media/image1439.png"/><Relationship Id="rId206" Type="http://schemas.openxmlformats.org/officeDocument/2006/relationships/image" Target="../media/image1446.png"/><Relationship Id="rId413" Type="http://schemas.openxmlformats.org/officeDocument/2006/relationships/customXml" Target="../ink/ink1557.xml"/><Relationship Id="rId248" Type="http://schemas.openxmlformats.org/officeDocument/2006/relationships/image" Target="../media/image1467.png"/><Relationship Id="rId455" Type="http://schemas.openxmlformats.org/officeDocument/2006/relationships/customXml" Target="../ink/ink1578.xml"/><Relationship Id="rId12" Type="http://schemas.openxmlformats.org/officeDocument/2006/relationships/image" Target="../media/image1349.png"/><Relationship Id="rId108" Type="http://schemas.openxmlformats.org/officeDocument/2006/relationships/image" Target="../media/image1397.png"/><Relationship Id="rId315" Type="http://schemas.openxmlformats.org/officeDocument/2006/relationships/customXml" Target="../ink/ink1508.xml"/><Relationship Id="rId357" Type="http://schemas.openxmlformats.org/officeDocument/2006/relationships/customXml" Target="../ink/ink1529.xml"/><Relationship Id="rId54" Type="http://schemas.openxmlformats.org/officeDocument/2006/relationships/image" Target="../media/image1370.png"/><Relationship Id="rId96" Type="http://schemas.openxmlformats.org/officeDocument/2006/relationships/image" Target="../media/image1391.png"/><Relationship Id="rId161" Type="http://schemas.openxmlformats.org/officeDocument/2006/relationships/customXml" Target="../ink/ink1431.xml"/><Relationship Id="rId217" Type="http://schemas.openxmlformats.org/officeDocument/2006/relationships/customXml" Target="../ink/ink1459.xml"/><Relationship Id="rId399" Type="http://schemas.openxmlformats.org/officeDocument/2006/relationships/customXml" Target="../ink/ink1550.xml"/><Relationship Id="rId259" Type="http://schemas.openxmlformats.org/officeDocument/2006/relationships/customXml" Target="../ink/ink1480.xml"/><Relationship Id="rId424" Type="http://schemas.openxmlformats.org/officeDocument/2006/relationships/image" Target="../media/image1555.png"/><Relationship Id="rId23" Type="http://schemas.openxmlformats.org/officeDocument/2006/relationships/customXml" Target="../ink/ink1362.xml"/><Relationship Id="rId119" Type="http://schemas.openxmlformats.org/officeDocument/2006/relationships/customXml" Target="../ink/ink1410.xml"/><Relationship Id="rId270" Type="http://schemas.openxmlformats.org/officeDocument/2006/relationships/image" Target="../media/image1478.png"/><Relationship Id="rId326" Type="http://schemas.openxmlformats.org/officeDocument/2006/relationships/image" Target="../media/image1506.png"/><Relationship Id="rId65" Type="http://schemas.openxmlformats.org/officeDocument/2006/relationships/customXml" Target="../ink/ink1383.xml"/><Relationship Id="rId130" Type="http://schemas.openxmlformats.org/officeDocument/2006/relationships/image" Target="../media/image1408.png"/><Relationship Id="rId368" Type="http://schemas.openxmlformats.org/officeDocument/2006/relationships/image" Target="../media/image1527.png"/><Relationship Id="rId172" Type="http://schemas.openxmlformats.org/officeDocument/2006/relationships/image" Target="../media/image1429.png"/><Relationship Id="rId228" Type="http://schemas.openxmlformats.org/officeDocument/2006/relationships/image" Target="../media/image1457.png"/><Relationship Id="rId435" Type="http://schemas.openxmlformats.org/officeDocument/2006/relationships/customXml" Target="../ink/ink1568.xml"/><Relationship Id="rId281" Type="http://schemas.openxmlformats.org/officeDocument/2006/relationships/customXml" Target="../ink/ink1491.xml"/><Relationship Id="rId337" Type="http://schemas.openxmlformats.org/officeDocument/2006/relationships/customXml" Target="../ink/ink1519.xml"/><Relationship Id="rId34" Type="http://schemas.openxmlformats.org/officeDocument/2006/relationships/image" Target="../media/image1360.png"/><Relationship Id="rId76" Type="http://schemas.openxmlformats.org/officeDocument/2006/relationships/image" Target="../media/image1381.png"/><Relationship Id="rId141" Type="http://schemas.openxmlformats.org/officeDocument/2006/relationships/customXml" Target="../ink/ink1421.xml"/><Relationship Id="rId379" Type="http://schemas.openxmlformats.org/officeDocument/2006/relationships/customXml" Target="../ink/ink1540.xml"/><Relationship Id="rId7" Type="http://schemas.openxmlformats.org/officeDocument/2006/relationships/customXml" Target="../ink/ink1354.xml"/><Relationship Id="rId183" Type="http://schemas.openxmlformats.org/officeDocument/2006/relationships/customXml" Target="../ink/ink1442.xml"/><Relationship Id="rId239" Type="http://schemas.openxmlformats.org/officeDocument/2006/relationships/customXml" Target="../ink/ink1470.xml"/><Relationship Id="rId390" Type="http://schemas.openxmlformats.org/officeDocument/2006/relationships/image" Target="../media/image1538.png"/><Relationship Id="rId404" Type="http://schemas.openxmlformats.org/officeDocument/2006/relationships/image" Target="../media/image1545.png"/><Relationship Id="rId446" Type="http://schemas.openxmlformats.org/officeDocument/2006/relationships/image" Target="../media/image1566.png"/><Relationship Id="rId250" Type="http://schemas.openxmlformats.org/officeDocument/2006/relationships/image" Target="../media/image1468.png"/><Relationship Id="rId292" Type="http://schemas.openxmlformats.org/officeDocument/2006/relationships/image" Target="../media/image1489.png"/><Relationship Id="rId306" Type="http://schemas.openxmlformats.org/officeDocument/2006/relationships/image" Target="../media/image1496.png"/><Relationship Id="rId45" Type="http://schemas.openxmlformats.org/officeDocument/2006/relationships/customXml" Target="../ink/ink1373.xml"/><Relationship Id="rId87" Type="http://schemas.openxmlformats.org/officeDocument/2006/relationships/customXml" Target="../ink/ink1394.xml"/><Relationship Id="rId110" Type="http://schemas.openxmlformats.org/officeDocument/2006/relationships/image" Target="../media/image1398.png"/><Relationship Id="rId348" Type="http://schemas.openxmlformats.org/officeDocument/2006/relationships/image" Target="../media/image1517.png"/><Relationship Id="rId152" Type="http://schemas.openxmlformats.org/officeDocument/2006/relationships/image" Target="../media/image1419.png"/><Relationship Id="rId194" Type="http://schemas.openxmlformats.org/officeDocument/2006/relationships/image" Target="../media/image1440.png"/><Relationship Id="rId208" Type="http://schemas.openxmlformats.org/officeDocument/2006/relationships/image" Target="../media/image1447.png"/><Relationship Id="rId415" Type="http://schemas.openxmlformats.org/officeDocument/2006/relationships/customXml" Target="../ink/ink1558.xml"/><Relationship Id="rId457" Type="http://schemas.openxmlformats.org/officeDocument/2006/relationships/customXml" Target="../ink/ink1579.xml"/><Relationship Id="rId261" Type="http://schemas.openxmlformats.org/officeDocument/2006/relationships/customXml" Target="../ink/ink1481.xml"/><Relationship Id="rId14" Type="http://schemas.openxmlformats.org/officeDocument/2006/relationships/image" Target="../media/image1350.png"/><Relationship Id="rId56" Type="http://schemas.openxmlformats.org/officeDocument/2006/relationships/image" Target="../media/image1371.png"/><Relationship Id="rId317" Type="http://schemas.openxmlformats.org/officeDocument/2006/relationships/customXml" Target="../ink/ink1509.xml"/><Relationship Id="rId359" Type="http://schemas.openxmlformats.org/officeDocument/2006/relationships/customXml" Target="../ink/ink1530.xml"/><Relationship Id="rId98" Type="http://schemas.openxmlformats.org/officeDocument/2006/relationships/image" Target="../media/image1392.png"/><Relationship Id="rId121" Type="http://schemas.openxmlformats.org/officeDocument/2006/relationships/customXml" Target="../ink/ink1411.xml"/><Relationship Id="rId163" Type="http://schemas.openxmlformats.org/officeDocument/2006/relationships/customXml" Target="../ink/ink1432.xml"/><Relationship Id="rId219" Type="http://schemas.openxmlformats.org/officeDocument/2006/relationships/customXml" Target="../ink/ink1460.xml"/><Relationship Id="rId370" Type="http://schemas.openxmlformats.org/officeDocument/2006/relationships/image" Target="../media/image1528.png"/><Relationship Id="rId426" Type="http://schemas.openxmlformats.org/officeDocument/2006/relationships/image" Target="../media/image1556.png"/><Relationship Id="rId230" Type="http://schemas.openxmlformats.org/officeDocument/2006/relationships/image" Target="../media/image1458.png"/><Relationship Id="rId25" Type="http://schemas.openxmlformats.org/officeDocument/2006/relationships/customXml" Target="../ink/ink1363.xml"/><Relationship Id="rId67" Type="http://schemas.openxmlformats.org/officeDocument/2006/relationships/customXml" Target="../ink/ink1384.xml"/><Relationship Id="rId272" Type="http://schemas.openxmlformats.org/officeDocument/2006/relationships/image" Target="../media/image1479.png"/><Relationship Id="rId328" Type="http://schemas.openxmlformats.org/officeDocument/2006/relationships/image" Target="../media/image1507.png"/><Relationship Id="rId132" Type="http://schemas.openxmlformats.org/officeDocument/2006/relationships/image" Target="../media/image1409.png"/><Relationship Id="rId174" Type="http://schemas.openxmlformats.org/officeDocument/2006/relationships/image" Target="../media/image1430.png"/><Relationship Id="rId381" Type="http://schemas.openxmlformats.org/officeDocument/2006/relationships/customXml" Target="../ink/ink1541.xml"/><Relationship Id="rId241" Type="http://schemas.openxmlformats.org/officeDocument/2006/relationships/customXml" Target="../ink/ink1471.xml"/><Relationship Id="rId437" Type="http://schemas.openxmlformats.org/officeDocument/2006/relationships/customXml" Target="../ink/ink1569.xml"/><Relationship Id="rId36" Type="http://schemas.openxmlformats.org/officeDocument/2006/relationships/image" Target="../media/image1361.png"/><Relationship Id="rId283" Type="http://schemas.openxmlformats.org/officeDocument/2006/relationships/customXml" Target="../ink/ink1492.xml"/><Relationship Id="rId339" Type="http://schemas.openxmlformats.org/officeDocument/2006/relationships/customXml" Target="../ink/ink1520.xml"/><Relationship Id="rId78" Type="http://schemas.openxmlformats.org/officeDocument/2006/relationships/image" Target="../media/image1382.png"/><Relationship Id="rId101" Type="http://schemas.openxmlformats.org/officeDocument/2006/relationships/customXml" Target="../ink/ink1401.xml"/><Relationship Id="rId143" Type="http://schemas.openxmlformats.org/officeDocument/2006/relationships/customXml" Target="../ink/ink1422.xml"/><Relationship Id="rId185" Type="http://schemas.openxmlformats.org/officeDocument/2006/relationships/customXml" Target="../ink/ink1443.xml"/><Relationship Id="rId350" Type="http://schemas.openxmlformats.org/officeDocument/2006/relationships/image" Target="../media/image1518.png"/><Relationship Id="rId406" Type="http://schemas.openxmlformats.org/officeDocument/2006/relationships/image" Target="../media/image1546.png"/><Relationship Id="rId9" Type="http://schemas.openxmlformats.org/officeDocument/2006/relationships/customXml" Target="../ink/ink1355.xml"/><Relationship Id="rId210" Type="http://schemas.openxmlformats.org/officeDocument/2006/relationships/image" Target="../media/image1448.png"/><Relationship Id="rId392" Type="http://schemas.openxmlformats.org/officeDocument/2006/relationships/image" Target="../media/image1539.png"/><Relationship Id="rId448" Type="http://schemas.openxmlformats.org/officeDocument/2006/relationships/image" Target="../media/image1567.png"/><Relationship Id="rId252" Type="http://schemas.openxmlformats.org/officeDocument/2006/relationships/image" Target="../media/image1469.png"/><Relationship Id="rId294" Type="http://schemas.openxmlformats.org/officeDocument/2006/relationships/image" Target="../media/image1490.png"/><Relationship Id="rId308" Type="http://schemas.openxmlformats.org/officeDocument/2006/relationships/image" Target="../media/image1497.png"/><Relationship Id="rId47" Type="http://schemas.openxmlformats.org/officeDocument/2006/relationships/customXml" Target="../ink/ink1374.xml"/><Relationship Id="rId89" Type="http://schemas.openxmlformats.org/officeDocument/2006/relationships/customXml" Target="../ink/ink1395.xml"/><Relationship Id="rId112" Type="http://schemas.openxmlformats.org/officeDocument/2006/relationships/image" Target="../media/image1399.png"/><Relationship Id="rId154" Type="http://schemas.openxmlformats.org/officeDocument/2006/relationships/image" Target="../media/image1420.png"/><Relationship Id="rId361" Type="http://schemas.openxmlformats.org/officeDocument/2006/relationships/customXml" Target="../ink/ink1531.xml"/><Relationship Id="rId196" Type="http://schemas.openxmlformats.org/officeDocument/2006/relationships/image" Target="../media/image1441.png"/><Relationship Id="rId417" Type="http://schemas.openxmlformats.org/officeDocument/2006/relationships/customXml" Target="../ink/ink1559.xml"/><Relationship Id="rId459" Type="http://schemas.openxmlformats.org/officeDocument/2006/relationships/customXml" Target="../ink/ink1580.xml"/><Relationship Id="rId16" Type="http://schemas.openxmlformats.org/officeDocument/2006/relationships/image" Target="../media/image1351.png"/><Relationship Id="rId221" Type="http://schemas.openxmlformats.org/officeDocument/2006/relationships/customXml" Target="../ink/ink1461.xml"/><Relationship Id="rId263" Type="http://schemas.openxmlformats.org/officeDocument/2006/relationships/customXml" Target="../ink/ink1482.xml"/><Relationship Id="rId319" Type="http://schemas.openxmlformats.org/officeDocument/2006/relationships/customXml" Target="../ink/ink1510.xml"/><Relationship Id="rId58" Type="http://schemas.openxmlformats.org/officeDocument/2006/relationships/image" Target="../media/image1372.png"/><Relationship Id="rId123" Type="http://schemas.openxmlformats.org/officeDocument/2006/relationships/customXml" Target="../ink/ink1412.xml"/><Relationship Id="rId330" Type="http://schemas.openxmlformats.org/officeDocument/2006/relationships/image" Target="../media/image1508.png"/><Relationship Id="rId165" Type="http://schemas.openxmlformats.org/officeDocument/2006/relationships/customXml" Target="../ink/ink1433.xml"/><Relationship Id="rId372" Type="http://schemas.openxmlformats.org/officeDocument/2006/relationships/image" Target="../media/image1529.png"/><Relationship Id="rId428" Type="http://schemas.openxmlformats.org/officeDocument/2006/relationships/image" Target="../media/image1557.png"/><Relationship Id="rId232" Type="http://schemas.openxmlformats.org/officeDocument/2006/relationships/image" Target="../media/image1459.png"/><Relationship Id="rId274" Type="http://schemas.openxmlformats.org/officeDocument/2006/relationships/image" Target="../media/image1480.png"/><Relationship Id="rId27" Type="http://schemas.openxmlformats.org/officeDocument/2006/relationships/customXml" Target="../ink/ink1364.xml"/><Relationship Id="rId69" Type="http://schemas.openxmlformats.org/officeDocument/2006/relationships/customXml" Target="../ink/ink1385.xml"/><Relationship Id="rId134" Type="http://schemas.openxmlformats.org/officeDocument/2006/relationships/image" Target="../media/image1410.png"/><Relationship Id="rId80" Type="http://schemas.openxmlformats.org/officeDocument/2006/relationships/image" Target="../media/image1383.png"/><Relationship Id="rId176" Type="http://schemas.openxmlformats.org/officeDocument/2006/relationships/image" Target="../media/image1431.png"/><Relationship Id="rId341" Type="http://schemas.openxmlformats.org/officeDocument/2006/relationships/customXml" Target="../ink/ink1521.xml"/><Relationship Id="rId383" Type="http://schemas.openxmlformats.org/officeDocument/2006/relationships/customXml" Target="../ink/ink1542.xml"/><Relationship Id="rId439" Type="http://schemas.openxmlformats.org/officeDocument/2006/relationships/customXml" Target="../ink/ink1570.xml"/><Relationship Id="rId201" Type="http://schemas.openxmlformats.org/officeDocument/2006/relationships/customXml" Target="../ink/ink1451.xml"/><Relationship Id="rId243" Type="http://schemas.openxmlformats.org/officeDocument/2006/relationships/customXml" Target="../ink/ink1472.xml"/><Relationship Id="rId285" Type="http://schemas.openxmlformats.org/officeDocument/2006/relationships/customXml" Target="../ink/ink1493.xml"/><Relationship Id="rId450" Type="http://schemas.openxmlformats.org/officeDocument/2006/relationships/image" Target="../media/image1568.png"/><Relationship Id="rId38" Type="http://schemas.openxmlformats.org/officeDocument/2006/relationships/image" Target="../media/image1362.png"/><Relationship Id="rId103" Type="http://schemas.openxmlformats.org/officeDocument/2006/relationships/customXml" Target="../ink/ink1402.xml"/><Relationship Id="rId310" Type="http://schemas.openxmlformats.org/officeDocument/2006/relationships/image" Target="../media/image1498.png"/><Relationship Id="rId91" Type="http://schemas.openxmlformats.org/officeDocument/2006/relationships/customXml" Target="../ink/ink1396.xml"/><Relationship Id="rId145" Type="http://schemas.openxmlformats.org/officeDocument/2006/relationships/customXml" Target="../ink/ink1423.xml"/><Relationship Id="rId187" Type="http://schemas.openxmlformats.org/officeDocument/2006/relationships/customXml" Target="../ink/ink1444.xml"/><Relationship Id="rId352" Type="http://schemas.openxmlformats.org/officeDocument/2006/relationships/image" Target="../media/image1519.png"/><Relationship Id="rId394" Type="http://schemas.openxmlformats.org/officeDocument/2006/relationships/image" Target="../media/image1540.png"/><Relationship Id="rId408" Type="http://schemas.openxmlformats.org/officeDocument/2006/relationships/image" Target="../media/image1547.png"/><Relationship Id="rId212" Type="http://schemas.openxmlformats.org/officeDocument/2006/relationships/image" Target="../media/image1449.png"/><Relationship Id="rId254" Type="http://schemas.openxmlformats.org/officeDocument/2006/relationships/image" Target="../media/image1470.png"/><Relationship Id="rId49" Type="http://schemas.openxmlformats.org/officeDocument/2006/relationships/customXml" Target="../ink/ink1375.xml"/><Relationship Id="rId114" Type="http://schemas.openxmlformats.org/officeDocument/2006/relationships/image" Target="../media/image1400.png"/><Relationship Id="rId296" Type="http://schemas.openxmlformats.org/officeDocument/2006/relationships/image" Target="../media/image1491.png"/><Relationship Id="rId60" Type="http://schemas.openxmlformats.org/officeDocument/2006/relationships/image" Target="../media/image1373.png"/><Relationship Id="rId156" Type="http://schemas.openxmlformats.org/officeDocument/2006/relationships/image" Target="../media/image1421.png"/><Relationship Id="rId198" Type="http://schemas.openxmlformats.org/officeDocument/2006/relationships/image" Target="../media/image1442.png"/><Relationship Id="rId321" Type="http://schemas.openxmlformats.org/officeDocument/2006/relationships/customXml" Target="../ink/ink1511.xml"/><Relationship Id="rId363" Type="http://schemas.openxmlformats.org/officeDocument/2006/relationships/customXml" Target="../ink/ink1532.xml"/><Relationship Id="rId419" Type="http://schemas.openxmlformats.org/officeDocument/2006/relationships/customXml" Target="../ink/ink1560.xml"/><Relationship Id="rId223" Type="http://schemas.openxmlformats.org/officeDocument/2006/relationships/customXml" Target="../ink/ink1462.xml"/><Relationship Id="rId430" Type="http://schemas.openxmlformats.org/officeDocument/2006/relationships/image" Target="../media/image1558.png"/><Relationship Id="rId18" Type="http://schemas.openxmlformats.org/officeDocument/2006/relationships/image" Target="../media/image1352.png"/><Relationship Id="rId265" Type="http://schemas.openxmlformats.org/officeDocument/2006/relationships/customXml" Target="../ink/ink1483.xml"/><Relationship Id="rId125" Type="http://schemas.openxmlformats.org/officeDocument/2006/relationships/customXml" Target="../ink/ink1413.xml"/><Relationship Id="rId167" Type="http://schemas.openxmlformats.org/officeDocument/2006/relationships/customXml" Target="../ink/ink1434.xml"/><Relationship Id="rId332" Type="http://schemas.openxmlformats.org/officeDocument/2006/relationships/image" Target="../media/image1509.png"/><Relationship Id="rId374" Type="http://schemas.openxmlformats.org/officeDocument/2006/relationships/image" Target="../media/image1530.png"/><Relationship Id="rId71" Type="http://schemas.openxmlformats.org/officeDocument/2006/relationships/customXml" Target="../ink/ink1386.xml"/><Relationship Id="rId234" Type="http://schemas.openxmlformats.org/officeDocument/2006/relationships/image" Target="../media/image1460.png"/><Relationship Id="rId2" Type="http://schemas.openxmlformats.org/officeDocument/2006/relationships/image" Target="../media/image1341.png"/><Relationship Id="rId29" Type="http://schemas.openxmlformats.org/officeDocument/2006/relationships/customXml" Target="../ink/ink1365.xml"/><Relationship Id="rId255" Type="http://schemas.openxmlformats.org/officeDocument/2006/relationships/customXml" Target="../ink/ink1478.xml"/><Relationship Id="rId276" Type="http://schemas.openxmlformats.org/officeDocument/2006/relationships/image" Target="../media/image1481.png"/><Relationship Id="rId297" Type="http://schemas.openxmlformats.org/officeDocument/2006/relationships/customXml" Target="../ink/ink1499.xml"/><Relationship Id="rId441" Type="http://schemas.openxmlformats.org/officeDocument/2006/relationships/customXml" Target="../ink/ink1571.xml"/><Relationship Id="rId40" Type="http://schemas.openxmlformats.org/officeDocument/2006/relationships/image" Target="../media/image1363.png"/><Relationship Id="rId115" Type="http://schemas.openxmlformats.org/officeDocument/2006/relationships/customXml" Target="../ink/ink1408.xml"/><Relationship Id="rId136" Type="http://schemas.openxmlformats.org/officeDocument/2006/relationships/image" Target="../media/image1411.png"/><Relationship Id="rId157" Type="http://schemas.openxmlformats.org/officeDocument/2006/relationships/customXml" Target="../ink/ink1429.xml"/><Relationship Id="rId178" Type="http://schemas.openxmlformats.org/officeDocument/2006/relationships/image" Target="../media/image1432.png"/><Relationship Id="rId301" Type="http://schemas.openxmlformats.org/officeDocument/2006/relationships/customXml" Target="../ink/ink1501.xml"/><Relationship Id="rId322" Type="http://schemas.openxmlformats.org/officeDocument/2006/relationships/image" Target="../media/image1504.png"/><Relationship Id="rId343" Type="http://schemas.openxmlformats.org/officeDocument/2006/relationships/customXml" Target="../ink/ink1522.xml"/><Relationship Id="rId364" Type="http://schemas.openxmlformats.org/officeDocument/2006/relationships/image" Target="../media/image1525.png"/><Relationship Id="rId61" Type="http://schemas.openxmlformats.org/officeDocument/2006/relationships/customXml" Target="../ink/ink1381.xml"/><Relationship Id="rId82" Type="http://schemas.openxmlformats.org/officeDocument/2006/relationships/image" Target="../media/image1384.png"/><Relationship Id="rId199" Type="http://schemas.openxmlformats.org/officeDocument/2006/relationships/customXml" Target="../ink/ink1450.xml"/><Relationship Id="rId203" Type="http://schemas.openxmlformats.org/officeDocument/2006/relationships/customXml" Target="../ink/ink1452.xml"/><Relationship Id="rId385" Type="http://schemas.openxmlformats.org/officeDocument/2006/relationships/customXml" Target="../ink/ink1543.xml"/><Relationship Id="rId19" Type="http://schemas.openxmlformats.org/officeDocument/2006/relationships/customXml" Target="../ink/ink1360.xml"/><Relationship Id="rId224" Type="http://schemas.openxmlformats.org/officeDocument/2006/relationships/image" Target="../media/image1455.png"/><Relationship Id="rId245" Type="http://schemas.openxmlformats.org/officeDocument/2006/relationships/customXml" Target="../ink/ink1473.xml"/><Relationship Id="rId266" Type="http://schemas.openxmlformats.org/officeDocument/2006/relationships/image" Target="../media/image1476.png"/><Relationship Id="rId287" Type="http://schemas.openxmlformats.org/officeDocument/2006/relationships/customXml" Target="../ink/ink1494.xml"/><Relationship Id="rId410" Type="http://schemas.openxmlformats.org/officeDocument/2006/relationships/image" Target="../media/image1548.png"/><Relationship Id="rId431" Type="http://schemas.openxmlformats.org/officeDocument/2006/relationships/customXml" Target="../ink/ink1566.xml"/><Relationship Id="rId452" Type="http://schemas.openxmlformats.org/officeDocument/2006/relationships/image" Target="../media/image1569.png"/><Relationship Id="rId30" Type="http://schemas.openxmlformats.org/officeDocument/2006/relationships/image" Target="../media/image1358.png"/><Relationship Id="rId105" Type="http://schemas.openxmlformats.org/officeDocument/2006/relationships/customXml" Target="../ink/ink1403.xml"/><Relationship Id="rId126" Type="http://schemas.openxmlformats.org/officeDocument/2006/relationships/image" Target="../media/image1406.png"/><Relationship Id="rId147" Type="http://schemas.openxmlformats.org/officeDocument/2006/relationships/customXml" Target="../ink/ink1424.xml"/><Relationship Id="rId168" Type="http://schemas.openxmlformats.org/officeDocument/2006/relationships/image" Target="../media/image1427.png"/><Relationship Id="rId312" Type="http://schemas.openxmlformats.org/officeDocument/2006/relationships/image" Target="../media/image1499.png"/><Relationship Id="rId333" Type="http://schemas.openxmlformats.org/officeDocument/2006/relationships/customXml" Target="../ink/ink1517.xml"/><Relationship Id="rId354" Type="http://schemas.openxmlformats.org/officeDocument/2006/relationships/image" Target="../media/image1520.png"/><Relationship Id="rId51" Type="http://schemas.openxmlformats.org/officeDocument/2006/relationships/customXml" Target="../ink/ink1376.xml"/><Relationship Id="rId72" Type="http://schemas.openxmlformats.org/officeDocument/2006/relationships/image" Target="../media/image1379.png"/><Relationship Id="rId93" Type="http://schemas.openxmlformats.org/officeDocument/2006/relationships/customXml" Target="../ink/ink1397.xml"/><Relationship Id="rId189" Type="http://schemas.openxmlformats.org/officeDocument/2006/relationships/customXml" Target="../ink/ink1445.xml"/><Relationship Id="rId375" Type="http://schemas.openxmlformats.org/officeDocument/2006/relationships/customXml" Target="../ink/ink1538.xml"/><Relationship Id="rId396" Type="http://schemas.openxmlformats.org/officeDocument/2006/relationships/image" Target="../media/image1541.png"/><Relationship Id="rId3" Type="http://schemas.openxmlformats.org/officeDocument/2006/relationships/customXml" Target="../ink/ink1352.xml"/><Relationship Id="rId214" Type="http://schemas.openxmlformats.org/officeDocument/2006/relationships/image" Target="../media/image1450.png"/><Relationship Id="rId235" Type="http://schemas.openxmlformats.org/officeDocument/2006/relationships/customXml" Target="../ink/ink1468.xml"/><Relationship Id="rId256" Type="http://schemas.openxmlformats.org/officeDocument/2006/relationships/image" Target="../media/image1471.png"/><Relationship Id="rId277" Type="http://schemas.openxmlformats.org/officeDocument/2006/relationships/customXml" Target="../ink/ink1489.xml"/><Relationship Id="rId298" Type="http://schemas.openxmlformats.org/officeDocument/2006/relationships/image" Target="../media/image1492.png"/><Relationship Id="rId400" Type="http://schemas.openxmlformats.org/officeDocument/2006/relationships/image" Target="../media/image1543.png"/><Relationship Id="rId421" Type="http://schemas.openxmlformats.org/officeDocument/2006/relationships/customXml" Target="../ink/ink1561.xml"/><Relationship Id="rId442" Type="http://schemas.openxmlformats.org/officeDocument/2006/relationships/image" Target="../media/image1564.png"/><Relationship Id="rId116" Type="http://schemas.openxmlformats.org/officeDocument/2006/relationships/image" Target="../media/image1401.png"/><Relationship Id="rId137" Type="http://schemas.openxmlformats.org/officeDocument/2006/relationships/customXml" Target="../ink/ink1419.xml"/><Relationship Id="rId158" Type="http://schemas.openxmlformats.org/officeDocument/2006/relationships/image" Target="../media/image1422.png"/><Relationship Id="rId302" Type="http://schemas.openxmlformats.org/officeDocument/2006/relationships/image" Target="../media/image1494.png"/><Relationship Id="rId323" Type="http://schemas.openxmlformats.org/officeDocument/2006/relationships/customXml" Target="../ink/ink1512.xml"/><Relationship Id="rId344" Type="http://schemas.openxmlformats.org/officeDocument/2006/relationships/image" Target="../media/image1515.png"/><Relationship Id="rId20" Type="http://schemas.openxmlformats.org/officeDocument/2006/relationships/image" Target="../media/image1353.png"/><Relationship Id="rId41" Type="http://schemas.openxmlformats.org/officeDocument/2006/relationships/customXml" Target="../ink/ink1371.xml"/><Relationship Id="rId62" Type="http://schemas.openxmlformats.org/officeDocument/2006/relationships/image" Target="../media/image1374.png"/><Relationship Id="rId83" Type="http://schemas.openxmlformats.org/officeDocument/2006/relationships/customXml" Target="../ink/ink1392.xml"/><Relationship Id="rId179" Type="http://schemas.openxmlformats.org/officeDocument/2006/relationships/customXml" Target="../ink/ink1440.xml"/><Relationship Id="rId365" Type="http://schemas.openxmlformats.org/officeDocument/2006/relationships/customXml" Target="../ink/ink1533.xml"/><Relationship Id="rId386" Type="http://schemas.openxmlformats.org/officeDocument/2006/relationships/image" Target="../media/image1536.png"/><Relationship Id="rId190" Type="http://schemas.openxmlformats.org/officeDocument/2006/relationships/image" Target="../media/image1438.png"/><Relationship Id="rId204" Type="http://schemas.openxmlformats.org/officeDocument/2006/relationships/image" Target="../media/image1445.png"/><Relationship Id="rId225" Type="http://schemas.openxmlformats.org/officeDocument/2006/relationships/customXml" Target="../ink/ink1463.xml"/><Relationship Id="rId246" Type="http://schemas.openxmlformats.org/officeDocument/2006/relationships/image" Target="../media/image1466.png"/><Relationship Id="rId267" Type="http://schemas.openxmlformats.org/officeDocument/2006/relationships/customXml" Target="../ink/ink1484.xml"/><Relationship Id="rId288" Type="http://schemas.openxmlformats.org/officeDocument/2006/relationships/image" Target="../media/image1487.png"/><Relationship Id="rId411" Type="http://schemas.openxmlformats.org/officeDocument/2006/relationships/customXml" Target="../ink/ink1556.xml"/><Relationship Id="rId432" Type="http://schemas.openxmlformats.org/officeDocument/2006/relationships/image" Target="../media/image1559.png"/><Relationship Id="rId453" Type="http://schemas.openxmlformats.org/officeDocument/2006/relationships/customXml" Target="../ink/ink1577.xml"/><Relationship Id="rId106" Type="http://schemas.openxmlformats.org/officeDocument/2006/relationships/image" Target="../media/image1396.png"/><Relationship Id="rId127" Type="http://schemas.openxmlformats.org/officeDocument/2006/relationships/customXml" Target="../ink/ink1414.xml"/><Relationship Id="rId313" Type="http://schemas.openxmlformats.org/officeDocument/2006/relationships/customXml" Target="../ink/ink1507.xml"/><Relationship Id="rId10" Type="http://schemas.openxmlformats.org/officeDocument/2006/relationships/image" Target="../media/image1348.png"/><Relationship Id="rId31" Type="http://schemas.openxmlformats.org/officeDocument/2006/relationships/customXml" Target="../ink/ink1366.xml"/><Relationship Id="rId52" Type="http://schemas.openxmlformats.org/officeDocument/2006/relationships/image" Target="../media/image1369.png"/><Relationship Id="rId73" Type="http://schemas.openxmlformats.org/officeDocument/2006/relationships/customXml" Target="../ink/ink1387.xml"/><Relationship Id="rId94" Type="http://schemas.openxmlformats.org/officeDocument/2006/relationships/image" Target="../media/image1390.png"/><Relationship Id="rId148" Type="http://schemas.openxmlformats.org/officeDocument/2006/relationships/image" Target="../media/image1417.png"/><Relationship Id="rId169" Type="http://schemas.openxmlformats.org/officeDocument/2006/relationships/customXml" Target="../ink/ink1435.xml"/><Relationship Id="rId334" Type="http://schemas.openxmlformats.org/officeDocument/2006/relationships/image" Target="../media/image1510.png"/><Relationship Id="rId355" Type="http://schemas.openxmlformats.org/officeDocument/2006/relationships/customXml" Target="../ink/ink1528.xml"/><Relationship Id="rId376" Type="http://schemas.openxmlformats.org/officeDocument/2006/relationships/image" Target="../media/image1531.png"/><Relationship Id="rId397" Type="http://schemas.openxmlformats.org/officeDocument/2006/relationships/customXml" Target="../ink/ink1549.xml"/><Relationship Id="rId4" Type="http://schemas.openxmlformats.org/officeDocument/2006/relationships/image" Target="../media/image1345.png"/><Relationship Id="rId180" Type="http://schemas.openxmlformats.org/officeDocument/2006/relationships/image" Target="../media/image1433.png"/><Relationship Id="rId215" Type="http://schemas.openxmlformats.org/officeDocument/2006/relationships/customXml" Target="../ink/ink1458.xml"/><Relationship Id="rId236" Type="http://schemas.openxmlformats.org/officeDocument/2006/relationships/image" Target="../media/image1461.png"/><Relationship Id="rId257" Type="http://schemas.openxmlformats.org/officeDocument/2006/relationships/customXml" Target="../ink/ink1479.xml"/><Relationship Id="rId278" Type="http://schemas.openxmlformats.org/officeDocument/2006/relationships/image" Target="../media/image1482.png"/><Relationship Id="rId401" Type="http://schemas.openxmlformats.org/officeDocument/2006/relationships/customXml" Target="../ink/ink1551.xml"/><Relationship Id="rId422" Type="http://schemas.openxmlformats.org/officeDocument/2006/relationships/image" Target="../media/image1554.png"/><Relationship Id="rId443" Type="http://schemas.openxmlformats.org/officeDocument/2006/relationships/customXml" Target="../ink/ink1572.xml"/><Relationship Id="rId303" Type="http://schemas.openxmlformats.org/officeDocument/2006/relationships/customXml" Target="../ink/ink1502.xml"/><Relationship Id="rId42" Type="http://schemas.openxmlformats.org/officeDocument/2006/relationships/image" Target="../media/image1364.png"/><Relationship Id="rId84" Type="http://schemas.openxmlformats.org/officeDocument/2006/relationships/image" Target="../media/image1385.png"/><Relationship Id="rId138" Type="http://schemas.openxmlformats.org/officeDocument/2006/relationships/image" Target="../media/image1412.png"/><Relationship Id="rId345" Type="http://schemas.openxmlformats.org/officeDocument/2006/relationships/customXml" Target="../ink/ink1523.xml"/><Relationship Id="rId387" Type="http://schemas.openxmlformats.org/officeDocument/2006/relationships/customXml" Target="../ink/ink1544.xml"/><Relationship Id="rId191" Type="http://schemas.openxmlformats.org/officeDocument/2006/relationships/customXml" Target="../ink/ink1446.xml"/><Relationship Id="rId205" Type="http://schemas.openxmlformats.org/officeDocument/2006/relationships/customXml" Target="../ink/ink1453.xml"/><Relationship Id="rId247" Type="http://schemas.openxmlformats.org/officeDocument/2006/relationships/customXml" Target="../ink/ink1474.xml"/><Relationship Id="rId412" Type="http://schemas.openxmlformats.org/officeDocument/2006/relationships/image" Target="../media/image1549.png"/><Relationship Id="rId107" Type="http://schemas.openxmlformats.org/officeDocument/2006/relationships/customXml" Target="../ink/ink1404.xml"/><Relationship Id="rId289" Type="http://schemas.openxmlformats.org/officeDocument/2006/relationships/customXml" Target="../ink/ink1495.xml"/><Relationship Id="rId454" Type="http://schemas.openxmlformats.org/officeDocument/2006/relationships/image" Target="../media/image1570.png"/><Relationship Id="rId11" Type="http://schemas.openxmlformats.org/officeDocument/2006/relationships/customXml" Target="../ink/ink1356.xml"/><Relationship Id="rId53" Type="http://schemas.openxmlformats.org/officeDocument/2006/relationships/customXml" Target="../ink/ink1377.xml"/><Relationship Id="rId149" Type="http://schemas.openxmlformats.org/officeDocument/2006/relationships/customXml" Target="../ink/ink1425.xml"/><Relationship Id="rId314" Type="http://schemas.openxmlformats.org/officeDocument/2006/relationships/image" Target="../media/image1500.png"/><Relationship Id="rId356" Type="http://schemas.openxmlformats.org/officeDocument/2006/relationships/image" Target="../media/image1521.png"/><Relationship Id="rId398" Type="http://schemas.openxmlformats.org/officeDocument/2006/relationships/image" Target="../media/image1542.png"/><Relationship Id="rId95" Type="http://schemas.openxmlformats.org/officeDocument/2006/relationships/customXml" Target="../ink/ink1398.xml"/><Relationship Id="rId160" Type="http://schemas.openxmlformats.org/officeDocument/2006/relationships/image" Target="../media/image1423.png"/><Relationship Id="rId216" Type="http://schemas.openxmlformats.org/officeDocument/2006/relationships/image" Target="../media/image1451.png"/><Relationship Id="rId423" Type="http://schemas.openxmlformats.org/officeDocument/2006/relationships/customXml" Target="../ink/ink1562.xml"/><Relationship Id="rId258" Type="http://schemas.openxmlformats.org/officeDocument/2006/relationships/image" Target="../media/image1472.png"/><Relationship Id="rId22" Type="http://schemas.openxmlformats.org/officeDocument/2006/relationships/image" Target="../media/image1354.png"/><Relationship Id="rId64" Type="http://schemas.openxmlformats.org/officeDocument/2006/relationships/image" Target="../media/image1375.png"/><Relationship Id="rId118" Type="http://schemas.openxmlformats.org/officeDocument/2006/relationships/image" Target="../media/image1402.png"/><Relationship Id="rId325" Type="http://schemas.openxmlformats.org/officeDocument/2006/relationships/customXml" Target="../ink/ink1513.xml"/><Relationship Id="rId367" Type="http://schemas.openxmlformats.org/officeDocument/2006/relationships/customXml" Target="../ink/ink1534.xml"/><Relationship Id="rId171" Type="http://schemas.openxmlformats.org/officeDocument/2006/relationships/customXml" Target="../ink/ink1436.xml"/><Relationship Id="rId227" Type="http://schemas.openxmlformats.org/officeDocument/2006/relationships/customXml" Target="../ink/ink1464.xml"/><Relationship Id="rId269" Type="http://schemas.openxmlformats.org/officeDocument/2006/relationships/customXml" Target="../ink/ink1485.xml"/><Relationship Id="rId434" Type="http://schemas.openxmlformats.org/officeDocument/2006/relationships/image" Target="../media/image1560.png"/><Relationship Id="rId33" Type="http://schemas.openxmlformats.org/officeDocument/2006/relationships/customXml" Target="../ink/ink1367.xml"/><Relationship Id="rId129" Type="http://schemas.openxmlformats.org/officeDocument/2006/relationships/customXml" Target="../ink/ink1415.xml"/><Relationship Id="rId280" Type="http://schemas.openxmlformats.org/officeDocument/2006/relationships/image" Target="../media/image1483.png"/><Relationship Id="rId336" Type="http://schemas.openxmlformats.org/officeDocument/2006/relationships/image" Target="../media/image1511.png"/><Relationship Id="rId75" Type="http://schemas.openxmlformats.org/officeDocument/2006/relationships/customXml" Target="../ink/ink1388.xml"/><Relationship Id="rId140" Type="http://schemas.openxmlformats.org/officeDocument/2006/relationships/image" Target="../media/image1413.png"/><Relationship Id="rId182" Type="http://schemas.openxmlformats.org/officeDocument/2006/relationships/image" Target="../media/image1434.png"/><Relationship Id="rId378" Type="http://schemas.openxmlformats.org/officeDocument/2006/relationships/image" Target="../media/image1532.png"/><Relationship Id="rId403" Type="http://schemas.openxmlformats.org/officeDocument/2006/relationships/customXml" Target="../ink/ink1552.xml"/><Relationship Id="rId6" Type="http://schemas.openxmlformats.org/officeDocument/2006/relationships/image" Target="../media/image1346.png"/><Relationship Id="rId238" Type="http://schemas.openxmlformats.org/officeDocument/2006/relationships/image" Target="../media/image1462.png"/><Relationship Id="rId445" Type="http://schemas.openxmlformats.org/officeDocument/2006/relationships/customXml" Target="../ink/ink1573.xml"/><Relationship Id="rId291" Type="http://schemas.openxmlformats.org/officeDocument/2006/relationships/customXml" Target="../ink/ink1496.xml"/><Relationship Id="rId305" Type="http://schemas.openxmlformats.org/officeDocument/2006/relationships/customXml" Target="../ink/ink1503.xml"/><Relationship Id="rId347" Type="http://schemas.openxmlformats.org/officeDocument/2006/relationships/customXml" Target="../ink/ink1524.xml"/><Relationship Id="rId44" Type="http://schemas.openxmlformats.org/officeDocument/2006/relationships/image" Target="../media/image1365.png"/><Relationship Id="rId86" Type="http://schemas.openxmlformats.org/officeDocument/2006/relationships/image" Target="../media/image1386.png"/><Relationship Id="rId151" Type="http://schemas.openxmlformats.org/officeDocument/2006/relationships/customXml" Target="../ink/ink1426.xml"/><Relationship Id="rId389" Type="http://schemas.openxmlformats.org/officeDocument/2006/relationships/customXml" Target="../ink/ink1545.xml"/><Relationship Id="rId193" Type="http://schemas.openxmlformats.org/officeDocument/2006/relationships/customXml" Target="../ink/ink1447.xml"/><Relationship Id="rId207" Type="http://schemas.openxmlformats.org/officeDocument/2006/relationships/customXml" Target="../ink/ink1454.xml"/><Relationship Id="rId249" Type="http://schemas.openxmlformats.org/officeDocument/2006/relationships/customXml" Target="../ink/ink1475.xml"/><Relationship Id="rId414" Type="http://schemas.openxmlformats.org/officeDocument/2006/relationships/image" Target="../media/image1550.png"/><Relationship Id="rId456" Type="http://schemas.openxmlformats.org/officeDocument/2006/relationships/image" Target="../media/image1571.png"/><Relationship Id="rId13" Type="http://schemas.openxmlformats.org/officeDocument/2006/relationships/customXml" Target="../ink/ink1357.xml"/><Relationship Id="rId109" Type="http://schemas.openxmlformats.org/officeDocument/2006/relationships/customXml" Target="../ink/ink1405.xml"/><Relationship Id="rId260" Type="http://schemas.openxmlformats.org/officeDocument/2006/relationships/image" Target="../media/image1473.png"/><Relationship Id="rId316" Type="http://schemas.openxmlformats.org/officeDocument/2006/relationships/image" Target="../media/image1501.png"/><Relationship Id="rId55" Type="http://schemas.openxmlformats.org/officeDocument/2006/relationships/customXml" Target="../ink/ink1378.xml"/><Relationship Id="rId97" Type="http://schemas.openxmlformats.org/officeDocument/2006/relationships/customXml" Target="../ink/ink1399.xml"/><Relationship Id="rId120" Type="http://schemas.openxmlformats.org/officeDocument/2006/relationships/image" Target="../media/image1403.png"/><Relationship Id="rId358" Type="http://schemas.openxmlformats.org/officeDocument/2006/relationships/image" Target="../media/image1522.png"/><Relationship Id="rId162" Type="http://schemas.openxmlformats.org/officeDocument/2006/relationships/image" Target="../media/image1424.png"/><Relationship Id="rId218" Type="http://schemas.openxmlformats.org/officeDocument/2006/relationships/image" Target="../media/image1452.png"/><Relationship Id="rId425" Type="http://schemas.openxmlformats.org/officeDocument/2006/relationships/customXml" Target="../ink/ink1563.xml"/><Relationship Id="rId271" Type="http://schemas.openxmlformats.org/officeDocument/2006/relationships/customXml" Target="../ink/ink1486.xml"/><Relationship Id="rId24" Type="http://schemas.openxmlformats.org/officeDocument/2006/relationships/image" Target="../media/image1355.png"/><Relationship Id="rId66" Type="http://schemas.openxmlformats.org/officeDocument/2006/relationships/image" Target="../media/image1376.png"/><Relationship Id="rId131" Type="http://schemas.openxmlformats.org/officeDocument/2006/relationships/customXml" Target="../ink/ink1416.xml"/><Relationship Id="rId327" Type="http://schemas.openxmlformats.org/officeDocument/2006/relationships/customXml" Target="../ink/ink1514.xml"/><Relationship Id="rId369" Type="http://schemas.openxmlformats.org/officeDocument/2006/relationships/customXml" Target="../ink/ink1535.xml"/><Relationship Id="rId173" Type="http://schemas.openxmlformats.org/officeDocument/2006/relationships/customXml" Target="../ink/ink1437.xml"/><Relationship Id="rId229" Type="http://schemas.openxmlformats.org/officeDocument/2006/relationships/customXml" Target="../ink/ink1465.xml"/><Relationship Id="rId380" Type="http://schemas.openxmlformats.org/officeDocument/2006/relationships/image" Target="../media/image1533.png"/><Relationship Id="rId436" Type="http://schemas.openxmlformats.org/officeDocument/2006/relationships/image" Target="../media/image1561.png"/><Relationship Id="rId240" Type="http://schemas.openxmlformats.org/officeDocument/2006/relationships/image" Target="../media/image1463.png"/><Relationship Id="rId35" Type="http://schemas.openxmlformats.org/officeDocument/2006/relationships/customXml" Target="../ink/ink1368.xml"/><Relationship Id="rId77" Type="http://schemas.openxmlformats.org/officeDocument/2006/relationships/customXml" Target="../ink/ink1389.xml"/><Relationship Id="rId100" Type="http://schemas.openxmlformats.org/officeDocument/2006/relationships/image" Target="../media/image1393.png"/><Relationship Id="rId282" Type="http://schemas.openxmlformats.org/officeDocument/2006/relationships/image" Target="../media/image1484.png"/><Relationship Id="rId338" Type="http://schemas.openxmlformats.org/officeDocument/2006/relationships/image" Target="../media/image1512.png"/><Relationship Id="rId8" Type="http://schemas.openxmlformats.org/officeDocument/2006/relationships/image" Target="../media/image1347.png"/><Relationship Id="rId142" Type="http://schemas.openxmlformats.org/officeDocument/2006/relationships/image" Target="../media/image1414.png"/><Relationship Id="rId184" Type="http://schemas.openxmlformats.org/officeDocument/2006/relationships/image" Target="../media/image1435.png"/><Relationship Id="rId391" Type="http://schemas.openxmlformats.org/officeDocument/2006/relationships/customXml" Target="../ink/ink1546.xml"/><Relationship Id="rId405" Type="http://schemas.openxmlformats.org/officeDocument/2006/relationships/customXml" Target="../ink/ink1553.xml"/><Relationship Id="rId447" Type="http://schemas.openxmlformats.org/officeDocument/2006/relationships/customXml" Target="../ink/ink1574.xml"/><Relationship Id="rId251" Type="http://schemas.openxmlformats.org/officeDocument/2006/relationships/customXml" Target="../ink/ink1476.xml"/><Relationship Id="rId46" Type="http://schemas.openxmlformats.org/officeDocument/2006/relationships/image" Target="../media/image1366.png"/><Relationship Id="rId293" Type="http://schemas.openxmlformats.org/officeDocument/2006/relationships/customXml" Target="../ink/ink1497.xml"/><Relationship Id="rId307" Type="http://schemas.openxmlformats.org/officeDocument/2006/relationships/customXml" Target="../ink/ink1504.xml"/><Relationship Id="rId349" Type="http://schemas.openxmlformats.org/officeDocument/2006/relationships/customXml" Target="../ink/ink1525.xml"/><Relationship Id="rId88" Type="http://schemas.openxmlformats.org/officeDocument/2006/relationships/image" Target="../media/image1387.png"/><Relationship Id="rId111" Type="http://schemas.openxmlformats.org/officeDocument/2006/relationships/customXml" Target="../ink/ink1406.xml"/><Relationship Id="rId153" Type="http://schemas.openxmlformats.org/officeDocument/2006/relationships/customXml" Target="../ink/ink1427.xml"/><Relationship Id="rId195" Type="http://schemas.openxmlformats.org/officeDocument/2006/relationships/customXml" Target="../ink/ink1448.xml"/><Relationship Id="rId209" Type="http://schemas.openxmlformats.org/officeDocument/2006/relationships/customXml" Target="../ink/ink1455.xml"/><Relationship Id="rId360" Type="http://schemas.openxmlformats.org/officeDocument/2006/relationships/image" Target="../media/image1523.png"/><Relationship Id="rId416" Type="http://schemas.openxmlformats.org/officeDocument/2006/relationships/image" Target="../media/image1551.png"/><Relationship Id="rId220" Type="http://schemas.openxmlformats.org/officeDocument/2006/relationships/image" Target="../media/image1453.png"/><Relationship Id="rId458" Type="http://schemas.openxmlformats.org/officeDocument/2006/relationships/image" Target="../media/image1572.png"/><Relationship Id="rId15" Type="http://schemas.openxmlformats.org/officeDocument/2006/relationships/customXml" Target="../ink/ink1358.xml"/><Relationship Id="rId57" Type="http://schemas.openxmlformats.org/officeDocument/2006/relationships/customXml" Target="../ink/ink1379.xml"/><Relationship Id="rId262" Type="http://schemas.openxmlformats.org/officeDocument/2006/relationships/image" Target="../media/image1474.png"/><Relationship Id="rId318" Type="http://schemas.openxmlformats.org/officeDocument/2006/relationships/image" Target="../media/image1502.png"/><Relationship Id="rId99" Type="http://schemas.openxmlformats.org/officeDocument/2006/relationships/customXml" Target="../ink/ink1400.xml"/><Relationship Id="rId122" Type="http://schemas.openxmlformats.org/officeDocument/2006/relationships/image" Target="../media/image1404.png"/><Relationship Id="rId164" Type="http://schemas.openxmlformats.org/officeDocument/2006/relationships/image" Target="../media/image1425.png"/><Relationship Id="rId371" Type="http://schemas.openxmlformats.org/officeDocument/2006/relationships/customXml" Target="../ink/ink1536.xml"/><Relationship Id="rId427" Type="http://schemas.openxmlformats.org/officeDocument/2006/relationships/customXml" Target="../ink/ink1564.xml"/><Relationship Id="rId26" Type="http://schemas.openxmlformats.org/officeDocument/2006/relationships/image" Target="../media/image1356.png"/><Relationship Id="rId231" Type="http://schemas.openxmlformats.org/officeDocument/2006/relationships/customXml" Target="../ink/ink1466.xml"/><Relationship Id="rId273" Type="http://schemas.openxmlformats.org/officeDocument/2006/relationships/customXml" Target="../ink/ink1487.xml"/><Relationship Id="rId329" Type="http://schemas.openxmlformats.org/officeDocument/2006/relationships/customXml" Target="../ink/ink1515.xml"/><Relationship Id="rId68" Type="http://schemas.openxmlformats.org/officeDocument/2006/relationships/image" Target="../media/image1377.png"/><Relationship Id="rId133" Type="http://schemas.openxmlformats.org/officeDocument/2006/relationships/customXml" Target="../ink/ink1417.xml"/><Relationship Id="rId175" Type="http://schemas.openxmlformats.org/officeDocument/2006/relationships/customXml" Target="../ink/ink1438.xml"/><Relationship Id="rId340" Type="http://schemas.openxmlformats.org/officeDocument/2006/relationships/image" Target="../media/image1513.png"/><Relationship Id="rId200" Type="http://schemas.openxmlformats.org/officeDocument/2006/relationships/image" Target="../media/image1443.png"/><Relationship Id="rId382" Type="http://schemas.openxmlformats.org/officeDocument/2006/relationships/image" Target="../media/image1534.png"/><Relationship Id="rId438" Type="http://schemas.openxmlformats.org/officeDocument/2006/relationships/image" Target="../media/image1562.png"/><Relationship Id="rId242" Type="http://schemas.openxmlformats.org/officeDocument/2006/relationships/image" Target="../media/image1464.png"/><Relationship Id="rId284" Type="http://schemas.openxmlformats.org/officeDocument/2006/relationships/image" Target="../media/image1485.png"/><Relationship Id="rId37" Type="http://schemas.openxmlformats.org/officeDocument/2006/relationships/customXml" Target="../ink/ink1369.xml"/><Relationship Id="rId79" Type="http://schemas.openxmlformats.org/officeDocument/2006/relationships/customXml" Target="../ink/ink1390.xml"/><Relationship Id="rId102" Type="http://schemas.openxmlformats.org/officeDocument/2006/relationships/image" Target="../media/image1394.png"/><Relationship Id="rId144" Type="http://schemas.openxmlformats.org/officeDocument/2006/relationships/image" Target="../media/image1415.png"/><Relationship Id="rId90" Type="http://schemas.openxmlformats.org/officeDocument/2006/relationships/image" Target="../media/image1388.png"/><Relationship Id="rId186" Type="http://schemas.openxmlformats.org/officeDocument/2006/relationships/image" Target="../media/image1436.png"/><Relationship Id="rId351" Type="http://schemas.openxmlformats.org/officeDocument/2006/relationships/customXml" Target="../ink/ink1526.xml"/><Relationship Id="rId393" Type="http://schemas.openxmlformats.org/officeDocument/2006/relationships/customXml" Target="../ink/ink1547.xml"/><Relationship Id="rId407" Type="http://schemas.openxmlformats.org/officeDocument/2006/relationships/customXml" Target="../ink/ink1554.xml"/><Relationship Id="rId449" Type="http://schemas.openxmlformats.org/officeDocument/2006/relationships/customXml" Target="../ink/ink1575.xml"/><Relationship Id="rId211" Type="http://schemas.openxmlformats.org/officeDocument/2006/relationships/customXml" Target="../ink/ink1456.xml"/><Relationship Id="rId253" Type="http://schemas.openxmlformats.org/officeDocument/2006/relationships/customXml" Target="../ink/ink1477.xml"/><Relationship Id="rId295" Type="http://schemas.openxmlformats.org/officeDocument/2006/relationships/customXml" Target="../ink/ink1498.xml"/><Relationship Id="rId309" Type="http://schemas.openxmlformats.org/officeDocument/2006/relationships/customXml" Target="../ink/ink1505.xml"/><Relationship Id="rId460" Type="http://schemas.openxmlformats.org/officeDocument/2006/relationships/image" Target="../media/image1573.png"/><Relationship Id="rId48" Type="http://schemas.openxmlformats.org/officeDocument/2006/relationships/image" Target="../media/image1367.png"/><Relationship Id="rId113" Type="http://schemas.openxmlformats.org/officeDocument/2006/relationships/customXml" Target="../ink/ink1407.xml"/><Relationship Id="rId320" Type="http://schemas.openxmlformats.org/officeDocument/2006/relationships/image" Target="../media/image1503.png"/><Relationship Id="rId155" Type="http://schemas.openxmlformats.org/officeDocument/2006/relationships/customXml" Target="../ink/ink1428.xml"/><Relationship Id="rId197" Type="http://schemas.openxmlformats.org/officeDocument/2006/relationships/customXml" Target="../ink/ink1449.xml"/><Relationship Id="rId362" Type="http://schemas.openxmlformats.org/officeDocument/2006/relationships/image" Target="../media/image1524.png"/><Relationship Id="rId418" Type="http://schemas.openxmlformats.org/officeDocument/2006/relationships/image" Target="../media/image1552.png"/><Relationship Id="rId222" Type="http://schemas.openxmlformats.org/officeDocument/2006/relationships/image" Target="../media/image1454.png"/><Relationship Id="rId264" Type="http://schemas.openxmlformats.org/officeDocument/2006/relationships/image" Target="../media/image1475.png"/><Relationship Id="rId17" Type="http://schemas.openxmlformats.org/officeDocument/2006/relationships/customXml" Target="../ink/ink1359.xml"/><Relationship Id="rId59" Type="http://schemas.openxmlformats.org/officeDocument/2006/relationships/customXml" Target="../ink/ink1380.xml"/><Relationship Id="rId124" Type="http://schemas.openxmlformats.org/officeDocument/2006/relationships/image" Target="../media/image1405.png"/><Relationship Id="rId70" Type="http://schemas.openxmlformats.org/officeDocument/2006/relationships/image" Target="../media/image1378.png"/><Relationship Id="rId166" Type="http://schemas.openxmlformats.org/officeDocument/2006/relationships/image" Target="../media/image1426.png"/><Relationship Id="rId331" Type="http://schemas.openxmlformats.org/officeDocument/2006/relationships/customXml" Target="../ink/ink1516.xml"/><Relationship Id="rId373" Type="http://schemas.openxmlformats.org/officeDocument/2006/relationships/customXml" Target="../ink/ink1537.xml"/><Relationship Id="rId429" Type="http://schemas.openxmlformats.org/officeDocument/2006/relationships/customXml" Target="../ink/ink1565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467.xml"/><Relationship Id="rId440" Type="http://schemas.openxmlformats.org/officeDocument/2006/relationships/image" Target="../media/image1563.png"/><Relationship Id="rId28" Type="http://schemas.openxmlformats.org/officeDocument/2006/relationships/image" Target="../media/image1357.png"/><Relationship Id="rId275" Type="http://schemas.openxmlformats.org/officeDocument/2006/relationships/customXml" Target="../ink/ink1488.xml"/><Relationship Id="rId300" Type="http://schemas.openxmlformats.org/officeDocument/2006/relationships/image" Target="../media/image1493.png"/><Relationship Id="rId81" Type="http://schemas.openxmlformats.org/officeDocument/2006/relationships/customXml" Target="../ink/ink1391.xml"/><Relationship Id="rId135" Type="http://schemas.openxmlformats.org/officeDocument/2006/relationships/customXml" Target="../ink/ink1418.xml"/><Relationship Id="rId177" Type="http://schemas.openxmlformats.org/officeDocument/2006/relationships/customXml" Target="../ink/ink1439.xml"/><Relationship Id="rId342" Type="http://schemas.openxmlformats.org/officeDocument/2006/relationships/image" Target="../media/image1514.png"/><Relationship Id="rId384" Type="http://schemas.openxmlformats.org/officeDocument/2006/relationships/image" Target="../media/image1535.png"/><Relationship Id="rId202" Type="http://schemas.openxmlformats.org/officeDocument/2006/relationships/image" Target="../media/image1444.png"/><Relationship Id="rId244" Type="http://schemas.openxmlformats.org/officeDocument/2006/relationships/image" Target="../media/image1465.png"/><Relationship Id="rId39" Type="http://schemas.openxmlformats.org/officeDocument/2006/relationships/customXml" Target="../ink/ink1370.xml"/><Relationship Id="rId286" Type="http://schemas.openxmlformats.org/officeDocument/2006/relationships/image" Target="../media/image1486.png"/><Relationship Id="rId451" Type="http://schemas.openxmlformats.org/officeDocument/2006/relationships/customXml" Target="../ink/ink1576.xml"/><Relationship Id="rId50" Type="http://schemas.openxmlformats.org/officeDocument/2006/relationships/image" Target="../media/image1368.png"/><Relationship Id="rId104" Type="http://schemas.openxmlformats.org/officeDocument/2006/relationships/image" Target="../media/image1395.png"/><Relationship Id="rId146" Type="http://schemas.openxmlformats.org/officeDocument/2006/relationships/image" Target="../media/image1416.png"/><Relationship Id="rId188" Type="http://schemas.openxmlformats.org/officeDocument/2006/relationships/image" Target="../media/image1437.png"/><Relationship Id="rId311" Type="http://schemas.openxmlformats.org/officeDocument/2006/relationships/customXml" Target="../ink/ink1506.xml"/><Relationship Id="rId353" Type="http://schemas.openxmlformats.org/officeDocument/2006/relationships/customXml" Target="../ink/ink1527.xml"/><Relationship Id="rId395" Type="http://schemas.openxmlformats.org/officeDocument/2006/relationships/customXml" Target="../ink/ink1548.xml"/><Relationship Id="rId409" Type="http://schemas.openxmlformats.org/officeDocument/2006/relationships/customXml" Target="../ink/ink1555.xml"/><Relationship Id="rId92" Type="http://schemas.openxmlformats.org/officeDocument/2006/relationships/image" Target="../media/image1389.png"/><Relationship Id="rId213" Type="http://schemas.openxmlformats.org/officeDocument/2006/relationships/customXml" Target="../ink/ink1457.xml"/><Relationship Id="rId420" Type="http://schemas.openxmlformats.org/officeDocument/2006/relationships/image" Target="../media/image15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9355" y="1870075"/>
            <a:ext cx="98132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高三一轮周测</a:t>
            </a:r>
            <a:r>
              <a:rPr lang="en-US" altLang="zh-CN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zh-CN" altLang="en-US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讲解</a:t>
            </a:r>
          </a:p>
          <a:p>
            <a:pPr algn="ctr"/>
            <a:endParaRPr lang="zh-CN" altLang="en-US" sz="7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757355" y="3871724"/>
              <a:ext cx="47978" cy="43426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757355" y="3871724"/>
                <a:ext cx="4797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868833" y="3955440"/>
              <a:ext cx="139700" cy="25749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8868833" y="3955440"/>
                <a:ext cx="139700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25466" y="3897103"/>
              <a:ext cx="156104" cy="2996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25466" y="3897103"/>
                <a:ext cx="156104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184569" y="3801226"/>
              <a:ext cx="159808" cy="48008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184569" y="3801226"/>
                <a:ext cx="159808" cy="480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657644" y="3897103"/>
              <a:ext cx="129822" cy="4300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657644" y="3897103"/>
                <a:ext cx="129822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874955" y="4027524"/>
              <a:ext cx="149578" cy="22559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874955" y="4027524"/>
                <a:ext cx="1495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196688" y="3970420"/>
              <a:ext cx="31044" cy="2255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196688" y="3970420"/>
                <a:ext cx="31044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252251" y="3908383"/>
              <a:ext cx="156104" cy="34543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252251" y="3908383"/>
                <a:ext cx="156104" cy="34543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106680"/>
            <a:ext cx="10828020" cy="568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34781" y="3863264"/>
              <a:ext cx="124707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534781" y="3863264"/>
                <a:ext cx="1247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708877" y="3795587"/>
              <a:ext cx="148167" cy="13817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708877" y="3795587"/>
                <a:ext cx="1481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569177" y="3860444"/>
              <a:ext cx="132645" cy="197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569177" y="3860444"/>
                <a:ext cx="1326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89311" y="3826606"/>
              <a:ext cx="105013" cy="5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89311" y="3826606"/>
                <a:ext cx="105013" cy="599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106680"/>
            <a:ext cx="10828020" cy="568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34781" y="3863264"/>
              <a:ext cx="124707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534781" y="3863264"/>
                <a:ext cx="1247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708877" y="3795587"/>
              <a:ext cx="148167" cy="13817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708877" y="3795587"/>
                <a:ext cx="1481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569177" y="3860444"/>
              <a:ext cx="132645" cy="197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569177" y="3860444"/>
                <a:ext cx="1326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89311" y="3826606"/>
              <a:ext cx="105013" cy="5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89311" y="3826606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630355" y="1483268"/>
              <a:ext cx="169334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630355" y="1483268"/>
                <a:ext cx="1693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8771466" y="1598002"/>
              <a:ext cx="107244" cy="13623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8771466" y="1598002"/>
                <a:ext cx="107244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8952088" y="1513758"/>
              <a:ext cx="81139" cy="1725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8952088" y="1513758"/>
                <a:ext cx="81139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9025466" y="1526271"/>
              <a:ext cx="201789" cy="1954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9025466" y="1526271"/>
                <a:ext cx="201789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9241896" y="1567865"/>
              <a:ext cx="99659" cy="1445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9241896" y="1567865"/>
                <a:ext cx="9965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9293577" y="1593949"/>
              <a:ext cx="36689" cy="2305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9293577" y="1593949"/>
                <a:ext cx="3668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9436805" y="1573504"/>
              <a:ext cx="158750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9436805" y="1573504"/>
                <a:ext cx="1587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513711" y="1488907"/>
              <a:ext cx="25400" cy="1973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513711" y="1488907"/>
                <a:ext cx="25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664700" y="1462647"/>
              <a:ext cx="176388" cy="1764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664700" y="1462647"/>
                <a:ext cx="176388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9855200" y="1480448"/>
              <a:ext cx="220133" cy="29890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9855200" y="1480448"/>
                <a:ext cx="2201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0114844" y="1393031"/>
              <a:ext cx="84666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0114844" y="1393031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0193866" y="1545305"/>
              <a:ext cx="194734" cy="1128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0193866" y="1545305"/>
                <a:ext cx="194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0380133" y="1457007"/>
              <a:ext cx="107245" cy="657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0380133" y="1457007"/>
                <a:ext cx="10724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10137422" y="1620033"/>
              <a:ext cx="262466" cy="3242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10137422" y="1620033"/>
                <a:ext cx="26246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152768" y="1660393"/>
              <a:ext cx="145521" cy="6820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152768" y="1660393"/>
                <a:ext cx="145521" cy="68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521244" y="1389330"/>
              <a:ext cx="218017" cy="28851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521244" y="1389330"/>
                <a:ext cx="218017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780888" y="1449429"/>
              <a:ext cx="73377" cy="208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780888" y="1449429"/>
                <a:ext cx="7337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888132" y="1466348"/>
              <a:ext cx="152400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888132" y="1466348"/>
                <a:ext cx="1524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1034888" y="1364832"/>
              <a:ext cx="121532" cy="30172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1034888" y="1364832"/>
                <a:ext cx="12153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11096977" y="1535436"/>
              <a:ext cx="146755" cy="12619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11096977" y="1535436"/>
                <a:ext cx="146755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11249377" y="1466348"/>
              <a:ext cx="149577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11249377" y="1466348"/>
                <a:ext cx="1495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1286067" y="1383690"/>
              <a:ext cx="53622" cy="31107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1286067" y="1383690"/>
                <a:ext cx="53622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墨迹 33"/>
              <p14:cNvContentPartPr/>
              <p14:nvPr/>
            </p14:nvContentPartPr>
            <p14:xfrm>
              <a:off x="11460162" y="1404310"/>
              <a:ext cx="158926" cy="1783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7"/>
            </p:blipFill>
            <p:spPr>
              <a:xfrm>
                <a:off x="11460162" y="1404310"/>
                <a:ext cx="1589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墨迹 34"/>
              <p14:cNvContentPartPr/>
              <p14:nvPr/>
            </p14:nvContentPartPr>
            <p14:xfrm>
              <a:off x="11548532" y="1417529"/>
              <a:ext cx="190500" cy="17994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9"/>
            </p:blipFill>
            <p:spPr>
              <a:xfrm>
                <a:off x="11548532" y="1417529"/>
                <a:ext cx="190500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墨迹 35"/>
              <p14:cNvContentPartPr/>
              <p14:nvPr/>
            </p14:nvContentPartPr>
            <p14:xfrm>
              <a:off x="11734800" y="1466348"/>
              <a:ext cx="100188" cy="11843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1"/>
            </p:blipFill>
            <p:spPr>
              <a:xfrm>
                <a:off x="11734800" y="1466348"/>
                <a:ext cx="10018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墨迹 36"/>
              <p14:cNvContentPartPr/>
              <p14:nvPr/>
            </p14:nvContentPartPr>
            <p14:xfrm>
              <a:off x="11754555" y="1491022"/>
              <a:ext cx="64912" cy="3870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3"/>
            </p:blipFill>
            <p:spPr>
              <a:xfrm>
                <a:off x="11754555" y="1491022"/>
                <a:ext cx="64912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墨迹 37"/>
              <p14:cNvContentPartPr/>
              <p14:nvPr/>
            </p14:nvContentPartPr>
            <p14:xfrm>
              <a:off x="11813822" y="1274595"/>
              <a:ext cx="70556" cy="1297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5"/>
            </p:blipFill>
            <p:spPr>
              <a:xfrm>
                <a:off x="11813822" y="1274595"/>
                <a:ext cx="705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" name="墨迹 38"/>
              <p14:cNvContentPartPr/>
              <p14:nvPr/>
            </p14:nvContentPartPr>
            <p14:xfrm>
              <a:off x="11921067" y="1282173"/>
              <a:ext cx="95955" cy="3190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7"/>
            </p:blipFill>
            <p:spPr>
              <a:xfrm>
                <a:off x="11921067" y="1282173"/>
                <a:ext cx="95955" cy="3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0" name="墨迹 39"/>
              <p14:cNvContentPartPr/>
              <p14:nvPr/>
            </p14:nvContentPartPr>
            <p14:xfrm>
              <a:off x="8602133" y="2268610"/>
              <a:ext cx="265289" cy="2777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9"/>
            </p:blipFill>
            <p:spPr>
              <a:xfrm>
                <a:off x="8602133" y="2268610"/>
                <a:ext cx="265289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" name="墨迹 40"/>
              <p14:cNvContentPartPr/>
              <p14:nvPr/>
            </p14:nvContentPartPr>
            <p14:xfrm>
              <a:off x="8931451" y="2301039"/>
              <a:ext cx="94015" cy="19739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1"/>
            </p:blipFill>
            <p:spPr>
              <a:xfrm>
                <a:off x="8931451" y="2301039"/>
                <a:ext cx="9401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" name="墨迹 41"/>
              <p14:cNvContentPartPr/>
              <p14:nvPr/>
            </p14:nvContentPartPr>
            <p14:xfrm>
              <a:off x="9036755" y="2325008"/>
              <a:ext cx="220134" cy="21854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3"/>
            </p:blipFill>
            <p:spPr>
              <a:xfrm>
                <a:off x="9036755" y="2325008"/>
                <a:ext cx="22013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" name="墨迹 42"/>
              <p14:cNvContentPartPr/>
              <p14:nvPr/>
            </p14:nvContentPartPr>
            <p14:xfrm>
              <a:off x="9258828" y="2368717"/>
              <a:ext cx="133527" cy="1466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5"/>
            </p:blipFill>
            <p:spPr>
              <a:xfrm>
                <a:off x="9258828" y="2368717"/>
                <a:ext cx="13352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4" name="墨迹 43"/>
              <p14:cNvContentPartPr/>
              <p14:nvPr/>
            </p14:nvContentPartPr>
            <p14:xfrm>
              <a:off x="9338733" y="2393567"/>
              <a:ext cx="31044" cy="24022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7"/>
            </p:blipFill>
            <p:spPr>
              <a:xfrm>
                <a:off x="9338733" y="2393567"/>
                <a:ext cx="31044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5" name="墨迹 44"/>
              <p14:cNvContentPartPr/>
              <p14:nvPr/>
            </p14:nvContentPartPr>
            <p14:xfrm>
              <a:off x="9473318" y="2395858"/>
              <a:ext cx="48859" cy="1307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9"/>
            </p:blipFill>
            <p:spPr>
              <a:xfrm>
                <a:off x="9473318" y="2395858"/>
                <a:ext cx="48859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6" name="墨迹 45"/>
              <p14:cNvContentPartPr/>
              <p14:nvPr/>
            </p14:nvContentPartPr>
            <p14:xfrm>
              <a:off x="9578622" y="2382287"/>
              <a:ext cx="54504" cy="1372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1"/>
            </p:blipFill>
            <p:spPr>
              <a:xfrm>
                <a:off x="9578622" y="2382287"/>
                <a:ext cx="54504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墨迹 46"/>
              <p14:cNvContentPartPr/>
              <p14:nvPr/>
            </p14:nvContentPartPr>
            <p14:xfrm>
              <a:off x="9652000" y="2329238"/>
              <a:ext cx="101600" cy="219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3"/>
            </p:blipFill>
            <p:spPr>
              <a:xfrm>
                <a:off x="9652000" y="2329238"/>
                <a:ext cx="1016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8" name="墨迹 47"/>
              <p14:cNvContentPartPr/>
              <p14:nvPr/>
            </p14:nvContentPartPr>
            <p14:xfrm>
              <a:off x="9770533" y="2354617"/>
              <a:ext cx="259644" cy="141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5"/>
            </p:blipFill>
            <p:spPr>
              <a:xfrm>
                <a:off x="9770533" y="2354617"/>
                <a:ext cx="2596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9" name="墨迹 48"/>
              <p14:cNvContentPartPr/>
              <p14:nvPr/>
            </p14:nvContentPartPr>
            <p14:xfrm>
              <a:off x="9959622" y="2274779"/>
              <a:ext cx="130351" cy="741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7"/>
            </p:blipFill>
            <p:spPr>
              <a:xfrm>
                <a:off x="9959622" y="2274779"/>
                <a:ext cx="130351" cy="74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0" name="墨迹 49"/>
              <p14:cNvContentPartPr/>
              <p14:nvPr/>
            </p14:nvContentPartPr>
            <p14:xfrm>
              <a:off x="9810044" y="2391276"/>
              <a:ext cx="254000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9"/>
            </p:blipFill>
            <p:spPr>
              <a:xfrm>
                <a:off x="9810044" y="2391276"/>
                <a:ext cx="254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1" name="墨迹 50"/>
              <p14:cNvContentPartPr/>
              <p14:nvPr/>
            </p14:nvContentPartPr>
            <p14:xfrm>
              <a:off x="9830858" y="2427406"/>
              <a:ext cx="140053" cy="5692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1"/>
            </p:blipFill>
            <p:spPr>
              <a:xfrm>
                <a:off x="9830858" y="2427406"/>
                <a:ext cx="140053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2" name="墨迹 51"/>
              <p14:cNvContentPartPr/>
              <p14:nvPr/>
            </p14:nvContentPartPr>
            <p14:xfrm>
              <a:off x="10239022" y="2182603"/>
              <a:ext cx="262466" cy="2453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3"/>
            </p:blipFill>
            <p:spPr>
              <a:xfrm>
                <a:off x="10239022" y="2182603"/>
                <a:ext cx="26246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3" name="墨迹 52"/>
              <p14:cNvContentPartPr/>
              <p14:nvPr/>
            </p14:nvContentPartPr>
            <p14:xfrm>
              <a:off x="10476088" y="2083202"/>
              <a:ext cx="124177" cy="15227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5"/>
            </p:blipFill>
            <p:spPr>
              <a:xfrm>
                <a:off x="10476088" y="2083202"/>
                <a:ext cx="12417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墨迹 53"/>
              <p14:cNvContentPartPr/>
              <p14:nvPr/>
            </p14:nvContentPartPr>
            <p14:xfrm>
              <a:off x="10588977" y="2093776"/>
              <a:ext cx="79023" cy="324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7"/>
            </p:blipFill>
            <p:spPr>
              <a:xfrm>
                <a:off x="10588977" y="2093776"/>
                <a:ext cx="790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墨迹 54"/>
              <p14:cNvContentPartPr/>
              <p14:nvPr/>
            </p14:nvContentPartPr>
            <p14:xfrm>
              <a:off x="10614377" y="2042313"/>
              <a:ext cx="25400" cy="14875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9"/>
            </p:blipFill>
            <p:spPr>
              <a:xfrm>
                <a:off x="10614377" y="2042313"/>
                <a:ext cx="2540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6" name="墨迹 55"/>
              <p14:cNvContentPartPr/>
              <p14:nvPr/>
            </p14:nvContentPartPr>
            <p14:xfrm>
              <a:off x="10689167" y="2278480"/>
              <a:ext cx="204611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1"/>
            </p:blipFill>
            <p:spPr>
              <a:xfrm>
                <a:off x="10689167" y="2278480"/>
                <a:ext cx="2046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7" name="墨迹 56"/>
              <p14:cNvContentPartPr/>
              <p14:nvPr/>
            </p14:nvContentPartPr>
            <p14:xfrm>
              <a:off x="10775244" y="2195293"/>
              <a:ext cx="33867" cy="19034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3"/>
            </p:blipFill>
            <p:spPr>
              <a:xfrm>
                <a:off x="10775244" y="2195293"/>
                <a:ext cx="33867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" name="墨迹 57"/>
              <p14:cNvContentPartPr/>
              <p14:nvPr/>
            </p14:nvContentPartPr>
            <p14:xfrm>
              <a:off x="11034888" y="2117393"/>
              <a:ext cx="107244" cy="21748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5"/>
            </p:blipFill>
            <p:spPr>
              <a:xfrm>
                <a:off x="11034888" y="2117393"/>
                <a:ext cx="107244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9" name="墨迹 58"/>
              <p14:cNvContentPartPr/>
              <p14:nvPr/>
            </p14:nvContentPartPr>
            <p14:xfrm>
              <a:off x="11113911" y="2121975"/>
              <a:ext cx="223837" cy="21466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7"/>
            </p:blipFill>
            <p:spPr>
              <a:xfrm>
                <a:off x="11113911" y="2121975"/>
                <a:ext cx="223837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墨迹 59"/>
              <p14:cNvContentPartPr/>
              <p14:nvPr/>
            </p14:nvContentPartPr>
            <p14:xfrm>
              <a:off x="11322755" y="2188243"/>
              <a:ext cx="135467" cy="12830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9"/>
            </p:blipFill>
            <p:spPr>
              <a:xfrm>
                <a:off x="11322755" y="2188243"/>
                <a:ext cx="135467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1" name="墨迹 60"/>
              <p14:cNvContentPartPr/>
              <p14:nvPr/>
            </p14:nvContentPartPr>
            <p14:xfrm>
              <a:off x="11396132" y="2220496"/>
              <a:ext cx="22578" cy="30049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1"/>
            </p:blipFill>
            <p:spPr>
              <a:xfrm>
                <a:off x="11396132" y="2220496"/>
                <a:ext cx="22578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" name="墨迹 61"/>
              <p14:cNvContentPartPr/>
              <p14:nvPr/>
            </p14:nvContentPartPr>
            <p14:xfrm>
              <a:off x="11441288" y="1996490"/>
              <a:ext cx="146756" cy="1353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3"/>
            </p:blipFill>
            <p:spPr>
              <a:xfrm>
                <a:off x="11441288" y="1996490"/>
                <a:ext cx="14675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3" name="墨迹 62"/>
              <p14:cNvContentPartPr/>
              <p14:nvPr/>
            </p14:nvContentPartPr>
            <p14:xfrm>
              <a:off x="11565467" y="2013409"/>
              <a:ext cx="118533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5"/>
            </p:blipFill>
            <p:spPr>
              <a:xfrm>
                <a:off x="11565467" y="201340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4" name="墨迹 63"/>
              <p14:cNvContentPartPr/>
              <p14:nvPr/>
            </p14:nvContentPartPr>
            <p14:xfrm>
              <a:off x="11181644" y="2447674"/>
              <a:ext cx="11288" cy="42298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7"/>
            </p:blipFill>
            <p:spPr>
              <a:xfrm>
                <a:off x="11181644" y="2447674"/>
                <a:ext cx="1128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5" name="墨迹 64"/>
              <p14:cNvContentPartPr/>
              <p14:nvPr/>
            </p14:nvContentPartPr>
            <p14:xfrm>
              <a:off x="11108267" y="2715565"/>
              <a:ext cx="174977" cy="17201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9"/>
            </p:blipFill>
            <p:spPr>
              <a:xfrm>
                <a:off x="11108267" y="2715565"/>
                <a:ext cx="17497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6" name="墨迹 65"/>
              <p14:cNvContentPartPr/>
              <p14:nvPr/>
            </p14:nvContentPartPr>
            <p14:xfrm>
              <a:off x="11308644" y="2594309"/>
              <a:ext cx="14111" cy="12125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1"/>
            </p:blipFill>
            <p:spPr>
              <a:xfrm>
                <a:off x="11308644" y="2594309"/>
                <a:ext cx="1411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墨迹 66"/>
              <p14:cNvContentPartPr/>
              <p14:nvPr/>
            </p14:nvContentPartPr>
            <p14:xfrm>
              <a:off x="11305822" y="2645067"/>
              <a:ext cx="73378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3"/>
            </p:blipFill>
            <p:spPr>
              <a:xfrm>
                <a:off x="11305822" y="2645067"/>
                <a:ext cx="73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8" name="墨迹 67"/>
              <p14:cNvContentPartPr/>
              <p14:nvPr/>
            </p14:nvContentPartPr>
            <p14:xfrm>
              <a:off x="11390488" y="2578094"/>
              <a:ext cx="11289" cy="19386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5"/>
            </p:blipFill>
            <p:spPr>
              <a:xfrm>
                <a:off x="11390488" y="2578094"/>
                <a:ext cx="11289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9" name="墨迹 68"/>
              <p14:cNvContentPartPr/>
              <p14:nvPr/>
            </p14:nvContentPartPr>
            <p14:xfrm>
              <a:off x="11446932" y="2537911"/>
              <a:ext cx="112889" cy="338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7"/>
            </p:blipFill>
            <p:spPr>
              <a:xfrm>
                <a:off x="11446932" y="2537911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0" name="墨迹 69"/>
              <p14:cNvContentPartPr/>
              <p14:nvPr/>
            </p14:nvContentPartPr>
            <p14:xfrm>
              <a:off x="11509022" y="2461245"/>
              <a:ext cx="33867" cy="1894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9"/>
            </p:blipFill>
            <p:spPr>
              <a:xfrm>
                <a:off x="11509022" y="2461245"/>
                <a:ext cx="33867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1" name="墨迹 70"/>
              <p14:cNvContentPartPr/>
              <p14:nvPr/>
            </p14:nvContentPartPr>
            <p14:xfrm>
              <a:off x="11102622" y="2946796"/>
              <a:ext cx="141112" cy="12901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1"/>
            </p:blipFill>
            <p:spPr>
              <a:xfrm>
                <a:off x="11102622" y="2946796"/>
                <a:ext cx="141112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2" name="墨迹 71"/>
              <p14:cNvContentPartPr/>
              <p14:nvPr/>
            </p14:nvContentPartPr>
            <p14:xfrm>
              <a:off x="11240911" y="3014474"/>
              <a:ext cx="105012" cy="599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3"/>
            </p:blipFill>
            <p:spPr>
              <a:xfrm>
                <a:off x="11240911" y="3014474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3" name="墨迹 72"/>
              <p14:cNvContentPartPr/>
              <p14:nvPr/>
            </p14:nvContentPartPr>
            <p14:xfrm>
              <a:off x="10955867" y="2946091"/>
              <a:ext cx="129822" cy="16831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5"/>
            </p:blipFill>
            <p:spPr>
              <a:xfrm>
                <a:off x="10955867" y="2946091"/>
                <a:ext cx="129822" cy="168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4" name="墨迹 73"/>
              <p14:cNvContentPartPr/>
              <p14:nvPr/>
            </p14:nvContentPartPr>
            <p14:xfrm>
              <a:off x="11049000" y="2930934"/>
              <a:ext cx="19755" cy="1596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7"/>
            </p:blipFill>
            <p:spPr>
              <a:xfrm>
                <a:off x="11049000" y="2930934"/>
                <a:ext cx="19755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5" name="墨迹 74"/>
              <p14:cNvContentPartPr/>
              <p14:nvPr/>
            </p14:nvContentPartPr>
            <p14:xfrm>
              <a:off x="11231032" y="3000375"/>
              <a:ext cx="100189" cy="9305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9"/>
            </p:blipFill>
            <p:spPr>
              <a:xfrm>
                <a:off x="11231032" y="3000375"/>
                <a:ext cx="100189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6" name="墨迹 75"/>
              <p14:cNvContentPartPr/>
              <p14:nvPr/>
            </p14:nvContentPartPr>
            <p14:xfrm>
              <a:off x="11345332" y="2915777"/>
              <a:ext cx="101600" cy="17254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1"/>
            </p:blipFill>
            <p:spPr>
              <a:xfrm>
                <a:off x="11345332" y="2915777"/>
                <a:ext cx="101600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7" name="墨迹 76"/>
              <p14:cNvContentPartPr/>
              <p14:nvPr/>
            </p14:nvContentPartPr>
            <p14:xfrm>
              <a:off x="11427001" y="2977815"/>
              <a:ext cx="106714" cy="1297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3"/>
            </p:blipFill>
            <p:spPr>
              <a:xfrm>
                <a:off x="11427001" y="2977815"/>
                <a:ext cx="10671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8" name="墨迹 77"/>
              <p14:cNvContentPartPr/>
              <p14:nvPr/>
            </p14:nvContentPartPr>
            <p14:xfrm>
              <a:off x="11483622" y="3026458"/>
              <a:ext cx="14112" cy="25308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5"/>
            </p:blipFill>
            <p:spPr>
              <a:xfrm>
                <a:off x="11483622" y="3026458"/>
                <a:ext cx="14112" cy="253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9" name="墨迹 78"/>
              <p14:cNvContentPartPr/>
              <p14:nvPr/>
            </p14:nvContentPartPr>
            <p14:xfrm>
              <a:off x="11548532" y="2921417"/>
              <a:ext cx="90312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7"/>
            </p:blipFill>
            <p:spPr>
              <a:xfrm>
                <a:off x="11548532" y="2921417"/>
                <a:ext cx="903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0" name="墨迹 79"/>
              <p14:cNvContentPartPr/>
              <p14:nvPr/>
            </p14:nvContentPartPr>
            <p14:xfrm>
              <a:off x="11266311" y="3249936"/>
              <a:ext cx="25400" cy="41029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9"/>
            </p:blipFill>
            <p:spPr>
              <a:xfrm>
                <a:off x="11266311" y="3249936"/>
                <a:ext cx="25400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1" name="墨迹 80"/>
              <p14:cNvContentPartPr/>
              <p14:nvPr/>
            </p14:nvContentPartPr>
            <p14:xfrm>
              <a:off x="11208279" y="3555895"/>
              <a:ext cx="207610" cy="1379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1"/>
            </p:blipFill>
            <p:spPr>
              <a:xfrm>
                <a:off x="11208279" y="3555895"/>
                <a:ext cx="207610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2" name="墨迹 81"/>
              <p14:cNvContentPartPr/>
              <p14:nvPr/>
            </p14:nvContentPartPr>
            <p14:xfrm>
              <a:off x="11463867" y="3416134"/>
              <a:ext cx="25400" cy="15104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3"/>
            </p:blipFill>
            <p:spPr>
              <a:xfrm>
                <a:off x="11463867" y="3416134"/>
                <a:ext cx="25400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3" name="墨迹 82"/>
              <p14:cNvContentPartPr/>
              <p14:nvPr/>
            </p14:nvContentPartPr>
            <p14:xfrm>
              <a:off x="11475155" y="3462838"/>
              <a:ext cx="115712" cy="451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5"/>
            </p:blipFill>
            <p:spPr>
              <a:xfrm>
                <a:off x="11475155" y="3462838"/>
                <a:ext cx="11571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4" name="墨迹 83"/>
              <p14:cNvContentPartPr/>
              <p14:nvPr/>
            </p14:nvContentPartPr>
            <p14:xfrm>
              <a:off x="11573932" y="3358502"/>
              <a:ext cx="8468" cy="2199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7"/>
            </p:blipFill>
            <p:spPr>
              <a:xfrm>
                <a:off x="11573932" y="3358502"/>
                <a:ext cx="846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5" name="墨迹 84"/>
              <p14:cNvContentPartPr/>
              <p14:nvPr/>
            </p14:nvContentPartPr>
            <p14:xfrm>
              <a:off x="11627555" y="3347222"/>
              <a:ext cx="107245" cy="366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9"/>
            </p:blipFill>
            <p:spPr>
              <a:xfrm>
                <a:off x="11627555" y="3347222"/>
                <a:ext cx="1072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6" name="墨迹 85"/>
              <p14:cNvContentPartPr/>
              <p14:nvPr/>
            </p14:nvContentPartPr>
            <p14:xfrm>
              <a:off x="11672711" y="3299284"/>
              <a:ext cx="11289" cy="13817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1"/>
            </p:blipFill>
            <p:spPr>
              <a:xfrm>
                <a:off x="11672711" y="3299284"/>
                <a:ext cx="112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7" name="墨迹 86"/>
              <p14:cNvContentPartPr/>
              <p14:nvPr/>
            </p14:nvContentPartPr>
            <p14:xfrm>
              <a:off x="11170355" y="3811272"/>
              <a:ext cx="16933" cy="17042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3"/>
            </p:blipFill>
            <p:spPr>
              <a:xfrm>
                <a:off x="11170355" y="3811272"/>
                <a:ext cx="169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8" name="墨迹 87"/>
              <p14:cNvContentPartPr/>
              <p14:nvPr/>
            </p14:nvContentPartPr>
            <p14:xfrm>
              <a:off x="11181644" y="3885823"/>
              <a:ext cx="101600" cy="338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5"/>
            </p:blipFill>
            <p:spPr>
              <a:xfrm>
                <a:off x="11181644" y="388582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9" name="墨迹 88"/>
              <p14:cNvContentPartPr/>
              <p14:nvPr/>
            </p14:nvContentPartPr>
            <p14:xfrm>
              <a:off x="11263136" y="3803165"/>
              <a:ext cx="430742" cy="28287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7"/>
            </p:blipFill>
            <p:spPr>
              <a:xfrm>
                <a:off x="11263136" y="3803165"/>
                <a:ext cx="430742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0" name="墨迹 89"/>
              <p14:cNvContentPartPr/>
              <p14:nvPr/>
            </p14:nvContentPartPr>
            <p14:xfrm>
              <a:off x="11446932" y="3914023"/>
              <a:ext cx="98778" cy="6573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9"/>
            </p:blipFill>
            <p:spPr>
              <a:xfrm>
                <a:off x="11446932" y="3914023"/>
                <a:ext cx="987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1" name="墨迹 90"/>
              <p14:cNvContentPartPr/>
              <p14:nvPr/>
            </p14:nvContentPartPr>
            <p14:xfrm>
              <a:off x="11602155" y="3798407"/>
              <a:ext cx="105012" cy="599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33"/>
            </p:blipFill>
            <p:spPr>
              <a:xfrm>
                <a:off x="11602155" y="379840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11615031" y="3812506"/>
              <a:ext cx="131057" cy="1332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11615031" y="3812506"/>
                <a:ext cx="13105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1661422" y="3834360"/>
              <a:ext cx="45156" cy="3334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1661422" y="3834360"/>
                <a:ext cx="45156" cy="333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6" name="墨迹 105"/>
              <p14:cNvContentPartPr/>
              <p14:nvPr/>
            </p14:nvContentPartPr>
            <p14:xfrm>
              <a:off x="7266340" y="4722805"/>
              <a:ext cx="48860" cy="16972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6"/>
            </p:blipFill>
            <p:spPr>
              <a:xfrm>
                <a:off x="7266340" y="4722805"/>
                <a:ext cx="48860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7" name="墨迹 106"/>
              <p14:cNvContentPartPr/>
              <p14:nvPr/>
            </p14:nvContentPartPr>
            <p14:xfrm>
              <a:off x="7292622" y="4765633"/>
              <a:ext cx="79022" cy="394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8"/>
            </p:blipFill>
            <p:spPr>
              <a:xfrm>
                <a:off x="7292622" y="4765633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8" name="墨迹 107"/>
              <p14:cNvContentPartPr/>
              <p14:nvPr/>
            </p14:nvContentPartPr>
            <p14:xfrm>
              <a:off x="7332133" y="4661296"/>
              <a:ext cx="36689" cy="17765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0"/>
            </p:blipFill>
            <p:spPr>
              <a:xfrm>
                <a:off x="7332133" y="4661296"/>
                <a:ext cx="366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9" name="墨迹 108"/>
              <p14:cNvContentPartPr/>
              <p14:nvPr/>
            </p14:nvContentPartPr>
            <p14:xfrm>
              <a:off x="7366000" y="4579519"/>
              <a:ext cx="141111" cy="26630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2"/>
            </p:blipFill>
            <p:spPr>
              <a:xfrm>
                <a:off x="7366000" y="4579519"/>
                <a:ext cx="141111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0" name="墨迹 109"/>
              <p14:cNvContentPartPr/>
              <p14:nvPr/>
            </p14:nvContentPartPr>
            <p14:xfrm>
              <a:off x="7524044" y="4536868"/>
              <a:ext cx="156633" cy="23810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4"/>
            </p:blipFill>
            <p:spPr>
              <a:xfrm>
                <a:off x="7524044" y="4536868"/>
                <a:ext cx="156633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1" name="墨迹 110"/>
              <p14:cNvContentPartPr/>
              <p14:nvPr/>
            </p14:nvContentPartPr>
            <p14:xfrm>
              <a:off x="7710311" y="4579519"/>
              <a:ext cx="121356" cy="14416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6"/>
            </p:blipFill>
            <p:spPr>
              <a:xfrm>
                <a:off x="7710311" y="4579519"/>
                <a:ext cx="121356" cy="144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2" name="墨迹 111"/>
              <p14:cNvContentPartPr/>
              <p14:nvPr/>
            </p14:nvContentPartPr>
            <p14:xfrm>
              <a:off x="7785100" y="4599082"/>
              <a:ext cx="32455" cy="20320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8"/>
            </p:blipFill>
            <p:spPr>
              <a:xfrm>
                <a:off x="7785100" y="4599082"/>
                <a:ext cx="32455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3" name="墨迹 112"/>
              <p14:cNvContentPartPr/>
              <p14:nvPr/>
            </p14:nvContentPartPr>
            <p14:xfrm>
              <a:off x="7967133" y="5022949"/>
              <a:ext cx="19756" cy="14874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0"/>
            </p:blipFill>
            <p:spPr>
              <a:xfrm>
                <a:off x="7967133" y="5022949"/>
                <a:ext cx="19756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4" name="墨迹 113"/>
              <p14:cNvContentPartPr/>
              <p14:nvPr/>
            </p14:nvContentPartPr>
            <p14:xfrm>
              <a:off x="7975600" y="5073002"/>
              <a:ext cx="76200" cy="310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2"/>
            </p:blipFill>
            <p:spPr>
              <a:xfrm>
                <a:off x="7975600" y="5073002"/>
                <a:ext cx="762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5" name="墨迹 114"/>
              <p14:cNvContentPartPr/>
              <p14:nvPr/>
            </p14:nvContentPartPr>
            <p14:xfrm>
              <a:off x="8043333" y="4961616"/>
              <a:ext cx="67734" cy="22700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4"/>
            </p:blipFill>
            <p:spPr>
              <a:xfrm>
                <a:off x="8043333" y="4961616"/>
                <a:ext cx="67734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6" name="墨迹 115"/>
              <p14:cNvContentPartPr/>
              <p14:nvPr/>
            </p14:nvContentPartPr>
            <p14:xfrm>
              <a:off x="8139288" y="4929187"/>
              <a:ext cx="67734" cy="1614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6"/>
            </p:blipFill>
            <p:spPr>
              <a:xfrm>
                <a:off x="8139288" y="4929187"/>
                <a:ext cx="6773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7" name="墨迹 116"/>
              <p14:cNvContentPartPr/>
              <p14:nvPr/>
            </p14:nvContentPartPr>
            <p14:xfrm>
              <a:off x="8221838" y="4878429"/>
              <a:ext cx="154517" cy="2009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8"/>
            </p:blipFill>
            <p:spPr>
              <a:xfrm>
                <a:off x="8221838" y="4878429"/>
                <a:ext cx="15451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8" name="墨迹 117"/>
              <p14:cNvContentPartPr/>
              <p14:nvPr/>
            </p14:nvContentPartPr>
            <p14:xfrm>
              <a:off x="8410222" y="4951746"/>
              <a:ext cx="95955" cy="12196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0"/>
            </p:blipFill>
            <p:spPr>
              <a:xfrm>
                <a:off x="8410222" y="4951746"/>
                <a:ext cx="959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9" name="墨迹 118"/>
              <p14:cNvContentPartPr/>
              <p14:nvPr/>
            </p14:nvContentPartPr>
            <p14:xfrm>
              <a:off x="8444088" y="4981355"/>
              <a:ext cx="36689" cy="27494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2"/>
            </p:blipFill>
            <p:spPr>
              <a:xfrm>
                <a:off x="8444088" y="4981355"/>
                <a:ext cx="36689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0" name="墨迹 119"/>
              <p14:cNvContentPartPr/>
              <p14:nvPr/>
            </p14:nvContentPartPr>
            <p14:xfrm>
              <a:off x="8436856" y="4824851"/>
              <a:ext cx="83432" cy="253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4"/>
            </p:blipFill>
            <p:spPr>
              <a:xfrm>
                <a:off x="8436856" y="4824851"/>
                <a:ext cx="8343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1" name="墨迹 120"/>
              <p14:cNvContentPartPr/>
              <p14:nvPr/>
            </p14:nvContentPartPr>
            <p14:xfrm>
              <a:off x="10421055" y="3095370"/>
              <a:ext cx="117123" cy="19633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6"/>
            </p:blipFill>
            <p:spPr>
              <a:xfrm>
                <a:off x="10421055" y="3095370"/>
                <a:ext cx="117123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2" name="墨迹 121"/>
              <p14:cNvContentPartPr/>
              <p14:nvPr/>
            </p14:nvContentPartPr>
            <p14:xfrm>
              <a:off x="10527418" y="3199706"/>
              <a:ext cx="151870" cy="14046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8"/>
            </p:blipFill>
            <p:spPr>
              <a:xfrm>
                <a:off x="10527418" y="3199706"/>
                <a:ext cx="151870" cy="140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3" name="墨迹 122"/>
              <p14:cNvContentPartPr/>
              <p14:nvPr/>
            </p14:nvContentPartPr>
            <p14:xfrm>
              <a:off x="10668000" y="3104711"/>
              <a:ext cx="100188" cy="20232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0"/>
            </p:blipFill>
            <p:spPr>
              <a:xfrm>
                <a:off x="10668000" y="3104711"/>
                <a:ext cx="10018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4" name="墨迹 123"/>
              <p14:cNvContentPartPr/>
              <p14:nvPr/>
            </p14:nvContentPartPr>
            <p14:xfrm>
              <a:off x="10727267" y="3209047"/>
              <a:ext cx="117827" cy="3355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2"/>
            </p:blipFill>
            <p:spPr>
              <a:xfrm>
                <a:off x="10727267" y="3209047"/>
                <a:ext cx="117827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5" name="墨迹 124"/>
              <p14:cNvContentPartPr/>
              <p14:nvPr/>
            </p14:nvContentPartPr>
            <p14:xfrm>
              <a:off x="10743494" y="2975700"/>
              <a:ext cx="74083" cy="1577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4"/>
            </p:blipFill>
            <p:spPr>
              <a:xfrm>
                <a:off x="10743494" y="2975700"/>
                <a:ext cx="74083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6" name="墨迹 125"/>
              <p14:cNvContentPartPr/>
              <p14:nvPr/>
            </p14:nvContentPartPr>
            <p14:xfrm>
              <a:off x="10809111" y="3000375"/>
              <a:ext cx="110067" cy="281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6"/>
            </p:blipFill>
            <p:spPr>
              <a:xfrm>
                <a:off x="10809111" y="3000375"/>
                <a:ext cx="110067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7" name="墨迹 126"/>
              <p14:cNvContentPartPr/>
              <p14:nvPr/>
            </p14:nvContentPartPr>
            <p14:xfrm>
              <a:off x="8304918" y="2791702"/>
              <a:ext cx="239359" cy="26507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8"/>
            </p:blipFill>
            <p:spPr>
              <a:xfrm>
                <a:off x="8304918" y="2791702"/>
                <a:ext cx="239359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8" name="墨迹 127"/>
              <p14:cNvContentPartPr/>
              <p14:nvPr/>
            </p14:nvContentPartPr>
            <p14:xfrm>
              <a:off x="8427155" y="2912252"/>
              <a:ext cx="177800" cy="16708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0"/>
            </p:blipFill>
            <p:spPr>
              <a:xfrm>
                <a:off x="8427155" y="2912252"/>
                <a:ext cx="177800" cy="167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9" name="墨迹 128"/>
              <p14:cNvContentPartPr/>
              <p14:nvPr/>
            </p14:nvContentPartPr>
            <p14:xfrm>
              <a:off x="8609718" y="2821311"/>
              <a:ext cx="122237" cy="19968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2"/>
            </p:blipFill>
            <p:spPr>
              <a:xfrm>
                <a:off x="8609718" y="2821311"/>
                <a:ext cx="122237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30" name="墨迹 129"/>
              <p14:cNvContentPartPr/>
              <p14:nvPr/>
            </p14:nvContentPartPr>
            <p14:xfrm>
              <a:off x="8709377" y="2808621"/>
              <a:ext cx="231423" cy="22136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4"/>
            </p:blipFill>
            <p:spPr>
              <a:xfrm>
                <a:off x="8709377" y="2808621"/>
                <a:ext cx="231423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1" name="墨迹 130"/>
              <p14:cNvContentPartPr/>
              <p14:nvPr/>
            </p14:nvContentPartPr>
            <p14:xfrm>
              <a:off x="8979076" y="2893218"/>
              <a:ext cx="133879" cy="11491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6"/>
            </p:blipFill>
            <p:spPr>
              <a:xfrm>
                <a:off x="8979076" y="2893218"/>
                <a:ext cx="133879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2" name="墨迹 131"/>
              <p14:cNvContentPartPr/>
              <p14:nvPr/>
            </p14:nvContentPartPr>
            <p14:xfrm>
              <a:off x="9044340" y="2903088"/>
              <a:ext cx="31926" cy="3256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8"/>
            </p:blipFill>
            <p:spPr>
              <a:xfrm>
                <a:off x="9044340" y="2903088"/>
                <a:ext cx="31926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3" name="墨迹 132"/>
              <p14:cNvContentPartPr/>
              <p14:nvPr/>
            </p14:nvContentPartPr>
            <p14:xfrm>
              <a:off x="8640938" y="5669940"/>
              <a:ext cx="2041525" cy="13905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0"/>
            </p:blipFill>
            <p:spPr>
              <a:xfrm>
                <a:off x="8640938" y="5669940"/>
                <a:ext cx="204152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4" name="墨迹 133"/>
              <p14:cNvContentPartPr/>
              <p14:nvPr/>
            </p14:nvContentPartPr>
            <p14:xfrm>
              <a:off x="10598679" y="5520662"/>
              <a:ext cx="291218" cy="3193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2"/>
            </p:blipFill>
            <p:spPr>
              <a:xfrm>
                <a:off x="10598679" y="5520662"/>
                <a:ext cx="291218" cy="31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5" name="墨迹 134"/>
              <p14:cNvContentPartPr/>
              <p14:nvPr/>
            </p14:nvContentPartPr>
            <p14:xfrm>
              <a:off x="10399359" y="5933072"/>
              <a:ext cx="102835" cy="22277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4"/>
            </p:blipFill>
            <p:spPr>
              <a:xfrm>
                <a:off x="10399359" y="5933072"/>
                <a:ext cx="10283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6" name="墨迹 135"/>
              <p14:cNvContentPartPr/>
              <p14:nvPr/>
            </p14:nvContentPartPr>
            <p14:xfrm>
              <a:off x="10572044" y="5991761"/>
              <a:ext cx="146756" cy="1217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6"/>
            </p:blipFill>
            <p:spPr>
              <a:xfrm>
                <a:off x="10572044" y="5991761"/>
                <a:ext cx="146756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7" name="墨迹 136"/>
              <p14:cNvContentPartPr/>
              <p14:nvPr/>
            </p14:nvContentPartPr>
            <p14:xfrm>
              <a:off x="10701867" y="5899938"/>
              <a:ext cx="11288" cy="40536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38"/>
            </p:blipFill>
            <p:spPr>
              <a:xfrm>
                <a:off x="10701867" y="5899938"/>
                <a:ext cx="11288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8" name="墨迹 137"/>
              <p14:cNvContentPartPr/>
              <p14:nvPr/>
            </p14:nvContentPartPr>
            <p14:xfrm>
              <a:off x="10893777" y="5911923"/>
              <a:ext cx="22577" cy="57385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0"/>
            </p:blipFill>
            <p:spPr>
              <a:xfrm>
                <a:off x="10893777" y="5911923"/>
                <a:ext cx="22577" cy="57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9" name="墨迹 138"/>
              <p14:cNvContentPartPr/>
              <p14:nvPr/>
            </p14:nvContentPartPr>
            <p14:xfrm>
              <a:off x="10752667" y="5888658"/>
              <a:ext cx="146755" cy="17694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2"/>
            </p:blipFill>
            <p:spPr>
              <a:xfrm>
                <a:off x="10752667" y="5888658"/>
                <a:ext cx="146755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40" name="墨迹 139"/>
              <p14:cNvContentPartPr/>
              <p14:nvPr/>
            </p14:nvContentPartPr>
            <p14:xfrm>
              <a:off x="10927644" y="5931309"/>
              <a:ext cx="104423" cy="7508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4"/>
            </p:blipFill>
            <p:spPr>
              <a:xfrm>
                <a:off x="10927644" y="5931309"/>
                <a:ext cx="104423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1" name="墨迹 140"/>
              <p14:cNvContentPartPr/>
              <p14:nvPr/>
            </p14:nvContentPartPr>
            <p14:xfrm>
              <a:off x="11164711" y="5969202"/>
              <a:ext cx="16933" cy="898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6"/>
            </p:blipFill>
            <p:spPr>
              <a:xfrm>
                <a:off x="11164711" y="5969202"/>
                <a:ext cx="16933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2" name="墨迹 141"/>
              <p14:cNvContentPartPr/>
              <p14:nvPr/>
            </p14:nvContentPartPr>
            <p14:xfrm>
              <a:off x="11144073" y="5481888"/>
              <a:ext cx="150461" cy="32146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48"/>
            </p:blipFill>
            <p:spPr>
              <a:xfrm>
                <a:off x="11144073" y="5481888"/>
                <a:ext cx="15046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3" name="墨迹 142"/>
              <p14:cNvContentPartPr/>
              <p14:nvPr/>
            </p14:nvContentPartPr>
            <p14:xfrm>
              <a:off x="11288888" y="5542516"/>
              <a:ext cx="237067" cy="46951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0"/>
            </p:blipFill>
            <p:spPr>
              <a:xfrm>
                <a:off x="11288888" y="5542516"/>
                <a:ext cx="237067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4" name="墨迹 143"/>
              <p14:cNvContentPartPr/>
              <p14:nvPr/>
            </p14:nvContentPartPr>
            <p14:xfrm>
              <a:off x="11554177" y="5628522"/>
              <a:ext cx="101600" cy="3947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2"/>
            </p:blipFill>
            <p:spPr>
              <a:xfrm>
                <a:off x="11554177" y="5628522"/>
                <a:ext cx="1016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5" name="墨迹 144"/>
              <p14:cNvContentPartPr/>
              <p14:nvPr/>
            </p14:nvContentPartPr>
            <p14:xfrm>
              <a:off x="11593688" y="5464968"/>
              <a:ext cx="146756" cy="37592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4"/>
            </p:blipFill>
            <p:spPr>
              <a:xfrm>
                <a:off x="11593688" y="5464968"/>
                <a:ext cx="146756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6" name="墨迹 145"/>
              <p14:cNvContentPartPr/>
              <p14:nvPr/>
            </p14:nvContentPartPr>
            <p14:xfrm>
              <a:off x="11833577" y="5432539"/>
              <a:ext cx="14111" cy="44131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6"/>
            </p:blipFill>
            <p:spPr>
              <a:xfrm>
                <a:off x="11833577" y="5432539"/>
                <a:ext cx="14111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7" name="墨迹 146"/>
              <p14:cNvContentPartPr/>
              <p14:nvPr/>
            </p14:nvContentPartPr>
            <p14:xfrm>
              <a:off x="11746088" y="5416149"/>
              <a:ext cx="107244" cy="13623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58"/>
            </p:blipFill>
            <p:spPr>
              <a:xfrm>
                <a:off x="11746088" y="5416149"/>
                <a:ext cx="107244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8" name="墨迹 147"/>
              <p14:cNvContentPartPr/>
              <p14:nvPr/>
            </p14:nvContentPartPr>
            <p14:xfrm>
              <a:off x="11853332" y="5442409"/>
              <a:ext cx="93133" cy="8177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0"/>
            </p:blipFill>
            <p:spPr>
              <a:xfrm>
                <a:off x="11853332" y="5442409"/>
                <a:ext cx="931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9" name="墨迹 148"/>
              <p14:cNvContentPartPr/>
              <p14:nvPr/>
            </p14:nvContentPartPr>
            <p14:xfrm>
              <a:off x="5283200" y="3333123"/>
              <a:ext cx="105011" cy="5995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2"/>
            </p:blipFill>
            <p:spPr>
              <a:xfrm>
                <a:off x="5283200" y="3333123"/>
                <a:ext cx="105011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50" name="墨迹 149"/>
              <p14:cNvContentPartPr/>
              <p14:nvPr/>
            </p14:nvContentPartPr>
            <p14:xfrm>
              <a:off x="3728155" y="3117401"/>
              <a:ext cx="81845" cy="18364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4"/>
            </p:blipFill>
            <p:spPr>
              <a:xfrm>
                <a:off x="3728155" y="3117401"/>
                <a:ext cx="81845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1" name="墨迹 150"/>
              <p14:cNvContentPartPr/>
              <p14:nvPr/>
            </p14:nvContentPartPr>
            <p14:xfrm>
              <a:off x="3674533" y="3165867"/>
              <a:ext cx="172155" cy="11367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6"/>
            </p:blipFill>
            <p:spPr>
              <a:xfrm>
                <a:off x="3674533" y="3165867"/>
                <a:ext cx="172155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2" name="墨迹 151"/>
              <p14:cNvContentPartPr/>
              <p14:nvPr/>
            </p14:nvContentPartPr>
            <p14:xfrm>
              <a:off x="3987800" y="3645251"/>
              <a:ext cx="59266" cy="17853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68"/>
            </p:blipFill>
            <p:spPr>
              <a:xfrm>
                <a:off x="3987800" y="3645251"/>
                <a:ext cx="592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3" name="墨迹 152"/>
              <p14:cNvContentPartPr/>
              <p14:nvPr/>
            </p14:nvContentPartPr>
            <p14:xfrm>
              <a:off x="3915127" y="3660231"/>
              <a:ext cx="165806" cy="12407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0"/>
            </p:blipFill>
            <p:spPr>
              <a:xfrm>
                <a:off x="3915127" y="3660231"/>
                <a:ext cx="16580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4" name="墨迹 153"/>
              <p14:cNvContentPartPr/>
              <p14:nvPr/>
            </p14:nvContentPartPr>
            <p14:xfrm>
              <a:off x="7247466" y="5261935"/>
              <a:ext cx="5644" cy="7895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2"/>
            </p:blipFill>
            <p:spPr>
              <a:xfrm>
                <a:off x="7247466" y="5261935"/>
                <a:ext cx="56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5" name="墨迹 154"/>
              <p14:cNvContentPartPr/>
              <p14:nvPr/>
            </p14:nvContentPartPr>
            <p14:xfrm>
              <a:off x="7247466" y="5346533"/>
              <a:ext cx="5644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4"/>
            </p:blipFill>
            <p:spPr>
              <a:xfrm>
                <a:off x="7247466" y="5346533"/>
                <a:ext cx="56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6" name="墨迹 155"/>
              <p14:cNvContentPartPr/>
              <p14:nvPr/>
            </p14:nvContentPartPr>
            <p14:xfrm>
              <a:off x="7241822" y="5292955"/>
              <a:ext cx="11288" cy="4793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6"/>
            </p:blipFill>
            <p:spPr>
              <a:xfrm>
                <a:off x="7241822" y="5292955"/>
                <a:ext cx="1128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7" name="墨迹 156"/>
              <p14:cNvContentPartPr/>
              <p14:nvPr/>
            </p14:nvContentPartPr>
            <p14:xfrm>
              <a:off x="6908800" y="5745372"/>
              <a:ext cx="11288" cy="3866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78"/>
            </p:blipFill>
            <p:spPr>
              <a:xfrm>
                <a:off x="6908800" y="5745372"/>
                <a:ext cx="11288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8" name="墨迹 157"/>
              <p14:cNvContentPartPr/>
              <p14:nvPr/>
            </p14:nvContentPartPr>
            <p14:xfrm>
              <a:off x="6861527" y="5859755"/>
              <a:ext cx="174273" cy="21995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0"/>
            </p:blipFill>
            <p:spPr>
              <a:xfrm>
                <a:off x="6861527" y="5859755"/>
                <a:ext cx="17427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9" name="墨迹 158"/>
              <p14:cNvContentPartPr/>
              <p14:nvPr/>
            </p14:nvContentPartPr>
            <p14:xfrm>
              <a:off x="7034918" y="5957570"/>
              <a:ext cx="116593" cy="13905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2"/>
            </p:blipFill>
            <p:spPr>
              <a:xfrm>
                <a:off x="7034918" y="5957570"/>
                <a:ext cx="116593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60" name="墨迹 159"/>
              <p14:cNvContentPartPr/>
              <p14:nvPr/>
            </p14:nvContentPartPr>
            <p14:xfrm>
              <a:off x="7247466" y="5981715"/>
              <a:ext cx="11289" cy="13747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4"/>
            </p:blipFill>
            <p:spPr>
              <a:xfrm>
                <a:off x="7247466" y="5981715"/>
                <a:ext cx="11289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1" name="墨迹 160"/>
              <p14:cNvContentPartPr/>
              <p14:nvPr/>
            </p14:nvContentPartPr>
            <p14:xfrm>
              <a:off x="7340600" y="5887953"/>
              <a:ext cx="121355" cy="1128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6"/>
            </p:blipFill>
            <p:spPr>
              <a:xfrm>
                <a:off x="7340600" y="5887953"/>
                <a:ext cx="1213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2" name="墨迹 161"/>
              <p14:cNvContentPartPr/>
              <p14:nvPr/>
            </p14:nvContentPartPr>
            <p14:xfrm>
              <a:off x="7341834" y="5995110"/>
              <a:ext cx="153988" cy="2537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88"/>
            </p:blipFill>
            <p:spPr>
              <a:xfrm>
                <a:off x="7341834" y="5995110"/>
                <a:ext cx="153988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3" name="墨迹 162"/>
              <p14:cNvContentPartPr/>
              <p14:nvPr/>
            </p14:nvContentPartPr>
            <p14:xfrm>
              <a:off x="7625644" y="5808996"/>
              <a:ext cx="5644" cy="28481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0"/>
            </p:blipFill>
            <p:spPr>
              <a:xfrm>
                <a:off x="7625644" y="5808996"/>
                <a:ext cx="56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4" name="墨迹 163"/>
              <p14:cNvContentPartPr/>
              <p14:nvPr/>
            </p14:nvContentPartPr>
            <p14:xfrm>
              <a:off x="7727244" y="5872972"/>
              <a:ext cx="71966" cy="17219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2"/>
            </p:blipFill>
            <p:spPr>
              <a:xfrm>
                <a:off x="7727244" y="5872972"/>
                <a:ext cx="71966" cy="172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5" name="墨迹 164"/>
              <p14:cNvContentPartPr/>
              <p14:nvPr/>
            </p14:nvContentPartPr>
            <p14:xfrm>
              <a:off x="7805561" y="5786437"/>
              <a:ext cx="91016" cy="56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4"/>
            </p:blipFill>
            <p:spPr>
              <a:xfrm>
                <a:off x="7805561" y="5786437"/>
                <a:ext cx="910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6" name="墨迹 165"/>
              <p14:cNvContentPartPr/>
              <p14:nvPr/>
            </p14:nvContentPartPr>
            <p14:xfrm>
              <a:off x="7919155" y="5698315"/>
              <a:ext cx="112889" cy="15016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6"/>
            </p:blipFill>
            <p:spPr>
              <a:xfrm>
                <a:off x="7919155" y="5698315"/>
                <a:ext cx="112889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7" name="墨迹 166"/>
              <p14:cNvContentPartPr/>
              <p14:nvPr/>
            </p14:nvContentPartPr>
            <p14:xfrm>
              <a:off x="8726311" y="2408195"/>
              <a:ext cx="107244" cy="13535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98"/>
            </p:blipFill>
            <p:spPr>
              <a:xfrm>
                <a:off x="8726311" y="2408195"/>
                <a:ext cx="1072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8" name="墨迹 167"/>
              <p14:cNvContentPartPr/>
              <p14:nvPr/>
            </p14:nvContentPartPr>
            <p14:xfrm>
              <a:off x="8760177" y="1589719"/>
              <a:ext cx="90312" cy="15104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0"/>
            </p:blipFill>
            <p:spPr>
              <a:xfrm>
                <a:off x="8760177" y="1589719"/>
                <a:ext cx="90312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9" name="墨迹 168"/>
              <p14:cNvContentPartPr/>
              <p14:nvPr/>
            </p14:nvContentPartPr>
            <p14:xfrm>
              <a:off x="10363200" y="2272840"/>
              <a:ext cx="90311" cy="1221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2"/>
            </p:blipFill>
            <p:spPr>
              <a:xfrm>
                <a:off x="10363200" y="2272840"/>
                <a:ext cx="90311" cy="12213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70" y="633730"/>
            <a:ext cx="6144260" cy="40913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117600" y="1161799"/>
              <a:ext cx="169333" cy="27494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117600" y="1161799"/>
                <a:ext cx="169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77244" y="1252036"/>
              <a:ext cx="47978" cy="704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77244" y="1252036"/>
                <a:ext cx="479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388709" y="1376111"/>
              <a:ext cx="44979" cy="366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388709" y="1376111"/>
                <a:ext cx="4497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698977" y="1105401"/>
              <a:ext cx="93839" cy="28763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698977" y="1105401"/>
                <a:ext cx="9383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828800" y="1126198"/>
              <a:ext cx="124177" cy="18576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828800" y="1126198"/>
                <a:ext cx="124177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947333" y="1021685"/>
              <a:ext cx="19755" cy="45030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947333" y="1021685"/>
                <a:ext cx="19755" cy="450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077155" y="1156159"/>
              <a:ext cx="197556" cy="169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077155" y="1156159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2097969" y="1242166"/>
              <a:ext cx="190853" cy="1550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2097969" y="1242166"/>
                <a:ext cx="19085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333977" y="943256"/>
              <a:ext cx="104423" cy="40606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333977" y="943256"/>
                <a:ext cx="104423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654829" y="888268"/>
              <a:ext cx="266523" cy="4377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654829" y="888268"/>
                <a:ext cx="266523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9912526" y="2619335"/>
              <a:ext cx="126118" cy="299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9912526" y="2619335"/>
                <a:ext cx="126118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968088" y="2667626"/>
              <a:ext cx="22578" cy="1776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968088" y="2667626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911644" y="2910138"/>
              <a:ext cx="67733" cy="11952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911644" y="2910138"/>
                <a:ext cx="67733" cy="1195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10140244" y="1314074"/>
              <a:ext cx="177800" cy="1861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10140244" y="1314074"/>
                <a:ext cx="1778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0254191" y="1356372"/>
              <a:ext cx="176741" cy="1681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0254191" y="1356372"/>
                <a:ext cx="176741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0433579" y="1415590"/>
              <a:ext cx="101776" cy="12196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0433579" y="1415590"/>
                <a:ext cx="10177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0447867" y="1448724"/>
              <a:ext cx="62088" cy="35883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0447867" y="1448724"/>
                <a:ext cx="620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10529181" y="1240756"/>
              <a:ext cx="138819" cy="15227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10529181" y="1240756"/>
                <a:ext cx="13881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673644" y="1248511"/>
              <a:ext cx="112888" cy="430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673644" y="1248511"/>
                <a:ext cx="112888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9290755" y="1315483"/>
              <a:ext cx="197556" cy="2671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9290755" y="1315483"/>
                <a:ext cx="19755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9516533" y="1405720"/>
              <a:ext cx="135467" cy="17624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9516533" y="1405720"/>
                <a:ext cx="135467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9601200" y="1443789"/>
              <a:ext cx="158044" cy="1572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9601200" y="1443789"/>
                <a:ext cx="158044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9749366" y="1517106"/>
              <a:ext cx="83256" cy="12830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9749366" y="1517106"/>
                <a:ext cx="832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9762066" y="1535965"/>
              <a:ext cx="53622" cy="2546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9762066" y="1535965"/>
                <a:ext cx="53622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10289822" y="2550600"/>
              <a:ext cx="94544" cy="14311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10289822" y="2550600"/>
                <a:ext cx="94544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0430932" y="2628148"/>
              <a:ext cx="36689" cy="451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0430932" y="2628148"/>
                <a:ext cx="36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10526888" y="2549190"/>
              <a:ext cx="105305" cy="11279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10526888" y="2549190"/>
                <a:ext cx="10530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10656711" y="2439214"/>
              <a:ext cx="56444" cy="39196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10656711" y="2439214"/>
                <a:ext cx="5644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10741377" y="2497375"/>
              <a:ext cx="166863" cy="18717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10741377" y="2497375"/>
                <a:ext cx="166863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10786532" y="2531566"/>
              <a:ext cx="87489" cy="1755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10786532" y="2531566"/>
                <a:ext cx="87489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941050" y="2519229"/>
              <a:ext cx="80432" cy="1276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941050" y="2519229"/>
                <a:ext cx="8043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1057467" y="2571750"/>
              <a:ext cx="19755" cy="5639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1057467" y="2571750"/>
                <a:ext cx="197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1082867" y="2408195"/>
              <a:ext cx="104422" cy="25379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1082867" y="2408195"/>
                <a:ext cx="1044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11187288" y="2453314"/>
              <a:ext cx="62089" cy="112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11187288" y="2453314"/>
                <a:ext cx="620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10466917" y="2972176"/>
              <a:ext cx="147461" cy="112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10466917" y="2972176"/>
                <a:ext cx="1474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10455980" y="3034213"/>
              <a:ext cx="132998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10455980" y="3034213"/>
                <a:ext cx="1329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10636602" y="2989095"/>
              <a:ext cx="91545" cy="1071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10636602" y="2989095"/>
                <a:ext cx="9154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10735732" y="3011654"/>
              <a:ext cx="53623" cy="620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10735732" y="3011654"/>
                <a:ext cx="536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0848622" y="2977815"/>
              <a:ext cx="184326" cy="9235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0848622" y="2977815"/>
                <a:ext cx="184326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10992555" y="2908023"/>
              <a:ext cx="121356" cy="31230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10992555" y="2908023"/>
                <a:ext cx="121356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11108267" y="2927057"/>
              <a:ext cx="87488" cy="169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11108267" y="2927057"/>
                <a:ext cx="874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1180410" y="2964421"/>
              <a:ext cx="339901" cy="2728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1180410" y="2964421"/>
                <a:ext cx="33990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790266" y="908008"/>
              <a:ext cx="105012" cy="599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790266" y="90800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848077" y="1823066"/>
              <a:ext cx="241300" cy="39707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848077" y="1823066"/>
                <a:ext cx="241300" cy="397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162755" y="1951371"/>
              <a:ext cx="112889" cy="18611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162755" y="1951371"/>
                <a:ext cx="1128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253066" y="1928812"/>
              <a:ext cx="241300" cy="22770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253066" y="1928812"/>
                <a:ext cx="24130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533877" y="2030328"/>
              <a:ext cx="108656" cy="9799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533877" y="2030328"/>
                <a:ext cx="108656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586088" y="2019754"/>
              <a:ext cx="16934" cy="34614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586088" y="2019754"/>
                <a:ext cx="16934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845733" y="2030328"/>
              <a:ext cx="50800" cy="2819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845733" y="2030328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842205" y="2086727"/>
              <a:ext cx="51506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842205" y="2086727"/>
                <a:ext cx="5150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2063044" y="2002129"/>
              <a:ext cx="76200" cy="1032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2063044" y="2002129"/>
                <a:ext cx="76200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2206977" y="2035968"/>
              <a:ext cx="42334" cy="479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2206977" y="2035968"/>
                <a:ext cx="4233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2348088" y="1951371"/>
              <a:ext cx="163689" cy="979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2348088" y="1951371"/>
                <a:ext cx="163689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2500488" y="1821656"/>
              <a:ext cx="135467" cy="3419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2500488" y="1821656"/>
                <a:ext cx="135467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2607733" y="1832935"/>
              <a:ext cx="110067" cy="394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2607733" y="1832935"/>
                <a:ext cx="1100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2776361" y="1786407"/>
              <a:ext cx="330905" cy="23264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2776361" y="1786407"/>
                <a:ext cx="33090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27288" y="2556945"/>
              <a:ext cx="169334" cy="23475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27288" y="2556945"/>
                <a:ext cx="16933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185333" y="2628148"/>
              <a:ext cx="246415" cy="18681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185333" y="2628148"/>
                <a:ext cx="246415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432454" y="2673266"/>
              <a:ext cx="131057" cy="14452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432454" y="2673266"/>
                <a:ext cx="13105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1485900" y="2716798"/>
              <a:ext cx="15522" cy="32023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1485900" y="2716798"/>
                <a:ext cx="15522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1524000" y="2475873"/>
              <a:ext cx="93133" cy="15386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1524000" y="2475873"/>
                <a:ext cx="9313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625600" y="2509712"/>
              <a:ext cx="76200" cy="1409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625600" y="2509712"/>
                <a:ext cx="762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924755" y="2707105"/>
              <a:ext cx="42333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924755" y="2707105"/>
                <a:ext cx="42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1922638" y="2780422"/>
              <a:ext cx="41628" cy="422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1922638" y="2780422"/>
                <a:ext cx="4162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2178755" y="2624446"/>
              <a:ext cx="60678" cy="1143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2178755" y="2624446"/>
                <a:ext cx="60678" cy="114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2302933" y="2656347"/>
              <a:ext cx="56444" cy="4229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2302933" y="2656347"/>
                <a:ext cx="564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2444044" y="2554830"/>
              <a:ext cx="174978" cy="15791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2444044" y="2554830"/>
                <a:ext cx="17497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2590800" y="2442034"/>
              <a:ext cx="139700" cy="3271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2590800" y="2442034"/>
                <a:ext cx="1397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2709333" y="2436394"/>
              <a:ext cx="129822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2709333" y="2436394"/>
                <a:ext cx="1298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883605" y="2419475"/>
              <a:ext cx="361950" cy="26507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883605" y="2419475"/>
                <a:ext cx="361950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626533" y="3368372"/>
              <a:ext cx="229482" cy="39090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626533" y="3368372"/>
                <a:ext cx="229482" cy="390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869773" y="3321843"/>
              <a:ext cx="81315" cy="16003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869773" y="3321843"/>
                <a:ext cx="81315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936977" y="3389521"/>
              <a:ext cx="107245" cy="1691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936977" y="3389521"/>
                <a:ext cx="1072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93422" y="3310564"/>
              <a:ext cx="11289" cy="1550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93422" y="3310564"/>
                <a:ext cx="112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1044222" y="3283775"/>
              <a:ext cx="124178" cy="4272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1044222" y="3283775"/>
                <a:ext cx="124178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462844" y="3389521"/>
              <a:ext cx="141111" cy="41452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462844" y="3389521"/>
                <a:ext cx="141111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275644" y="3414019"/>
              <a:ext cx="141111" cy="2626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275644" y="3414019"/>
                <a:ext cx="1411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268236" y="3547435"/>
              <a:ext cx="176741" cy="197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268236" y="3547435"/>
                <a:ext cx="17674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21895" y="3491037"/>
              <a:ext cx="853193" cy="2256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21895" y="3491037"/>
                <a:ext cx="8531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952977" y="3054658"/>
              <a:ext cx="22578" cy="4391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952977" y="3054658"/>
                <a:ext cx="22578" cy="439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983493" y="3173094"/>
              <a:ext cx="127529" cy="1797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983493" y="3173094"/>
                <a:ext cx="127529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147711" y="3242886"/>
              <a:ext cx="87489" cy="3158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147711" y="3242886"/>
                <a:ext cx="874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2223911" y="3293644"/>
              <a:ext cx="54504" cy="874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2223911" y="3293644"/>
                <a:ext cx="5450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823155" y="3682791"/>
              <a:ext cx="90311" cy="27423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823155" y="3682791"/>
                <a:ext cx="90311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930400" y="3688430"/>
              <a:ext cx="135466" cy="195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930400" y="3688430"/>
                <a:ext cx="135466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2040466" y="3718921"/>
              <a:ext cx="160867" cy="1628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2040466" y="3718921"/>
                <a:ext cx="16086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2226027" y="3761748"/>
              <a:ext cx="116417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2226027" y="3761748"/>
                <a:ext cx="116417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2297288" y="3803165"/>
              <a:ext cx="22578" cy="26313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2297288" y="3803165"/>
                <a:ext cx="22578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2356379" y="3626393"/>
              <a:ext cx="67909" cy="13676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2356379" y="3626393"/>
                <a:ext cx="67909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436283" y="3682791"/>
              <a:ext cx="58561" cy="169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436283" y="3682791"/>
                <a:ext cx="585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444044" y="3485398"/>
              <a:ext cx="225778" cy="3947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444044" y="3485398"/>
                <a:ext cx="225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438400" y="3598194"/>
              <a:ext cx="191911" cy="36376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438400" y="3598194"/>
                <a:ext cx="19191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2753783" y="3412080"/>
              <a:ext cx="116417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2753783" y="3412080"/>
                <a:ext cx="11641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2765777" y="3558715"/>
              <a:ext cx="129823" cy="846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2765777" y="3558715"/>
                <a:ext cx="1298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042355" y="3420540"/>
              <a:ext cx="886178" cy="8741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042355" y="3420540"/>
                <a:ext cx="8861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256844" y="3089201"/>
              <a:ext cx="99659" cy="25308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256844" y="3089201"/>
                <a:ext cx="99659" cy="253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3392311" y="3156174"/>
              <a:ext cx="118533" cy="16566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3392311" y="3156174"/>
                <a:ext cx="118533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3400777" y="3192833"/>
              <a:ext cx="101600" cy="1374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3400777" y="3192833"/>
                <a:ext cx="101600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3564466" y="3143661"/>
              <a:ext cx="53622" cy="15280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3564466" y="3143661"/>
                <a:ext cx="53622" cy="152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3653366" y="3179086"/>
              <a:ext cx="64382" cy="12583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3653366" y="3179086"/>
                <a:ext cx="64382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3725333" y="3108941"/>
              <a:ext cx="73378" cy="2114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3725333" y="3108941"/>
                <a:ext cx="733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3821288" y="3017294"/>
              <a:ext cx="95956" cy="21431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3821288" y="3017294"/>
                <a:ext cx="959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3293004" y="3614408"/>
              <a:ext cx="65440" cy="12072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3293004" y="3614408"/>
                <a:ext cx="65440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3414888" y="3626393"/>
              <a:ext cx="42334" cy="6203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3414888" y="3626393"/>
                <a:ext cx="4233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3546827" y="3586914"/>
              <a:ext cx="122061" cy="824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3546827" y="3586914"/>
                <a:ext cx="122061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3677355" y="3541795"/>
              <a:ext cx="87489" cy="27917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3677355" y="3541795"/>
                <a:ext cx="87489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3714044" y="3581274"/>
              <a:ext cx="79022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3714044" y="3581274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3951111" y="3383881"/>
              <a:ext cx="81844" cy="1128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3951111" y="3383881"/>
                <a:ext cx="818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3917244" y="3474118"/>
              <a:ext cx="118533" cy="112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3917244" y="3474118"/>
                <a:ext cx="1185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4092222" y="3321138"/>
              <a:ext cx="90311" cy="19527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4092222" y="3321138"/>
                <a:ext cx="90311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4171244" y="3462838"/>
              <a:ext cx="22578" cy="761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4171244" y="3462838"/>
                <a:ext cx="2257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4250266" y="3351452"/>
              <a:ext cx="107245" cy="16584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4250266" y="3351452"/>
                <a:ext cx="107245" cy="165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4391377" y="3353920"/>
              <a:ext cx="141111" cy="1822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4391377" y="3353920"/>
                <a:ext cx="141111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4391377" y="3371544"/>
              <a:ext cx="79023" cy="1702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4391377" y="3371544"/>
                <a:ext cx="79023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4532488" y="3312855"/>
              <a:ext cx="48860" cy="20920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4532488" y="3312855"/>
                <a:ext cx="48860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4628444" y="3350747"/>
              <a:ext cx="93839" cy="16989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4628444" y="3350747"/>
                <a:ext cx="93839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4730044" y="3276725"/>
              <a:ext cx="98778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4730044" y="3276725"/>
                <a:ext cx="98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4809066" y="3235131"/>
              <a:ext cx="67734" cy="18258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4809066" y="3235131"/>
                <a:ext cx="67734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4854222" y="3237246"/>
              <a:ext cx="81844" cy="1692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4854222" y="3237246"/>
                <a:ext cx="818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916516" y="4569650"/>
              <a:ext cx="289278" cy="43285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916516" y="4569650"/>
                <a:ext cx="289278" cy="432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292577" y="4672047"/>
              <a:ext cx="79023" cy="2721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292577" y="4672047"/>
                <a:ext cx="79023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1444977" y="4713465"/>
              <a:ext cx="211667" cy="3115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1444977" y="4713465"/>
                <a:ext cx="21166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1682044" y="4581458"/>
              <a:ext cx="94015" cy="35900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1682044" y="4581458"/>
                <a:ext cx="9401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1833209" y="4765633"/>
              <a:ext cx="159279" cy="14099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1833209" y="4765633"/>
                <a:ext cx="15927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2195688" y="4716813"/>
              <a:ext cx="45156" cy="13341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2195688" y="4716813"/>
                <a:ext cx="4515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2319866" y="4709235"/>
              <a:ext cx="88018" cy="18946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2319866" y="4709235"/>
                <a:ext cx="8801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2410177" y="4705886"/>
              <a:ext cx="99660" cy="25714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2410177" y="4705886"/>
                <a:ext cx="9966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2590094" y="4726154"/>
              <a:ext cx="308328" cy="56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2590094" y="4726154"/>
                <a:ext cx="30832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2839155" y="4583044"/>
              <a:ext cx="183445" cy="9235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2839155" y="4583044"/>
                <a:ext cx="183445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2621138" y="4827670"/>
              <a:ext cx="313973" cy="112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2621138" y="4827670"/>
                <a:ext cx="31397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2609850" y="4835249"/>
              <a:ext cx="122061" cy="9393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2609850" y="4835249"/>
                <a:ext cx="12206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3262488" y="4436938"/>
              <a:ext cx="287867" cy="3886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3262488" y="4436938"/>
                <a:ext cx="287867" cy="388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3538361" y="4333306"/>
              <a:ext cx="136172" cy="17642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3538361" y="4333306"/>
                <a:ext cx="136172" cy="176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3668888" y="4370847"/>
              <a:ext cx="127000" cy="3947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3668888" y="4370847"/>
                <a:ext cx="1270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3704166" y="4273384"/>
              <a:ext cx="15522" cy="2243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3704166" y="4273384"/>
                <a:ext cx="15522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3812822" y="4592737"/>
              <a:ext cx="256822" cy="2062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3812822" y="4592737"/>
                <a:ext cx="25682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3956755" y="4487520"/>
              <a:ext cx="16933" cy="2555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3956755" y="4487520"/>
                <a:ext cx="16933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4101747" y="4494922"/>
              <a:ext cx="250119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4101747" y="4494922"/>
                <a:ext cx="25011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4385733" y="4477298"/>
              <a:ext cx="214489" cy="44906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4385733" y="4477298"/>
                <a:ext cx="214489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4667955" y="4444164"/>
              <a:ext cx="121356" cy="3947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4667955" y="4444164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942622" y="5720169"/>
              <a:ext cx="158044" cy="38632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942622" y="5720169"/>
                <a:ext cx="158044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1089377" y="5856582"/>
              <a:ext cx="200378" cy="19492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1089377" y="5856582"/>
                <a:ext cx="200378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1298222" y="5783617"/>
              <a:ext cx="8466" cy="47656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1298222" y="5783617"/>
                <a:ext cx="8466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1382888" y="5856053"/>
              <a:ext cx="93134" cy="4882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1382888" y="5856053"/>
                <a:ext cx="9313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1442155" y="5684921"/>
              <a:ext cx="131233" cy="41170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1442155" y="5684921"/>
                <a:ext cx="1312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1757362" y="5752598"/>
              <a:ext cx="144815" cy="2537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1757362" y="5752598"/>
                <a:ext cx="14481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1752423" y="5854115"/>
              <a:ext cx="163865" cy="4511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1752423" y="5854115"/>
                <a:ext cx="16386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2084740" y="5380371"/>
              <a:ext cx="1270882" cy="75749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2084740" y="5380371"/>
                <a:ext cx="1270882" cy="757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2424994" y="5743257"/>
              <a:ext cx="750006" cy="3754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2424994" y="5743257"/>
                <a:ext cx="750006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2652888" y="5456685"/>
              <a:ext cx="39512" cy="33257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2652888" y="5456685"/>
                <a:ext cx="3951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2681111" y="5532646"/>
              <a:ext cx="115711" cy="15791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2681111" y="5532646"/>
                <a:ext cx="1157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2820811" y="5560845"/>
              <a:ext cx="91722" cy="25661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2820811" y="5560845"/>
                <a:ext cx="91722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2935111" y="5596622"/>
              <a:ext cx="54327" cy="14751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2935111" y="5596622"/>
                <a:ext cx="5432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3070577" y="5524891"/>
              <a:ext cx="135467" cy="20884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3070577" y="5524891"/>
                <a:ext cx="135467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3256844" y="5591159"/>
              <a:ext cx="39511" cy="13042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3256844" y="5591159"/>
                <a:ext cx="39511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3313288" y="5610370"/>
              <a:ext cx="129823" cy="13376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3313288" y="5610370"/>
                <a:ext cx="129823" cy="133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3457222" y="5540224"/>
              <a:ext cx="68615" cy="19263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3457222" y="5540224"/>
                <a:ext cx="68615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3516488" y="5651082"/>
              <a:ext cx="93134" cy="8459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3516488" y="5651082"/>
                <a:ext cx="931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3147836" y="5792077"/>
              <a:ext cx="413808" cy="3383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3147836" y="5792077"/>
                <a:ext cx="41380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2839155" y="5878612"/>
              <a:ext cx="84667" cy="28428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2839155" y="5878612"/>
                <a:ext cx="84667" cy="284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2985911" y="5989470"/>
              <a:ext cx="47977" cy="93762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2985911" y="5989470"/>
                <a:ext cx="47977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3014133" y="5859755"/>
              <a:ext cx="22578" cy="2819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3014133" y="5859755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2827866" y="5842835"/>
              <a:ext cx="231422" cy="32516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2827866" y="5842835"/>
                <a:ext cx="231422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3068990" y="5854115"/>
              <a:ext cx="72848" cy="15227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3068990" y="5854115"/>
                <a:ext cx="7284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3147836" y="5933072"/>
              <a:ext cx="97719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3147836" y="5933072"/>
                <a:ext cx="977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8" name="墨迹 167"/>
              <p14:cNvContentPartPr/>
              <p14:nvPr/>
            </p14:nvContentPartPr>
            <p14:xfrm>
              <a:off x="3189111" y="5890069"/>
              <a:ext cx="22577" cy="12196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5"/>
            </p:blipFill>
            <p:spPr>
              <a:xfrm>
                <a:off x="3189111" y="5890069"/>
                <a:ext cx="22577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69" name="墨迹 168"/>
              <p14:cNvContentPartPr/>
              <p14:nvPr/>
            </p14:nvContentPartPr>
            <p14:xfrm>
              <a:off x="3245555" y="5831555"/>
              <a:ext cx="101600" cy="364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7"/>
            </p:blipFill>
            <p:spPr>
              <a:xfrm>
                <a:off x="3245555" y="5831555"/>
                <a:ext cx="101600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0" name="墨迹 169"/>
              <p14:cNvContentPartPr/>
              <p14:nvPr/>
            </p14:nvContentPartPr>
            <p14:xfrm>
              <a:off x="2669822" y="5849885"/>
              <a:ext cx="107244" cy="3905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9"/>
            </p:blipFill>
            <p:spPr>
              <a:xfrm>
                <a:off x="2669822" y="5849885"/>
                <a:ext cx="107244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1" name="墨迹 170"/>
              <p14:cNvContentPartPr/>
              <p14:nvPr/>
            </p14:nvContentPartPr>
            <p14:xfrm>
              <a:off x="3739444" y="5707480"/>
              <a:ext cx="141111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1"/>
            </p:blipFill>
            <p:spPr>
              <a:xfrm>
                <a:off x="3739444" y="5707480"/>
                <a:ext cx="141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2" name="墨迹 171"/>
              <p14:cNvContentPartPr/>
              <p14:nvPr/>
            </p14:nvContentPartPr>
            <p14:xfrm>
              <a:off x="3724275" y="5831555"/>
              <a:ext cx="190147" cy="1974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3"/>
            </p:blipFill>
            <p:spPr>
              <a:xfrm>
                <a:off x="3724275" y="5831555"/>
                <a:ext cx="19014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3" name="墨迹 172"/>
              <p14:cNvContentPartPr/>
              <p14:nvPr/>
            </p14:nvContentPartPr>
            <p14:xfrm>
              <a:off x="4216400" y="5301414"/>
              <a:ext cx="1140177" cy="93479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5"/>
            </p:blipFill>
            <p:spPr>
              <a:xfrm>
                <a:off x="4216400" y="5301414"/>
                <a:ext cx="1140177" cy="934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4" name="墨迹 173"/>
              <p14:cNvContentPartPr/>
              <p14:nvPr/>
            </p14:nvContentPartPr>
            <p14:xfrm>
              <a:off x="4604808" y="5741319"/>
              <a:ext cx="669924" cy="84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7"/>
            </p:blipFill>
            <p:spPr>
              <a:xfrm>
                <a:off x="4604808" y="5741319"/>
                <a:ext cx="66992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5" name="墨迹 174"/>
              <p14:cNvContentPartPr/>
              <p14:nvPr/>
            </p14:nvContentPartPr>
            <p14:xfrm>
              <a:off x="4648200" y="5442409"/>
              <a:ext cx="127000" cy="24251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9"/>
            </p:blipFill>
            <p:spPr>
              <a:xfrm>
                <a:off x="4648200" y="5442409"/>
                <a:ext cx="1270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6" name="墨迹 175"/>
              <p14:cNvContentPartPr/>
              <p14:nvPr/>
            </p14:nvContentPartPr>
            <p14:xfrm>
              <a:off x="4735688" y="5443819"/>
              <a:ext cx="115712" cy="267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1"/>
            </p:blipFill>
            <p:spPr>
              <a:xfrm>
                <a:off x="4735688" y="5443819"/>
                <a:ext cx="11571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7" name="墨迹 176"/>
              <p14:cNvContentPartPr/>
              <p14:nvPr/>
            </p14:nvContentPartPr>
            <p14:xfrm>
              <a:off x="4861806" y="5590983"/>
              <a:ext cx="31927" cy="460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3"/>
            </p:blipFill>
            <p:spPr>
              <a:xfrm>
                <a:off x="4861806" y="5590983"/>
                <a:ext cx="31927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8" name="墨迹 177"/>
              <p14:cNvContentPartPr/>
              <p14:nvPr/>
            </p14:nvContentPartPr>
            <p14:xfrm>
              <a:off x="4944533" y="5427604"/>
              <a:ext cx="71437" cy="43779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5"/>
            </p:blipFill>
            <p:spPr>
              <a:xfrm>
                <a:off x="4944533" y="5427604"/>
                <a:ext cx="71437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79" name="墨迹 178"/>
              <p14:cNvContentPartPr/>
              <p14:nvPr/>
            </p14:nvContentPartPr>
            <p14:xfrm>
              <a:off x="5091288" y="5476248"/>
              <a:ext cx="118534" cy="18611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7"/>
            </p:blipFill>
            <p:spPr>
              <a:xfrm>
                <a:off x="5091288" y="5476248"/>
                <a:ext cx="1185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0" name="墨迹 179"/>
              <p14:cNvContentPartPr/>
              <p14:nvPr/>
            </p14:nvContentPartPr>
            <p14:xfrm>
              <a:off x="5085644" y="5474838"/>
              <a:ext cx="107244" cy="19598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9"/>
            </p:blipFill>
            <p:spPr>
              <a:xfrm>
                <a:off x="5085644" y="5474838"/>
                <a:ext cx="10724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1" name="墨迹 180"/>
              <p14:cNvContentPartPr/>
              <p14:nvPr/>
            </p14:nvContentPartPr>
            <p14:xfrm>
              <a:off x="5266266" y="5452984"/>
              <a:ext cx="45156" cy="19527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1"/>
            </p:blipFill>
            <p:spPr>
              <a:xfrm>
                <a:off x="5266266" y="5452984"/>
                <a:ext cx="4515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2" name="墨迹 181"/>
              <p14:cNvContentPartPr/>
              <p14:nvPr/>
            </p14:nvContentPartPr>
            <p14:xfrm>
              <a:off x="5345288" y="5490347"/>
              <a:ext cx="56444" cy="1325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3"/>
            </p:blipFill>
            <p:spPr>
              <a:xfrm>
                <a:off x="5345288" y="5490347"/>
                <a:ext cx="564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3" name="墨迹 182"/>
              <p14:cNvContentPartPr/>
              <p14:nvPr/>
            </p14:nvContentPartPr>
            <p14:xfrm>
              <a:off x="5347228" y="5312694"/>
              <a:ext cx="243594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5"/>
            </p:blipFill>
            <p:spPr>
              <a:xfrm>
                <a:off x="5347228" y="5312694"/>
                <a:ext cx="243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4" name="墨迹 183"/>
              <p14:cNvContentPartPr/>
              <p14:nvPr/>
            </p14:nvContentPartPr>
            <p14:xfrm>
              <a:off x="5492044" y="5425490"/>
              <a:ext cx="53622" cy="564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7"/>
            </p:blipFill>
            <p:spPr>
              <a:xfrm>
                <a:off x="5492044" y="5425490"/>
                <a:ext cx="536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5" name="墨迹 184"/>
              <p14:cNvContentPartPr/>
              <p14:nvPr/>
            </p14:nvContentPartPr>
            <p14:xfrm>
              <a:off x="5576711" y="5374731"/>
              <a:ext cx="16933" cy="9305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9"/>
            </p:blipFill>
            <p:spPr>
              <a:xfrm>
                <a:off x="5576711" y="5374731"/>
                <a:ext cx="169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6" name="墨迹 185"/>
              <p14:cNvContentPartPr/>
              <p14:nvPr/>
            </p14:nvContentPartPr>
            <p14:xfrm>
              <a:off x="5599288" y="5376846"/>
              <a:ext cx="73378" cy="1529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1"/>
            </p:blipFill>
            <p:spPr>
              <a:xfrm>
                <a:off x="5599288" y="5376846"/>
                <a:ext cx="7337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7" name="墨迹 186"/>
              <p14:cNvContentPartPr/>
              <p14:nvPr/>
            </p14:nvContentPartPr>
            <p14:xfrm>
              <a:off x="5661377" y="5374731"/>
              <a:ext cx="73378" cy="1692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3"/>
            </p:blipFill>
            <p:spPr>
              <a:xfrm>
                <a:off x="5661377" y="5374731"/>
                <a:ext cx="73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8" name="墨迹 187"/>
              <p14:cNvContentPartPr/>
              <p14:nvPr/>
            </p14:nvContentPartPr>
            <p14:xfrm>
              <a:off x="4871155" y="5837195"/>
              <a:ext cx="28222" cy="20021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5"/>
            </p:blipFill>
            <p:spPr>
              <a:xfrm>
                <a:off x="4871155" y="5837195"/>
                <a:ext cx="28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89" name="墨迹 188"/>
              <p14:cNvContentPartPr/>
              <p14:nvPr/>
            </p14:nvContentPartPr>
            <p14:xfrm>
              <a:off x="4944533" y="5968849"/>
              <a:ext cx="47978" cy="572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7"/>
            </p:blipFill>
            <p:spPr>
              <a:xfrm>
                <a:off x="4944533" y="5968849"/>
                <a:ext cx="47978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0" name="墨迹 189"/>
              <p14:cNvContentPartPr/>
              <p14:nvPr/>
            </p14:nvContentPartPr>
            <p14:xfrm>
              <a:off x="5091288" y="5884605"/>
              <a:ext cx="93134" cy="15368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9"/>
            </p:blipFill>
            <p:spPr>
              <a:xfrm>
                <a:off x="5091288" y="5884605"/>
                <a:ext cx="9313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1" name="墨迹 190"/>
              <p14:cNvContentPartPr/>
              <p14:nvPr/>
            </p14:nvContentPartPr>
            <p14:xfrm>
              <a:off x="5231694" y="5752598"/>
              <a:ext cx="531283" cy="1692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1"/>
            </p:blipFill>
            <p:spPr>
              <a:xfrm>
                <a:off x="5231694" y="5752598"/>
                <a:ext cx="5312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2" name="墨迹 191"/>
              <p14:cNvContentPartPr/>
              <p14:nvPr/>
            </p14:nvContentPartPr>
            <p14:xfrm>
              <a:off x="5226755" y="5871739"/>
              <a:ext cx="141112" cy="17412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3"/>
            </p:blipFill>
            <p:spPr>
              <a:xfrm>
                <a:off x="5226755" y="5871739"/>
                <a:ext cx="141112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3" name="墨迹 192"/>
              <p14:cNvContentPartPr/>
              <p14:nvPr/>
            </p14:nvContentPartPr>
            <p14:xfrm>
              <a:off x="5260622" y="5872972"/>
              <a:ext cx="90311" cy="19545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5"/>
            </p:blipFill>
            <p:spPr>
              <a:xfrm>
                <a:off x="5260622" y="5872972"/>
                <a:ext cx="90311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4" name="墨迹 193"/>
              <p14:cNvContentPartPr/>
              <p14:nvPr/>
            </p14:nvContentPartPr>
            <p14:xfrm>
              <a:off x="5441244" y="5828031"/>
              <a:ext cx="45156" cy="18117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7"/>
            </p:blipFill>
            <p:spPr>
              <a:xfrm>
                <a:off x="5441244" y="5828031"/>
                <a:ext cx="4515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5" name="墨迹 194"/>
              <p14:cNvContentPartPr/>
              <p14:nvPr/>
            </p14:nvContentPartPr>
            <p14:xfrm>
              <a:off x="5525911" y="5848475"/>
              <a:ext cx="50800" cy="15544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9"/>
            </p:blipFill>
            <p:spPr>
              <a:xfrm>
                <a:off x="5525911" y="5848475"/>
                <a:ext cx="508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6" name="墨迹 195"/>
              <p14:cNvContentPartPr/>
              <p14:nvPr/>
            </p14:nvContentPartPr>
            <p14:xfrm>
              <a:off x="5588000" y="5856053"/>
              <a:ext cx="73377" cy="14981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1"/>
            </p:blipFill>
            <p:spPr>
              <a:xfrm>
                <a:off x="5588000" y="5856053"/>
                <a:ext cx="733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7" name="墨迹 196"/>
              <p14:cNvContentPartPr/>
              <p14:nvPr/>
            </p14:nvContentPartPr>
            <p14:xfrm>
              <a:off x="5633155" y="5786437"/>
              <a:ext cx="84667" cy="22841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3"/>
            </p:blipFill>
            <p:spPr>
              <a:xfrm>
                <a:off x="5633155" y="5786437"/>
                <a:ext cx="84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8" name="墨迹 197"/>
              <p14:cNvContentPartPr/>
              <p14:nvPr/>
            </p14:nvContentPartPr>
            <p14:xfrm>
              <a:off x="5723466" y="5820276"/>
              <a:ext cx="53622" cy="1691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5"/>
            </p:blipFill>
            <p:spPr>
              <a:xfrm>
                <a:off x="5723466" y="5820276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199" name="墨迹 198"/>
              <p14:cNvContentPartPr/>
              <p14:nvPr/>
            </p14:nvContentPartPr>
            <p14:xfrm>
              <a:off x="5906205" y="5701840"/>
              <a:ext cx="178506" cy="2537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7"/>
            </p:blipFill>
            <p:spPr>
              <a:xfrm>
                <a:off x="5906205" y="5701840"/>
                <a:ext cx="1785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0" name="墨迹 199"/>
              <p14:cNvContentPartPr/>
              <p14:nvPr/>
            </p14:nvContentPartPr>
            <p14:xfrm>
              <a:off x="5913966" y="5803356"/>
              <a:ext cx="170744" cy="3665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9"/>
            </p:blipFill>
            <p:spPr>
              <a:xfrm>
                <a:off x="5913966" y="5803356"/>
                <a:ext cx="1707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1" name="墨迹 200"/>
              <p14:cNvContentPartPr/>
              <p14:nvPr/>
            </p14:nvContentPartPr>
            <p14:xfrm>
              <a:off x="6152621" y="5549565"/>
              <a:ext cx="482423" cy="43884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1"/>
            </p:blipFill>
            <p:spPr>
              <a:xfrm>
                <a:off x="6152621" y="5549565"/>
                <a:ext cx="482423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2" name="墨迹 201"/>
              <p14:cNvContentPartPr/>
              <p14:nvPr/>
            </p14:nvContentPartPr>
            <p14:xfrm>
              <a:off x="6341533" y="5732859"/>
              <a:ext cx="115711" cy="26648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3"/>
            </p:blipFill>
            <p:spPr>
              <a:xfrm>
                <a:off x="6341533" y="5732859"/>
                <a:ext cx="115711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3" name="墨迹 202"/>
              <p14:cNvContentPartPr/>
              <p14:nvPr/>
            </p14:nvContentPartPr>
            <p14:xfrm>
              <a:off x="6434666" y="5759648"/>
              <a:ext cx="107244" cy="2114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5"/>
            </p:blipFill>
            <p:spPr>
              <a:xfrm>
                <a:off x="6434666" y="5759648"/>
                <a:ext cx="10724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4" name="墨迹 203"/>
              <p14:cNvContentPartPr/>
              <p14:nvPr/>
            </p14:nvContentPartPr>
            <p14:xfrm>
              <a:off x="6570133" y="5730039"/>
              <a:ext cx="146756" cy="20867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7"/>
            </p:blipFill>
            <p:spPr>
              <a:xfrm>
                <a:off x="6570133" y="5730039"/>
                <a:ext cx="14675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5" name="墨迹 204"/>
              <p14:cNvContentPartPr/>
              <p14:nvPr/>
            </p14:nvContentPartPr>
            <p14:xfrm>
              <a:off x="6581422" y="5748897"/>
              <a:ext cx="101600" cy="17289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9"/>
            </p:blipFill>
            <p:spPr>
              <a:xfrm>
                <a:off x="6581422" y="5748897"/>
                <a:ext cx="1016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6" name="墨迹 205"/>
              <p14:cNvContentPartPr/>
              <p14:nvPr/>
            </p14:nvContentPartPr>
            <p14:xfrm>
              <a:off x="6739466" y="5702545"/>
              <a:ext cx="79022" cy="25590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1"/>
            </p:blipFill>
            <p:spPr>
              <a:xfrm>
                <a:off x="6739466" y="5702545"/>
                <a:ext cx="79022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7" name="墨迹 206"/>
              <p14:cNvContentPartPr/>
              <p14:nvPr/>
            </p14:nvContentPartPr>
            <p14:xfrm>
              <a:off x="6869288" y="5754889"/>
              <a:ext cx="82550" cy="15879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3"/>
            </p:blipFill>
            <p:spPr>
              <a:xfrm>
                <a:off x="6869288" y="5754889"/>
                <a:ext cx="82550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8" name="墨迹 207"/>
              <p14:cNvContentPartPr/>
              <p14:nvPr/>
            </p14:nvContentPartPr>
            <p14:xfrm>
              <a:off x="6970888" y="5687035"/>
              <a:ext cx="76200" cy="2044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5"/>
            </p:blipFill>
            <p:spPr>
              <a:xfrm>
                <a:off x="6970888" y="5687035"/>
                <a:ext cx="76200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09" name="墨迹 208"/>
              <p14:cNvContentPartPr/>
              <p14:nvPr/>
            </p14:nvContentPartPr>
            <p14:xfrm>
              <a:off x="7013222" y="5622178"/>
              <a:ext cx="107950" cy="19245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7"/>
            </p:blipFill>
            <p:spPr>
              <a:xfrm>
                <a:off x="7013222" y="5622178"/>
                <a:ext cx="10795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0" name="墨迹 209"/>
              <p14:cNvContentPartPr/>
              <p14:nvPr/>
            </p14:nvContentPartPr>
            <p14:xfrm>
              <a:off x="7117644" y="5602438"/>
              <a:ext cx="110066" cy="4300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9"/>
            </p:blipFill>
            <p:spPr>
              <a:xfrm>
                <a:off x="7117644" y="5602438"/>
                <a:ext cx="110066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1" name="墨迹 210"/>
              <p14:cNvContentPartPr/>
              <p14:nvPr/>
            </p14:nvContentPartPr>
            <p14:xfrm>
              <a:off x="8269111" y="4844590"/>
              <a:ext cx="16933" cy="265071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1"/>
            </p:blipFill>
            <p:spPr>
              <a:xfrm>
                <a:off x="8269111" y="4844590"/>
                <a:ext cx="169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2" name="墨迹 211"/>
              <p14:cNvContentPartPr/>
              <p14:nvPr/>
            </p14:nvContentPartPr>
            <p14:xfrm>
              <a:off x="8246533" y="4822031"/>
              <a:ext cx="178682" cy="29608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3"/>
            </p:blipFill>
            <p:spPr>
              <a:xfrm>
                <a:off x="8246533" y="4822031"/>
                <a:ext cx="17868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3" name="墨迹 212"/>
              <p14:cNvContentPartPr/>
              <p14:nvPr/>
            </p14:nvContentPartPr>
            <p14:xfrm>
              <a:off x="8619066" y="4923547"/>
              <a:ext cx="45156" cy="3383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5"/>
            </p:blipFill>
            <p:spPr>
              <a:xfrm>
                <a:off x="8619066" y="4923547"/>
                <a:ext cx="45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4" name="墨迹 213"/>
              <p14:cNvContentPartPr/>
              <p14:nvPr/>
            </p14:nvContentPartPr>
            <p14:xfrm>
              <a:off x="8595783" y="5019424"/>
              <a:ext cx="31750" cy="2819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7"/>
            </p:blipFill>
            <p:spPr>
              <a:xfrm>
                <a:off x="8595783" y="5019424"/>
                <a:ext cx="317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5" name="墨迹 214"/>
              <p14:cNvContentPartPr/>
              <p14:nvPr/>
            </p14:nvContentPartPr>
            <p14:xfrm>
              <a:off x="9025466" y="4579519"/>
              <a:ext cx="124178" cy="37222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9"/>
            </p:blipFill>
            <p:spPr>
              <a:xfrm>
                <a:off x="9025466" y="4579519"/>
                <a:ext cx="124178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6" name="墨迹 215"/>
              <p14:cNvContentPartPr/>
              <p14:nvPr/>
            </p14:nvContentPartPr>
            <p14:xfrm>
              <a:off x="9036755" y="4946106"/>
              <a:ext cx="11289" cy="32146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1"/>
            </p:blipFill>
            <p:spPr>
              <a:xfrm>
                <a:off x="9036755" y="4946106"/>
                <a:ext cx="1128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7" name="墨迹 216"/>
              <p14:cNvContentPartPr/>
              <p14:nvPr/>
            </p14:nvContentPartPr>
            <p14:xfrm>
              <a:off x="9330266" y="4395345"/>
              <a:ext cx="248356" cy="37028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3"/>
            </p:blipFill>
            <p:spPr>
              <a:xfrm>
                <a:off x="9330266" y="4395345"/>
                <a:ext cx="24835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8" name="墨迹 217"/>
              <p14:cNvContentPartPr/>
              <p14:nvPr/>
            </p14:nvContentPartPr>
            <p14:xfrm>
              <a:off x="8310562" y="5297889"/>
              <a:ext cx="173038" cy="16919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5"/>
            </p:blipFill>
            <p:spPr>
              <a:xfrm>
                <a:off x="8310562" y="5297889"/>
                <a:ext cx="1730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19" name="墨迹 218"/>
              <p14:cNvContentPartPr/>
              <p14:nvPr/>
            </p14:nvContentPartPr>
            <p14:xfrm>
              <a:off x="8517643" y="5194258"/>
              <a:ext cx="166334" cy="26507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7"/>
            </p:blipFill>
            <p:spPr>
              <a:xfrm>
                <a:off x="8517643" y="5194258"/>
                <a:ext cx="166334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0" name="墨迹 219"/>
              <p14:cNvContentPartPr/>
              <p14:nvPr/>
            </p14:nvContentPartPr>
            <p14:xfrm>
              <a:off x="8695972" y="5221751"/>
              <a:ext cx="236361" cy="344734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9"/>
            </p:blipFill>
            <p:spPr>
              <a:xfrm>
                <a:off x="8695972" y="5221751"/>
                <a:ext cx="236361" cy="34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1" name="墨迹 220"/>
              <p14:cNvContentPartPr/>
              <p14:nvPr/>
            </p14:nvContentPartPr>
            <p14:xfrm>
              <a:off x="9674577" y="4580929"/>
              <a:ext cx="129823" cy="3242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1"/>
            </p:blipFill>
            <p:spPr>
              <a:xfrm>
                <a:off x="9674577" y="4580929"/>
                <a:ext cx="1298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2" name="墨迹 221"/>
              <p14:cNvContentPartPr/>
              <p14:nvPr/>
            </p14:nvContentPartPr>
            <p14:xfrm>
              <a:off x="9667875" y="4675396"/>
              <a:ext cx="159102" cy="169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3"/>
            </p:blipFill>
            <p:spPr>
              <a:xfrm>
                <a:off x="9667875" y="4675396"/>
                <a:ext cx="15910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3" name="墨迹 222"/>
              <p14:cNvContentPartPr/>
              <p14:nvPr/>
            </p14:nvContentPartPr>
            <p14:xfrm>
              <a:off x="9908822" y="4543918"/>
              <a:ext cx="53622" cy="209025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5"/>
            </p:blipFill>
            <p:spPr>
              <a:xfrm>
                <a:off x="9908822" y="4543918"/>
                <a:ext cx="53622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4" name="墨迹 223"/>
              <p14:cNvContentPartPr/>
              <p14:nvPr/>
            </p14:nvContentPartPr>
            <p14:xfrm>
              <a:off x="9934222" y="4607718"/>
              <a:ext cx="104422" cy="6203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7"/>
            </p:blipFill>
            <p:spPr>
              <a:xfrm>
                <a:off x="9934222" y="4607718"/>
                <a:ext cx="1044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5" name="墨迹 224"/>
              <p14:cNvContentPartPr/>
              <p14:nvPr/>
            </p14:nvContentPartPr>
            <p14:xfrm>
              <a:off x="10009011" y="4468838"/>
              <a:ext cx="173566" cy="27282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9"/>
            </p:blipFill>
            <p:spPr>
              <a:xfrm>
                <a:off x="10009011" y="4468838"/>
                <a:ext cx="173566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6" name="墨迹 225"/>
              <p14:cNvContentPartPr/>
              <p14:nvPr/>
            </p14:nvContentPartPr>
            <p14:xfrm>
              <a:off x="10212211" y="4500562"/>
              <a:ext cx="88900" cy="16214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1"/>
            </p:blipFill>
            <p:spPr>
              <a:xfrm>
                <a:off x="10212211" y="4500562"/>
                <a:ext cx="8890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7" name="墨迹 226"/>
              <p14:cNvContentPartPr/>
              <p14:nvPr/>
            </p14:nvContentPartPr>
            <p14:xfrm>
              <a:off x="10311694" y="4525412"/>
              <a:ext cx="185032" cy="19651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3"/>
            </p:blipFill>
            <p:spPr>
              <a:xfrm>
                <a:off x="10311694" y="4525412"/>
                <a:ext cx="185032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8" name="墨迹 227"/>
              <p14:cNvContentPartPr/>
              <p14:nvPr/>
            </p14:nvContentPartPr>
            <p14:xfrm>
              <a:off x="10515600" y="4602079"/>
              <a:ext cx="112888" cy="14099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5"/>
            </p:blipFill>
            <p:spPr>
              <a:xfrm>
                <a:off x="10515600" y="4602079"/>
                <a:ext cx="1128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29" name="墨迹 228"/>
              <p14:cNvContentPartPr/>
              <p14:nvPr/>
            </p14:nvContentPartPr>
            <p14:xfrm>
              <a:off x="10515600" y="4627458"/>
              <a:ext cx="118532" cy="25097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7"/>
            </p:blipFill>
            <p:spPr>
              <a:xfrm>
                <a:off x="10515600" y="4627458"/>
                <a:ext cx="11853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0" name="墨迹 229"/>
              <p14:cNvContentPartPr/>
              <p14:nvPr/>
            </p14:nvContentPartPr>
            <p14:xfrm>
              <a:off x="10729382" y="4607718"/>
              <a:ext cx="170039" cy="1974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9"/>
            </p:blipFill>
            <p:spPr>
              <a:xfrm>
                <a:off x="10729382" y="4607718"/>
                <a:ext cx="17003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1" name="墨迹 230"/>
              <p14:cNvContentPartPr/>
              <p14:nvPr/>
            </p14:nvContentPartPr>
            <p14:xfrm>
              <a:off x="10778067" y="4527351"/>
              <a:ext cx="59267" cy="27776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1"/>
            </p:blipFill>
            <p:spPr>
              <a:xfrm>
                <a:off x="10778067" y="4527351"/>
                <a:ext cx="59267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2" name="墨迹 231"/>
              <p14:cNvContentPartPr/>
              <p14:nvPr/>
            </p14:nvContentPartPr>
            <p14:xfrm>
              <a:off x="11032067" y="4512547"/>
              <a:ext cx="47977" cy="224887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3"/>
            </p:blipFill>
            <p:spPr>
              <a:xfrm>
                <a:off x="11032067" y="4512547"/>
                <a:ext cx="47977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3" name="墨迹 232"/>
              <p14:cNvContentPartPr/>
              <p14:nvPr/>
            </p14:nvContentPartPr>
            <p14:xfrm>
              <a:off x="11051822" y="4590799"/>
              <a:ext cx="135467" cy="3947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5"/>
            </p:blipFill>
            <p:spPr>
              <a:xfrm>
                <a:off x="11051822" y="4590799"/>
                <a:ext cx="135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4" name="墨迹 233"/>
              <p14:cNvContentPartPr/>
              <p14:nvPr/>
            </p14:nvContentPartPr>
            <p14:xfrm>
              <a:off x="11144073" y="4493160"/>
              <a:ext cx="60149" cy="28375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7"/>
            </p:blipFill>
            <p:spPr>
              <a:xfrm>
                <a:off x="11144073" y="4493160"/>
                <a:ext cx="60149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5" name="墨迹 234"/>
              <p14:cNvContentPartPr/>
              <p14:nvPr/>
            </p14:nvContentPartPr>
            <p14:xfrm>
              <a:off x="11266311" y="4507612"/>
              <a:ext cx="152400" cy="20444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9"/>
            </p:blipFill>
            <p:spPr>
              <a:xfrm>
                <a:off x="11266311" y="4507612"/>
                <a:ext cx="152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6" name="墨迹 235"/>
              <p14:cNvContentPartPr/>
              <p14:nvPr/>
            </p14:nvContentPartPr>
            <p14:xfrm>
              <a:off x="11389782" y="4485053"/>
              <a:ext cx="243418" cy="21854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1"/>
            </p:blipFill>
            <p:spPr>
              <a:xfrm>
                <a:off x="11389782" y="4485053"/>
                <a:ext cx="243418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7" name="墨迹 236"/>
              <p14:cNvContentPartPr/>
              <p14:nvPr/>
            </p14:nvContentPartPr>
            <p14:xfrm>
              <a:off x="11621911" y="4596439"/>
              <a:ext cx="79023" cy="11843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3"/>
            </p:blipFill>
            <p:spPr>
              <a:xfrm>
                <a:off x="11621911" y="4596439"/>
                <a:ext cx="790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8" name="墨迹 237"/>
              <p14:cNvContentPartPr/>
              <p14:nvPr/>
            </p14:nvContentPartPr>
            <p14:xfrm>
              <a:off x="11636022" y="4618998"/>
              <a:ext cx="93133" cy="23687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5"/>
            </p:blipFill>
            <p:spPr>
              <a:xfrm>
                <a:off x="11636022" y="4618998"/>
                <a:ext cx="931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39" name="墨迹 238"/>
              <p14:cNvContentPartPr/>
              <p14:nvPr/>
            </p14:nvContentPartPr>
            <p14:xfrm>
              <a:off x="11746088" y="4424425"/>
              <a:ext cx="87489" cy="36658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7"/>
            </p:blipFill>
            <p:spPr>
              <a:xfrm>
                <a:off x="11746088" y="4424425"/>
                <a:ext cx="874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0" name="墨迹 239"/>
              <p14:cNvContentPartPr/>
              <p14:nvPr/>
            </p14:nvContentPartPr>
            <p14:xfrm>
              <a:off x="11763022" y="4568240"/>
              <a:ext cx="110949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9"/>
            </p:blipFill>
            <p:spPr>
              <a:xfrm>
                <a:off x="11763022" y="4568240"/>
                <a:ext cx="1109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1" name="墨迹 240"/>
              <p14:cNvContentPartPr/>
              <p14:nvPr/>
            </p14:nvContentPartPr>
            <p14:xfrm>
              <a:off x="11716455" y="4664116"/>
              <a:ext cx="145345" cy="2256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1"/>
            </p:blipFill>
            <p:spPr>
              <a:xfrm>
                <a:off x="11716455" y="4664116"/>
                <a:ext cx="1453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2" name="墨迹 241"/>
              <p14:cNvContentPartPr/>
              <p14:nvPr/>
            </p14:nvContentPartPr>
            <p14:xfrm>
              <a:off x="11706577" y="4862919"/>
              <a:ext cx="101600" cy="131655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3"/>
            </p:blipFill>
            <p:spPr>
              <a:xfrm>
                <a:off x="11706577" y="4862919"/>
                <a:ext cx="101600" cy="131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3" name="墨迹 242"/>
              <p14:cNvContentPartPr/>
              <p14:nvPr/>
            </p14:nvContentPartPr>
            <p14:xfrm>
              <a:off x="11842044" y="4917907"/>
              <a:ext cx="31044" cy="7613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5"/>
            </p:blipFill>
            <p:spPr>
              <a:xfrm>
                <a:off x="11842044" y="4917907"/>
                <a:ext cx="310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4" name="墨迹 243"/>
              <p14:cNvContentPartPr/>
              <p14:nvPr/>
            </p14:nvContentPartPr>
            <p14:xfrm>
              <a:off x="11895667" y="4850230"/>
              <a:ext cx="53622" cy="17765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7"/>
            </p:blipFill>
            <p:spPr>
              <a:xfrm>
                <a:off x="11895667" y="4850230"/>
                <a:ext cx="536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5" name="墨迹 244"/>
              <p14:cNvContentPartPr/>
              <p14:nvPr/>
            </p14:nvContentPartPr>
            <p14:xfrm>
              <a:off x="11949288" y="4733204"/>
              <a:ext cx="189089" cy="289921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9"/>
            </p:blipFill>
            <p:spPr>
              <a:xfrm>
                <a:off x="11949288" y="4733204"/>
                <a:ext cx="189089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6" name="墨迹 245"/>
              <p14:cNvContentPartPr/>
              <p14:nvPr/>
            </p14:nvContentPartPr>
            <p14:xfrm>
              <a:off x="9244365" y="5216817"/>
              <a:ext cx="198790" cy="34772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1"/>
            </p:blipFill>
            <p:spPr>
              <a:xfrm>
                <a:off x="9244365" y="5216817"/>
                <a:ext cx="19879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7" name="墨迹 246"/>
              <p14:cNvContentPartPr/>
              <p14:nvPr/>
            </p14:nvContentPartPr>
            <p14:xfrm>
              <a:off x="9556044" y="5370501"/>
              <a:ext cx="158044" cy="18329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3"/>
            </p:blipFill>
            <p:spPr>
              <a:xfrm>
                <a:off x="9556044" y="5370501"/>
                <a:ext cx="1580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8" name="墨迹 247"/>
              <p14:cNvContentPartPr/>
              <p14:nvPr/>
            </p14:nvContentPartPr>
            <p14:xfrm>
              <a:off x="9766300" y="5374731"/>
              <a:ext cx="122766" cy="1917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5"/>
            </p:blipFill>
            <p:spPr>
              <a:xfrm>
                <a:off x="9766300" y="5374731"/>
                <a:ext cx="12276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49" name="墨迹 248"/>
              <p14:cNvContentPartPr/>
              <p14:nvPr/>
            </p14:nvContentPartPr>
            <p14:xfrm>
              <a:off x="9868781" y="5388831"/>
              <a:ext cx="189619" cy="18981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7"/>
            </p:blipFill>
            <p:spPr>
              <a:xfrm>
                <a:off x="9868781" y="5388831"/>
                <a:ext cx="18961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0" name="墨迹 249"/>
              <p14:cNvContentPartPr/>
              <p14:nvPr/>
            </p14:nvContentPartPr>
            <p14:xfrm>
              <a:off x="10069688" y="5453689"/>
              <a:ext cx="87489" cy="12407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9"/>
            </p:blipFill>
            <p:spPr>
              <a:xfrm>
                <a:off x="10069688" y="5453689"/>
                <a:ext cx="874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1" name="墨迹 250"/>
              <p14:cNvContentPartPr/>
              <p14:nvPr/>
            </p14:nvContentPartPr>
            <p14:xfrm>
              <a:off x="10033000" y="5490347"/>
              <a:ext cx="132644" cy="27917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1"/>
            </p:blipFill>
            <p:spPr>
              <a:xfrm>
                <a:off x="10033000" y="5490347"/>
                <a:ext cx="1326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2" name="墨迹 251"/>
              <p14:cNvContentPartPr/>
              <p14:nvPr/>
            </p14:nvContentPartPr>
            <p14:xfrm>
              <a:off x="10250311" y="5431130"/>
              <a:ext cx="152400" cy="45118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3"/>
            </p:blipFill>
            <p:spPr>
              <a:xfrm>
                <a:off x="10250311" y="5431130"/>
                <a:ext cx="152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3" name="墨迹 252"/>
              <p14:cNvContentPartPr/>
              <p14:nvPr/>
            </p14:nvContentPartPr>
            <p14:xfrm>
              <a:off x="10232143" y="5532646"/>
              <a:ext cx="150812" cy="3383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5"/>
            </p:blipFill>
            <p:spPr>
              <a:xfrm>
                <a:off x="10232143" y="5532646"/>
                <a:ext cx="1508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4" name="墨迹 253"/>
              <p14:cNvContentPartPr/>
              <p14:nvPr/>
            </p14:nvContentPartPr>
            <p14:xfrm>
              <a:off x="10535355" y="5378961"/>
              <a:ext cx="81845" cy="28340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7"/>
            </p:blipFill>
            <p:spPr>
              <a:xfrm>
                <a:off x="10535355" y="5378961"/>
                <a:ext cx="81845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5" name="墨迹 254"/>
              <p14:cNvContentPartPr/>
              <p14:nvPr/>
            </p14:nvContentPartPr>
            <p14:xfrm>
              <a:off x="10639777" y="5459328"/>
              <a:ext cx="132644" cy="3947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9"/>
            </p:blipFill>
            <p:spPr>
              <a:xfrm>
                <a:off x="10639777" y="5459328"/>
                <a:ext cx="132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6" name="墨迹 255"/>
              <p14:cNvContentPartPr/>
              <p14:nvPr/>
            </p14:nvContentPartPr>
            <p14:xfrm>
              <a:off x="10855677" y="5433773"/>
              <a:ext cx="98249" cy="12707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1"/>
            </p:blipFill>
            <p:spPr>
              <a:xfrm>
                <a:off x="10855677" y="5433773"/>
                <a:ext cx="98249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7" name="墨迹 256"/>
              <p14:cNvContentPartPr/>
              <p14:nvPr/>
            </p14:nvContentPartPr>
            <p14:xfrm>
              <a:off x="11023600" y="5493167"/>
              <a:ext cx="28222" cy="6767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3"/>
            </p:blipFill>
            <p:spPr>
              <a:xfrm>
                <a:off x="11023600" y="5493167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8" name="墨迹 257"/>
              <p14:cNvContentPartPr/>
              <p14:nvPr/>
            </p14:nvContentPartPr>
            <p14:xfrm>
              <a:off x="11130844" y="5382839"/>
              <a:ext cx="39511" cy="22876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5"/>
            </p:blipFill>
            <p:spPr>
              <a:xfrm>
                <a:off x="11130844" y="5382839"/>
                <a:ext cx="39511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59" name="墨迹 258"/>
              <p14:cNvContentPartPr/>
              <p14:nvPr/>
            </p14:nvContentPartPr>
            <p14:xfrm>
              <a:off x="11260667" y="5304234"/>
              <a:ext cx="101600" cy="27353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7"/>
            </p:blipFill>
            <p:spPr>
              <a:xfrm>
                <a:off x="11260667" y="5304234"/>
                <a:ext cx="10160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0" name="墨迹 259"/>
              <p14:cNvContentPartPr/>
              <p14:nvPr/>
            </p14:nvContentPartPr>
            <p14:xfrm>
              <a:off x="11475155" y="5386011"/>
              <a:ext cx="98777" cy="2255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9"/>
            </p:blipFill>
            <p:spPr>
              <a:xfrm>
                <a:off x="11475155" y="5386011"/>
                <a:ext cx="98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1" name="墨迹 260"/>
              <p14:cNvContentPartPr/>
              <p14:nvPr/>
            </p14:nvContentPartPr>
            <p14:xfrm>
              <a:off x="11424355" y="5470608"/>
              <a:ext cx="124177" cy="1128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1"/>
            </p:blipFill>
            <p:spPr>
              <a:xfrm>
                <a:off x="11424355" y="5470608"/>
                <a:ext cx="1241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2" name="墨迹 261"/>
              <p14:cNvContentPartPr/>
              <p14:nvPr/>
            </p14:nvContentPartPr>
            <p14:xfrm>
              <a:off x="11588044" y="5431130"/>
              <a:ext cx="95956" cy="11279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3"/>
            </p:blipFill>
            <p:spPr>
              <a:xfrm>
                <a:off x="11588044" y="543113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3" name="墨迹 262"/>
              <p14:cNvContentPartPr/>
              <p14:nvPr/>
            </p14:nvContentPartPr>
            <p14:xfrm>
              <a:off x="11689644" y="5476248"/>
              <a:ext cx="31044" cy="9023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5"/>
            </p:blipFill>
            <p:spPr>
              <a:xfrm>
                <a:off x="11689644" y="5476248"/>
                <a:ext cx="31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4" name="墨迹 263"/>
              <p14:cNvContentPartPr/>
              <p14:nvPr/>
            </p14:nvContentPartPr>
            <p14:xfrm>
              <a:off x="11759847" y="5383191"/>
              <a:ext cx="155575" cy="234052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7"/>
            </p:blipFill>
            <p:spPr>
              <a:xfrm>
                <a:off x="11759847" y="5383191"/>
                <a:ext cx="15557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5" name="墨迹 264"/>
              <p14:cNvContentPartPr/>
              <p14:nvPr/>
            </p14:nvContentPartPr>
            <p14:xfrm>
              <a:off x="11932355" y="5372969"/>
              <a:ext cx="152400" cy="15967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9"/>
            </p:blipFill>
            <p:spPr>
              <a:xfrm>
                <a:off x="11932355" y="5372969"/>
                <a:ext cx="1524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6" name="墨迹 265"/>
              <p14:cNvContentPartPr/>
              <p14:nvPr/>
            </p14:nvContentPartPr>
            <p14:xfrm>
              <a:off x="11892844" y="5371030"/>
              <a:ext cx="220133" cy="34772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1"/>
            </p:blipFill>
            <p:spPr>
              <a:xfrm>
                <a:off x="11892844" y="5371030"/>
                <a:ext cx="220133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7" name="墨迹 266"/>
              <p14:cNvContentPartPr/>
              <p14:nvPr/>
            </p14:nvContentPartPr>
            <p14:xfrm>
              <a:off x="8187972" y="5912628"/>
              <a:ext cx="171450" cy="358832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3"/>
            </p:blipFill>
            <p:spPr>
              <a:xfrm>
                <a:off x="8187972" y="5912628"/>
                <a:ext cx="171450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8" name="墨迹 267"/>
              <p14:cNvContentPartPr/>
              <p14:nvPr/>
            </p14:nvContentPartPr>
            <p14:xfrm>
              <a:off x="8462433" y="5914037"/>
              <a:ext cx="139700" cy="323584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5"/>
            </p:blipFill>
            <p:spPr>
              <a:xfrm>
                <a:off x="8462433" y="5914037"/>
                <a:ext cx="1397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69" name="墨迹 268"/>
              <p14:cNvContentPartPr/>
              <p14:nvPr/>
            </p14:nvContentPartPr>
            <p14:xfrm>
              <a:off x="8602133" y="6106143"/>
              <a:ext cx="90311" cy="133593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7"/>
            </p:blipFill>
            <p:spPr>
              <a:xfrm>
                <a:off x="8602133" y="6106143"/>
                <a:ext cx="90311" cy="133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0" name="墨迹 269"/>
              <p14:cNvContentPartPr/>
              <p14:nvPr/>
            </p14:nvContentPartPr>
            <p14:xfrm>
              <a:off x="8344605" y="5937302"/>
              <a:ext cx="138995" cy="331338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9"/>
            </p:blipFill>
            <p:spPr>
              <a:xfrm>
                <a:off x="8344605" y="5937302"/>
                <a:ext cx="13899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1" name="墨迹 270"/>
              <p14:cNvContentPartPr/>
              <p14:nvPr/>
            </p14:nvContentPartPr>
            <p14:xfrm>
              <a:off x="8734072" y="5910689"/>
              <a:ext cx="93838" cy="10698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1"/>
            </p:blipFill>
            <p:spPr>
              <a:xfrm>
                <a:off x="8734072" y="5910689"/>
                <a:ext cx="93838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2" name="墨迹 271"/>
              <p14:cNvContentPartPr/>
              <p14:nvPr/>
            </p14:nvContentPartPr>
            <p14:xfrm>
              <a:off x="8830733" y="5933072"/>
              <a:ext cx="107244" cy="22559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3"/>
            </p:blipFill>
            <p:spPr>
              <a:xfrm>
                <a:off x="8830733" y="5933072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3" name="墨迹 272"/>
              <p14:cNvContentPartPr/>
              <p14:nvPr/>
            </p14:nvContentPartPr>
            <p14:xfrm>
              <a:off x="8881533" y="5878965"/>
              <a:ext cx="19756" cy="13306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5"/>
            </p:blipFill>
            <p:spPr>
              <a:xfrm>
                <a:off x="8881533" y="5878965"/>
                <a:ext cx="1975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4" name="墨迹 273"/>
              <p14:cNvContentPartPr/>
              <p14:nvPr/>
            </p14:nvContentPartPr>
            <p14:xfrm>
              <a:off x="8926688" y="5876674"/>
              <a:ext cx="138289" cy="34966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7"/>
            </p:blipFill>
            <p:spPr>
              <a:xfrm>
                <a:off x="8926688" y="5876674"/>
                <a:ext cx="138289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5" name="墨迹 274"/>
              <p14:cNvContentPartPr/>
              <p14:nvPr/>
            </p14:nvContentPartPr>
            <p14:xfrm>
              <a:off x="9149644" y="6000750"/>
              <a:ext cx="135466" cy="3383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9"/>
            </p:blipFill>
            <p:spPr>
              <a:xfrm>
                <a:off x="9149644" y="6000750"/>
                <a:ext cx="1354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6" name="墨迹 275"/>
              <p14:cNvContentPartPr/>
              <p14:nvPr/>
            </p14:nvContentPartPr>
            <p14:xfrm>
              <a:off x="9131300" y="6096626"/>
              <a:ext cx="131233" cy="846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1"/>
            </p:blipFill>
            <p:spPr>
              <a:xfrm>
                <a:off x="9131300" y="6096626"/>
                <a:ext cx="13123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7" name="墨迹 276"/>
              <p14:cNvContentPartPr/>
              <p14:nvPr/>
            </p14:nvContentPartPr>
            <p14:xfrm>
              <a:off x="9456561" y="6000750"/>
              <a:ext cx="110772" cy="132888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3"/>
            </p:blipFill>
            <p:spPr>
              <a:xfrm>
                <a:off x="9456561" y="6000750"/>
                <a:ext cx="110772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8" name="墨迹 277"/>
              <p14:cNvContentPartPr/>
              <p14:nvPr/>
            </p14:nvContentPartPr>
            <p14:xfrm>
              <a:off x="9589911" y="6062787"/>
              <a:ext cx="76200" cy="4793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5"/>
            </p:blipFill>
            <p:spPr>
              <a:xfrm>
                <a:off x="9589911" y="6062787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79" name="墨迹 278"/>
              <p14:cNvContentPartPr/>
              <p14:nvPr/>
            </p14:nvContentPartPr>
            <p14:xfrm>
              <a:off x="9753600" y="6023309"/>
              <a:ext cx="95955" cy="110681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7"/>
            </p:blipFill>
            <p:spPr>
              <a:xfrm>
                <a:off x="9753600" y="6023309"/>
                <a:ext cx="95955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0" name="墨迹 279"/>
              <p14:cNvContentPartPr/>
              <p14:nvPr/>
            </p14:nvContentPartPr>
            <p14:xfrm>
              <a:off x="9903177" y="5938712"/>
              <a:ext cx="64912" cy="35530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9"/>
            </p:blipFill>
            <p:spPr>
              <a:xfrm>
                <a:off x="9903177" y="5938712"/>
                <a:ext cx="6491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1" name="墨迹 280"/>
              <p14:cNvContentPartPr/>
              <p14:nvPr/>
            </p14:nvContentPartPr>
            <p14:xfrm>
              <a:off x="10016066" y="6010619"/>
              <a:ext cx="170215" cy="16003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1"/>
            </p:blipFill>
            <p:spPr>
              <a:xfrm>
                <a:off x="10016066" y="6010619"/>
                <a:ext cx="170215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2" name="墨迹 281"/>
              <p14:cNvContentPartPr/>
              <p14:nvPr/>
            </p14:nvContentPartPr>
            <p14:xfrm>
              <a:off x="10043406" y="6012029"/>
              <a:ext cx="105304" cy="18893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3"/>
            </p:blipFill>
            <p:spPr>
              <a:xfrm>
                <a:off x="10043406" y="6012029"/>
                <a:ext cx="10530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3" name="墨迹 282"/>
              <p14:cNvContentPartPr/>
              <p14:nvPr/>
            </p14:nvContentPartPr>
            <p14:xfrm>
              <a:off x="10334977" y="5953869"/>
              <a:ext cx="50800" cy="232994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5"/>
            </p:blipFill>
            <p:spPr>
              <a:xfrm>
                <a:off x="10334977" y="5953869"/>
                <a:ext cx="50800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4" name="墨迹 283"/>
              <p14:cNvContentPartPr/>
              <p14:nvPr/>
            </p14:nvContentPartPr>
            <p14:xfrm>
              <a:off x="10505722" y="5927432"/>
              <a:ext cx="122767" cy="208672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7"/>
            </p:blipFill>
            <p:spPr>
              <a:xfrm>
                <a:off x="10505722" y="5927432"/>
                <a:ext cx="1227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5" name="墨迹 284"/>
              <p14:cNvContentPartPr/>
              <p14:nvPr/>
            </p14:nvContentPartPr>
            <p14:xfrm>
              <a:off x="10447867" y="5841072"/>
              <a:ext cx="522111" cy="723657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9"/>
            </p:blipFill>
            <p:spPr>
              <a:xfrm>
                <a:off x="10447867" y="5841072"/>
                <a:ext cx="522111" cy="723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6" name="墨迹 285"/>
              <p14:cNvContentPartPr/>
              <p14:nvPr/>
            </p14:nvContentPartPr>
            <p14:xfrm>
              <a:off x="10794470" y="6226341"/>
              <a:ext cx="102835" cy="81073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71"/>
            </p:blipFill>
            <p:spPr>
              <a:xfrm>
                <a:off x="10794470" y="6226341"/>
                <a:ext cx="102835" cy="81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7" name="墨迹 286"/>
              <p14:cNvContentPartPr/>
              <p14:nvPr/>
            </p14:nvContentPartPr>
            <p14:xfrm>
              <a:off x="9081911" y="6536531"/>
              <a:ext cx="177800" cy="50758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3"/>
            </p:blipFill>
            <p:spPr>
              <a:xfrm>
                <a:off x="9081911" y="6536531"/>
                <a:ext cx="1778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8" name="墨迹 287"/>
              <p14:cNvContentPartPr/>
              <p14:nvPr/>
            </p14:nvContentPartPr>
            <p14:xfrm>
              <a:off x="9080500" y="6654966"/>
              <a:ext cx="244122" cy="25379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5"/>
            </p:blipFill>
            <p:spPr>
              <a:xfrm>
                <a:off x="9080500" y="6654966"/>
                <a:ext cx="2441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89" name="墨迹 288"/>
              <p14:cNvContentPartPr/>
              <p14:nvPr/>
            </p14:nvContentPartPr>
            <p14:xfrm>
              <a:off x="9629422" y="6518906"/>
              <a:ext cx="84666" cy="19809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7"/>
            </p:blipFill>
            <p:spPr>
              <a:xfrm>
                <a:off x="9629422" y="6518906"/>
                <a:ext cx="84666" cy="198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0" name="墨迹 289"/>
              <p14:cNvContentPartPr/>
              <p14:nvPr/>
            </p14:nvContentPartPr>
            <p14:xfrm>
              <a:off x="9742311" y="6632408"/>
              <a:ext cx="64911" cy="4934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9"/>
            </p:blipFill>
            <p:spPr>
              <a:xfrm>
                <a:off x="9742311" y="6632408"/>
                <a:ext cx="649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1" name="墨迹 290"/>
              <p14:cNvContentPartPr/>
              <p14:nvPr/>
            </p14:nvContentPartPr>
            <p14:xfrm>
              <a:off x="9900355" y="6453344"/>
              <a:ext cx="152400" cy="246741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81"/>
            </p:blipFill>
            <p:spPr>
              <a:xfrm>
                <a:off x="9900355" y="6453344"/>
                <a:ext cx="152400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2" name="墨迹 291"/>
              <p14:cNvContentPartPr/>
              <p14:nvPr/>
            </p14:nvContentPartPr>
            <p14:xfrm>
              <a:off x="10049580" y="6512385"/>
              <a:ext cx="187501" cy="178183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3"/>
            </p:blipFill>
            <p:spPr>
              <a:xfrm>
                <a:off x="10049580" y="6512385"/>
                <a:ext cx="18750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3" name="墨迹 292"/>
              <p14:cNvContentPartPr/>
              <p14:nvPr/>
            </p14:nvContentPartPr>
            <p14:xfrm>
              <a:off x="10088562" y="6538998"/>
              <a:ext cx="116593" cy="180826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5"/>
            </p:blipFill>
            <p:spPr>
              <a:xfrm>
                <a:off x="10088562" y="6538998"/>
                <a:ext cx="116593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4" name="墨迹 293"/>
              <p14:cNvContentPartPr/>
              <p14:nvPr/>
            </p14:nvContentPartPr>
            <p14:xfrm>
              <a:off x="10319984" y="6523488"/>
              <a:ext cx="71438" cy="154038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7"/>
            </p:blipFill>
            <p:spPr>
              <a:xfrm>
                <a:off x="10319984" y="6523488"/>
                <a:ext cx="7143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5" name="墨迹 294"/>
              <p14:cNvContentPartPr/>
              <p14:nvPr/>
            </p14:nvContentPartPr>
            <p14:xfrm>
              <a:off x="10430932" y="6543580"/>
              <a:ext cx="139171" cy="15773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9"/>
            </p:blipFill>
            <p:spPr>
              <a:xfrm>
                <a:off x="10430932" y="6543580"/>
                <a:ext cx="139171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6" name="墨迹 295"/>
              <p14:cNvContentPartPr/>
              <p14:nvPr/>
            </p14:nvContentPartPr>
            <p14:xfrm>
              <a:off x="10611555" y="6502692"/>
              <a:ext cx="112889" cy="2255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91"/>
            </p:blipFill>
            <p:spPr>
              <a:xfrm>
                <a:off x="10611555" y="6502692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7" name="墨迹 296"/>
              <p14:cNvContentPartPr/>
              <p14:nvPr/>
            </p14:nvContentPartPr>
            <p14:xfrm>
              <a:off x="10707511" y="6421620"/>
              <a:ext cx="158044" cy="258726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3"/>
            </p:blipFill>
            <p:spPr>
              <a:xfrm>
                <a:off x="10707511" y="6421620"/>
                <a:ext cx="15804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8" name="墨迹 297"/>
              <p14:cNvContentPartPr/>
              <p14:nvPr/>
            </p14:nvContentPartPr>
            <p14:xfrm>
              <a:off x="11029244" y="6609848"/>
              <a:ext cx="5644" cy="1128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5"/>
            </p:blipFill>
            <p:spPr>
              <a:xfrm>
                <a:off x="11029244" y="6609848"/>
                <a:ext cx="5644" cy="1128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520700"/>
            <a:ext cx="10118090" cy="5398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178094" y="451184"/>
              <a:ext cx="23283" cy="7331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8178094" y="451184"/>
                <a:ext cx="23283" cy="7331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520700"/>
            <a:ext cx="10118090" cy="5398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178094" y="451184"/>
              <a:ext cx="23283" cy="7331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8178094" y="451184"/>
                <a:ext cx="2328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156177" y="2819901"/>
              <a:ext cx="208845" cy="20162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156177" y="2819901"/>
                <a:ext cx="208845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360788" y="2715565"/>
              <a:ext cx="21167" cy="5611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360788" y="2715565"/>
                <a:ext cx="21167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404533" y="2874184"/>
              <a:ext cx="50800" cy="2171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404533" y="2874184"/>
                <a:ext cx="50800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500488" y="2852153"/>
              <a:ext cx="237067" cy="1120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500488" y="2852153"/>
                <a:ext cx="237067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802466" y="2763503"/>
              <a:ext cx="8467" cy="1995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802466" y="2763503"/>
                <a:ext cx="846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799644" y="2855150"/>
              <a:ext cx="79022" cy="6626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799644" y="2855150"/>
                <a:ext cx="79022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2889955" y="2695825"/>
              <a:ext cx="11289" cy="37222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2889955" y="2695825"/>
                <a:ext cx="112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4244622" y="2710630"/>
              <a:ext cx="239889" cy="19950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4244622" y="2710630"/>
                <a:ext cx="23988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4464755" y="2631672"/>
              <a:ext cx="16933" cy="5942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4464755" y="2631672"/>
                <a:ext cx="16933" cy="594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4498622" y="2779717"/>
              <a:ext cx="67733" cy="1924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4498622" y="2779717"/>
                <a:ext cx="67733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4605866" y="2726844"/>
              <a:ext cx="333022" cy="16813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4605866" y="2726844"/>
                <a:ext cx="333022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5000977" y="2695825"/>
              <a:ext cx="152400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5000977" y="2695825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3663244" y="4458263"/>
              <a:ext cx="217311" cy="2065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3663244" y="4458263"/>
                <a:ext cx="21731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894666" y="4314096"/>
              <a:ext cx="8467" cy="60381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894666" y="4314096"/>
                <a:ext cx="8467" cy="603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934177" y="4485934"/>
              <a:ext cx="65794" cy="16267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934177" y="4485934"/>
                <a:ext cx="65794" cy="162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024488" y="4469543"/>
              <a:ext cx="256823" cy="1381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024488" y="4469543"/>
                <a:ext cx="25682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329288" y="4303169"/>
              <a:ext cx="124178" cy="29327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329288" y="4303169"/>
                <a:ext cx="12417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348515" y="4325728"/>
              <a:ext cx="231951" cy="48872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348515" y="4325728"/>
                <a:ext cx="231951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097866" y="5267575"/>
              <a:ext cx="95956" cy="2946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097866" y="5267575"/>
                <a:ext cx="95956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210755" y="5337191"/>
              <a:ext cx="152400" cy="14258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210755" y="5337191"/>
                <a:ext cx="152400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368800" y="5293659"/>
              <a:ext cx="11288" cy="31512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368800" y="5293659"/>
                <a:ext cx="11288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408311" y="5312694"/>
              <a:ext cx="70555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408311" y="5312694"/>
                <a:ext cx="705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459111" y="5182978"/>
              <a:ext cx="112889" cy="33838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459111" y="5182978"/>
                <a:ext cx="1128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4730044" y="5080757"/>
              <a:ext cx="26811" cy="60134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4730044" y="5080757"/>
                <a:ext cx="26811" cy="601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628444" y="5063132"/>
              <a:ext cx="107244" cy="17342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628444" y="5063132"/>
                <a:ext cx="1072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758266" y="5070182"/>
              <a:ext cx="110067" cy="761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758266" y="5070182"/>
                <a:ext cx="1100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7783688" y="927747"/>
              <a:ext cx="259644" cy="19457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7783688" y="927747"/>
                <a:ext cx="259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023577" y="855135"/>
              <a:ext cx="47978" cy="5999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023577" y="855135"/>
                <a:ext cx="47978" cy="599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122355" y="1009524"/>
              <a:ext cx="60149" cy="19862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122355" y="1009524"/>
                <a:ext cx="60149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254118" y="955065"/>
              <a:ext cx="477837" cy="17148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254118" y="955065"/>
                <a:ext cx="477837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743244" y="870468"/>
              <a:ext cx="22578" cy="42668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743244" y="870468"/>
                <a:ext cx="22578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895644" y="961586"/>
              <a:ext cx="287866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895644" y="961586"/>
                <a:ext cx="2878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9138355" y="862889"/>
              <a:ext cx="143934" cy="789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9138355" y="862889"/>
                <a:ext cx="14393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910461" y="1078612"/>
              <a:ext cx="306916" cy="155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910461" y="1078612"/>
                <a:ext cx="3069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8941328" y="1092711"/>
              <a:ext cx="112360" cy="9164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8941328" y="1092711"/>
                <a:ext cx="112360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344377" y="909946"/>
              <a:ext cx="279400" cy="2120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344377" y="909946"/>
                <a:ext cx="279400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561688" y="836277"/>
              <a:ext cx="79022" cy="53419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561688" y="836277"/>
                <a:ext cx="79022" cy="534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659937" y="1013578"/>
              <a:ext cx="57856" cy="1609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659937" y="1013578"/>
                <a:ext cx="57856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763477" y="963701"/>
              <a:ext cx="323145" cy="18117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763477" y="963701"/>
                <a:ext cx="323145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10103555" y="919287"/>
              <a:ext cx="112889" cy="112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10103555" y="919287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243961" y="1060282"/>
              <a:ext cx="167217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243961" y="1060282"/>
                <a:ext cx="1672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301111" y="958766"/>
              <a:ext cx="50800" cy="23969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301111" y="958766"/>
                <a:ext cx="508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577688" y="911533"/>
              <a:ext cx="39512" cy="22206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577688" y="911533"/>
                <a:ext cx="3951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611555" y="1003884"/>
              <a:ext cx="87489" cy="563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611555" y="1003884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668000" y="856545"/>
              <a:ext cx="73377" cy="4547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668000" y="856545"/>
                <a:ext cx="73377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820400" y="836629"/>
              <a:ext cx="135467" cy="2062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820400" y="836629"/>
                <a:ext cx="135467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876844" y="753971"/>
              <a:ext cx="33867" cy="23863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876844" y="753971"/>
                <a:ext cx="338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7772400" y="1611397"/>
              <a:ext cx="285044" cy="20796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7772400" y="1611397"/>
                <a:ext cx="28504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8015111" y="1507942"/>
              <a:ext cx="84666" cy="52238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8015111" y="1507942"/>
                <a:ext cx="84666" cy="522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8132938" y="1673611"/>
              <a:ext cx="62794" cy="18170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8132938" y="1673611"/>
                <a:ext cx="62794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8243711" y="1671320"/>
              <a:ext cx="324556" cy="10698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8243711" y="1671320"/>
                <a:ext cx="324556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8627533" y="1519398"/>
              <a:ext cx="127000" cy="25308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8627533" y="1519398"/>
                <a:ext cx="12700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8692444" y="1497367"/>
              <a:ext cx="242711" cy="5724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8692444" y="1497367"/>
                <a:ext cx="242711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9132711" y="1665151"/>
              <a:ext cx="251178" cy="2114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9132711" y="1665151"/>
                <a:ext cx="2511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245600" y="1545305"/>
              <a:ext cx="45155" cy="23687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245600" y="1545305"/>
                <a:ext cx="451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9488311" y="1517106"/>
              <a:ext cx="256822" cy="1924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9488311" y="1517106"/>
                <a:ext cx="25682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9725377" y="1507765"/>
              <a:ext cx="28223" cy="34773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9725377" y="1507765"/>
                <a:ext cx="28223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9798755" y="1443789"/>
              <a:ext cx="95956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9798755" y="1443789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9860138" y="1564164"/>
              <a:ext cx="170039" cy="6573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9860138" y="1564164"/>
                <a:ext cx="170039" cy="6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9818511" y="1680661"/>
              <a:ext cx="276578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9818511" y="1680661"/>
                <a:ext cx="276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0205155" y="1443789"/>
              <a:ext cx="135467" cy="22841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0205155" y="1443789"/>
                <a:ext cx="1354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0240433" y="1454364"/>
              <a:ext cx="269522" cy="5026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0240433" y="1454364"/>
                <a:ext cx="269522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10515600" y="1483268"/>
              <a:ext cx="228600" cy="18946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10515600" y="1483268"/>
                <a:ext cx="2286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10699044" y="1457888"/>
              <a:ext cx="59267" cy="3073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10699044" y="1457888"/>
                <a:ext cx="5926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10859911" y="1562225"/>
              <a:ext cx="180623" cy="564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10859911" y="1562225"/>
                <a:ext cx="1806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10899422" y="1497367"/>
              <a:ext cx="90312" cy="2340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10899422" y="1497367"/>
                <a:ext cx="9031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11127317" y="1477628"/>
              <a:ext cx="333727" cy="18752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11127317" y="1477628"/>
                <a:ext cx="333727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11365088" y="1328173"/>
              <a:ext cx="138289" cy="628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11365088" y="1328173"/>
                <a:ext cx="138289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11471804" y="1519045"/>
              <a:ext cx="79905" cy="20884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11471804" y="1519045"/>
                <a:ext cx="7990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11614150" y="1513582"/>
              <a:ext cx="289982" cy="2065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11614150" y="1513582"/>
                <a:ext cx="289982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11954932" y="1438149"/>
              <a:ext cx="197556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11954932" y="1438149"/>
                <a:ext cx="1975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6739466" y="1607343"/>
              <a:ext cx="56444" cy="564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6739466" y="1607343"/>
                <a:ext cx="564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830688" y="4009899"/>
              <a:ext cx="8467" cy="68805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830688" y="4009899"/>
                <a:ext cx="8467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2647244" y="5124994"/>
              <a:ext cx="31044" cy="46969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2647244" y="5124994"/>
                <a:ext cx="31044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2674055" y="5292955"/>
              <a:ext cx="131233" cy="1832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2674055" y="5292955"/>
                <a:ext cx="131233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2799644" y="5363452"/>
              <a:ext cx="141111" cy="12971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2799644" y="5363452"/>
                <a:ext cx="1411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2991555" y="5340893"/>
              <a:ext cx="110067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2991555" y="5340893"/>
                <a:ext cx="1100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3009194" y="5425490"/>
              <a:ext cx="103717" cy="93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3009194" y="5425490"/>
                <a:ext cx="10371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5204177" y="5386011"/>
              <a:ext cx="770467" cy="7839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5204177" y="5386011"/>
                <a:ext cx="770467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3207984" y="5249598"/>
              <a:ext cx="26282" cy="42404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3207984" y="5249598"/>
                <a:ext cx="26282" cy="424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3297766" y="5374731"/>
              <a:ext cx="88900" cy="1616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3297766" y="5374731"/>
                <a:ext cx="8890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3364088" y="5290134"/>
              <a:ext cx="64912" cy="1692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3364088" y="5290134"/>
                <a:ext cx="649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3448755" y="5202189"/>
              <a:ext cx="177800" cy="1323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3448755" y="5202189"/>
                <a:ext cx="177800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922455" y="4062596"/>
              <a:ext cx="433212" cy="4600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922455" y="4062596"/>
                <a:ext cx="433212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9533466" y="3671511"/>
              <a:ext cx="28222" cy="35812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9533466" y="3671511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9612488" y="3825196"/>
              <a:ext cx="95956" cy="15932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9612488" y="3825196"/>
                <a:ext cx="95956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9724672" y="3674331"/>
              <a:ext cx="117122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9724672" y="3674331"/>
                <a:ext cx="1171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831916" y="3586914"/>
              <a:ext cx="254706" cy="22559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831916" y="3586914"/>
                <a:ext cx="25470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912577" y="3558715"/>
              <a:ext cx="163689" cy="34402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912577" y="3558715"/>
                <a:ext cx="16368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908873" y="3584094"/>
              <a:ext cx="158927" cy="3101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908873" y="3584094"/>
                <a:ext cx="15892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6843888" y="1756798"/>
              <a:ext cx="105012" cy="599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6843888" y="175679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3905955" y="2932697"/>
              <a:ext cx="50800" cy="19584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3905955" y="2932697"/>
                <a:ext cx="50800" cy="1958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3911600" y="2752752"/>
              <a:ext cx="56444" cy="21623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3911600" y="2752752"/>
                <a:ext cx="56444" cy="216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119305" y="4444164"/>
              <a:ext cx="210962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119305" y="4444164"/>
                <a:ext cx="21096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228666" y="4313215"/>
              <a:ext cx="22578" cy="30014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228666" y="4313215"/>
                <a:ext cx="22578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9480550" y="4187024"/>
              <a:ext cx="106538" cy="28340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9480550" y="4187024"/>
                <a:ext cx="106538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9515122" y="4166227"/>
              <a:ext cx="277988" cy="62760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9515122" y="4166227"/>
                <a:ext cx="277988" cy="627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821333" y="4101194"/>
              <a:ext cx="254000" cy="59958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821333" y="4101194"/>
                <a:ext cx="254000" cy="599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2963333" y="4376486"/>
              <a:ext cx="2822" cy="1974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2963333" y="4376486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2929466" y="4444164"/>
              <a:ext cx="28222" cy="18611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2929466" y="4444164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2929466" y="4647197"/>
              <a:ext cx="11289" cy="12689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2929466" y="4647197"/>
                <a:ext cx="11289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2946400" y="4362387"/>
              <a:ext cx="16933" cy="4229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2946400" y="4362387"/>
                <a:ext cx="16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2931406" y="4393406"/>
              <a:ext cx="31927" cy="1184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2931406" y="4393406"/>
                <a:ext cx="3192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2952044" y="4506202"/>
              <a:ext cx="14111" cy="7331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2952044" y="4506202"/>
                <a:ext cx="141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2948340" y="4568240"/>
              <a:ext cx="20637" cy="3383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2948340" y="4568240"/>
                <a:ext cx="2063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4" name="墨迹 113"/>
              <p14:cNvContentPartPr/>
              <p14:nvPr/>
            </p14:nvContentPartPr>
            <p14:xfrm>
              <a:off x="5779911" y="5927432"/>
              <a:ext cx="183444" cy="28199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7"/>
            </p:blipFill>
            <p:spPr>
              <a:xfrm>
                <a:off x="5779911" y="5927432"/>
                <a:ext cx="1834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5" name="墨迹 114"/>
              <p14:cNvContentPartPr/>
              <p14:nvPr/>
            </p14:nvContentPartPr>
            <p14:xfrm>
              <a:off x="5966177" y="6074067"/>
              <a:ext cx="73378" cy="1353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9"/>
            </p:blipFill>
            <p:spPr>
              <a:xfrm>
                <a:off x="5966177" y="6074067"/>
                <a:ext cx="7337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6" name="墨迹 115"/>
              <p14:cNvContentPartPr/>
              <p14:nvPr/>
            </p14:nvContentPartPr>
            <p14:xfrm>
              <a:off x="6016977" y="6058557"/>
              <a:ext cx="28223" cy="2862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1"/>
            </p:blipFill>
            <p:spPr>
              <a:xfrm>
                <a:off x="6016977" y="6058557"/>
                <a:ext cx="2822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7" name="墨迹 116"/>
              <p14:cNvContentPartPr/>
              <p14:nvPr/>
            </p14:nvContentPartPr>
            <p14:xfrm>
              <a:off x="6073422" y="6045868"/>
              <a:ext cx="90311" cy="1127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3"/>
            </p:blipFill>
            <p:spPr>
              <a:xfrm>
                <a:off x="6073422" y="6045868"/>
                <a:ext cx="903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8" name="墨迹 117"/>
              <p14:cNvContentPartPr/>
              <p14:nvPr/>
            </p14:nvContentPartPr>
            <p14:xfrm>
              <a:off x="6104466" y="5976428"/>
              <a:ext cx="47978" cy="15685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5"/>
            </p:blipFill>
            <p:spPr>
              <a:xfrm>
                <a:off x="6104466" y="5976428"/>
                <a:ext cx="47978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9" name="墨迹 118"/>
              <p14:cNvContentPartPr/>
              <p14:nvPr/>
            </p14:nvContentPartPr>
            <p14:xfrm>
              <a:off x="6214533" y="6064726"/>
              <a:ext cx="115711" cy="1216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7"/>
            </p:blipFill>
            <p:spPr>
              <a:xfrm>
                <a:off x="6214533" y="6064726"/>
                <a:ext cx="115711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0" name="墨迹 119"/>
              <p14:cNvContentPartPr/>
              <p14:nvPr/>
            </p14:nvContentPartPr>
            <p14:xfrm>
              <a:off x="6201127" y="6141744"/>
              <a:ext cx="143228" cy="2256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9"/>
            </p:blipFill>
            <p:spPr>
              <a:xfrm>
                <a:off x="6201127" y="6141744"/>
                <a:ext cx="1432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1" name="墨迹 120"/>
              <p14:cNvContentPartPr/>
              <p14:nvPr/>
            </p14:nvContentPartPr>
            <p14:xfrm>
              <a:off x="6372577" y="5991409"/>
              <a:ext cx="33867" cy="23211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1"/>
            </p:blipFill>
            <p:spPr>
              <a:xfrm>
                <a:off x="6372577" y="5991409"/>
                <a:ext cx="33867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2" name="墨迹 121"/>
              <p14:cNvContentPartPr/>
              <p14:nvPr/>
            </p14:nvContentPartPr>
            <p14:xfrm>
              <a:off x="6474177" y="6028949"/>
              <a:ext cx="73378" cy="14434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3"/>
            </p:blipFill>
            <p:spPr>
              <a:xfrm>
                <a:off x="6474177" y="6028949"/>
                <a:ext cx="7337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3" name="墨迹 122"/>
              <p14:cNvContentPartPr/>
              <p14:nvPr/>
            </p14:nvContentPartPr>
            <p14:xfrm>
              <a:off x="6570133" y="5966911"/>
              <a:ext cx="112889" cy="169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5"/>
            </p:blipFill>
            <p:spPr>
              <a:xfrm>
                <a:off x="6570133" y="5966911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4" name="墨迹 123"/>
              <p14:cNvContentPartPr/>
              <p14:nvPr/>
            </p14:nvContentPartPr>
            <p14:xfrm>
              <a:off x="6685138" y="5910513"/>
              <a:ext cx="88194" cy="15509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7"/>
            </p:blipFill>
            <p:spPr>
              <a:xfrm>
                <a:off x="6685138" y="5910513"/>
                <a:ext cx="8819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5" name="墨迹 124"/>
              <p14:cNvContentPartPr/>
              <p14:nvPr/>
            </p14:nvContentPartPr>
            <p14:xfrm>
              <a:off x="5768622" y="6463918"/>
              <a:ext cx="73378" cy="39690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9"/>
            </p:blipFill>
            <p:spPr>
              <a:xfrm>
                <a:off x="5768622" y="6463918"/>
                <a:ext cx="73378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6" name="墨迹 125"/>
              <p14:cNvContentPartPr/>
              <p14:nvPr/>
            </p14:nvContentPartPr>
            <p14:xfrm>
              <a:off x="5813777" y="6617427"/>
              <a:ext cx="129823" cy="18276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1"/>
            </p:blipFill>
            <p:spPr>
              <a:xfrm>
                <a:off x="5813777" y="6617427"/>
                <a:ext cx="129823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7" name="墨迹 126"/>
              <p14:cNvContentPartPr/>
              <p14:nvPr/>
            </p14:nvContentPartPr>
            <p14:xfrm>
              <a:off x="6000044" y="6649327"/>
              <a:ext cx="118533" cy="13535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3"/>
            </p:blipFill>
            <p:spPr>
              <a:xfrm>
                <a:off x="6000044" y="6649327"/>
                <a:ext cx="1185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8" name="墨迹 127"/>
              <p14:cNvContentPartPr/>
              <p14:nvPr/>
            </p14:nvContentPartPr>
            <p14:xfrm>
              <a:off x="6180666" y="6609848"/>
              <a:ext cx="146756" cy="2256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5"/>
            </p:blipFill>
            <p:spPr>
              <a:xfrm>
                <a:off x="6180666" y="6609848"/>
                <a:ext cx="1467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9" name="墨迹 128"/>
              <p14:cNvContentPartPr/>
              <p14:nvPr/>
            </p14:nvContentPartPr>
            <p14:xfrm>
              <a:off x="6185605" y="6694445"/>
              <a:ext cx="195439" cy="3242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7"/>
            </p:blipFill>
            <p:spPr>
              <a:xfrm>
                <a:off x="6185605" y="6694445"/>
                <a:ext cx="19543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0" name="墨迹 129"/>
              <p14:cNvContentPartPr/>
              <p14:nvPr/>
            </p14:nvContentPartPr>
            <p14:xfrm>
              <a:off x="6429022" y="6542699"/>
              <a:ext cx="50800" cy="27582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9"/>
            </p:blipFill>
            <p:spPr>
              <a:xfrm>
                <a:off x="6429022" y="6542699"/>
                <a:ext cx="50800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1" name="墨迹 130"/>
              <p14:cNvContentPartPr/>
              <p14:nvPr/>
            </p14:nvContentPartPr>
            <p14:xfrm>
              <a:off x="6524977" y="6621128"/>
              <a:ext cx="107245" cy="1388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1"/>
            </p:blipFill>
            <p:spPr>
              <a:xfrm>
                <a:off x="6524977" y="6621128"/>
                <a:ext cx="107245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2" name="墨迹 131"/>
              <p14:cNvContentPartPr/>
              <p14:nvPr/>
            </p14:nvContentPartPr>
            <p14:xfrm>
              <a:off x="6683022" y="6533711"/>
              <a:ext cx="124178" cy="197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3"/>
            </p:blipFill>
            <p:spPr>
              <a:xfrm>
                <a:off x="6683022" y="6533711"/>
                <a:ext cx="1241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3" name="墨迹 132"/>
              <p14:cNvContentPartPr/>
              <p14:nvPr/>
            </p14:nvContentPartPr>
            <p14:xfrm>
              <a:off x="6816372" y="6454753"/>
              <a:ext cx="154516" cy="19457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5"/>
            </p:blipFill>
            <p:spPr>
              <a:xfrm>
                <a:off x="6816372" y="6454753"/>
                <a:ext cx="15451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4" name="墨迹 133"/>
              <p14:cNvContentPartPr/>
              <p14:nvPr/>
            </p14:nvContentPartPr>
            <p14:xfrm>
              <a:off x="7526866" y="1032083"/>
              <a:ext cx="98778" cy="5639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7"/>
            </p:blipFill>
            <p:spPr>
              <a:xfrm>
                <a:off x="7526866" y="1032083"/>
                <a:ext cx="98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5" name="墨迹 134"/>
              <p14:cNvContentPartPr/>
              <p14:nvPr/>
            </p14:nvContentPartPr>
            <p14:xfrm>
              <a:off x="6937022" y="936207"/>
              <a:ext cx="105012" cy="599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9"/>
            </p:blipFill>
            <p:spPr>
              <a:xfrm>
                <a:off x="6937022" y="93620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6" name="墨迹 135"/>
              <p14:cNvContentPartPr/>
              <p14:nvPr/>
            </p14:nvContentPartPr>
            <p14:xfrm>
              <a:off x="2573866" y="941847"/>
              <a:ext cx="28222" cy="40606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1"/>
            </p:blipFill>
            <p:spPr>
              <a:xfrm>
                <a:off x="2573866" y="941847"/>
                <a:ext cx="28222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7" name="墨迹 136"/>
              <p14:cNvContentPartPr/>
              <p14:nvPr/>
            </p14:nvContentPartPr>
            <p14:xfrm>
              <a:off x="2577747" y="1023095"/>
              <a:ext cx="171097" cy="21484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3"/>
            </p:blipFill>
            <p:spPr>
              <a:xfrm>
                <a:off x="2577747" y="1023095"/>
                <a:ext cx="171097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8" name="墨迹 137"/>
              <p14:cNvContentPartPr/>
              <p14:nvPr/>
            </p14:nvContentPartPr>
            <p14:xfrm>
              <a:off x="2794000" y="1077202"/>
              <a:ext cx="129822" cy="564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5"/>
            </p:blipFill>
            <p:spPr>
              <a:xfrm>
                <a:off x="2794000" y="1077202"/>
                <a:ext cx="129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9" name="墨迹 138"/>
              <p14:cNvContentPartPr/>
              <p14:nvPr/>
            </p14:nvContentPartPr>
            <p14:xfrm>
              <a:off x="2788355" y="1161799"/>
              <a:ext cx="158045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7"/>
            </p:blipFill>
            <p:spPr>
              <a:xfrm>
                <a:off x="2788355" y="1161799"/>
                <a:ext cx="1580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0" name="墨迹 139"/>
              <p14:cNvContentPartPr/>
              <p14:nvPr/>
            </p14:nvContentPartPr>
            <p14:xfrm>
              <a:off x="3166533" y="1122320"/>
              <a:ext cx="105012" cy="5995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3166533" y="1122320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1" name="墨迹 140"/>
              <p14:cNvContentPartPr/>
              <p14:nvPr/>
            </p14:nvContentPartPr>
            <p14:xfrm>
              <a:off x="3140251" y="1099761"/>
              <a:ext cx="974549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0"/>
            </p:blipFill>
            <p:spPr>
              <a:xfrm>
                <a:off x="3140251" y="1099761"/>
                <a:ext cx="9745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2" name="墨迹 141"/>
              <p14:cNvContentPartPr/>
              <p14:nvPr/>
            </p14:nvContentPartPr>
            <p14:xfrm>
              <a:off x="4220633" y="1517106"/>
              <a:ext cx="334433" cy="564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2"/>
            </p:blipFill>
            <p:spPr>
              <a:xfrm>
                <a:off x="4220633" y="1517106"/>
                <a:ext cx="3344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3" name="墨迹 142"/>
              <p14:cNvContentPartPr/>
              <p14:nvPr/>
            </p14:nvContentPartPr>
            <p14:xfrm>
              <a:off x="3228622" y="733174"/>
              <a:ext cx="270933" cy="37786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4"/>
            </p:blipFill>
            <p:spPr>
              <a:xfrm>
                <a:off x="3228622" y="733174"/>
                <a:ext cx="270933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4" name="墨迹 143"/>
              <p14:cNvContentPartPr/>
              <p14:nvPr/>
            </p14:nvContentPartPr>
            <p14:xfrm>
              <a:off x="3499555" y="934621"/>
              <a:ext cx="152400" cy="10310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6"/>
            </p:blipFill>
            <p:spPr>
              <a:xfrm>
                <a:off x="3499555" y="934621"/>
                <a:ext cx="152400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5" name="墨迹 144"/>
              <p14:cNvContentPartPr/>
              <p14:nvPr/>
            </p14:nvContentPartPr>
            <p14:xfrm>
              <a:off x="3635022" y="889502"/>
              <a:ext cx="28222" cy="25150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8"/>
            </p:blipFill>
            <p:spPr>
              <a:xfrm>
                <a:off x="3635022" y="889502"/>
                <a:ext cx="28222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6" name="墨迹 145"/>
              <p14:cNvContentPartPr/>
              <p14:nvPr/>
            </p14:nvContentPartPr>
            <p14:xfrm>
              <a:off x="3676473" y="955241"/>
              <a:ext cx="37571" cy="14804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0"/>
            </p:blipFill>
            <p:spPr>
              <a:xfrm>
                <a:off x="3676473" y="955241"/>
                <a:ext cx="37571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7" name="墨迹 146"/>
              <p14:cNvContentPartPr/>
              <p14:nvPr/>
            </p14:nvContentPartPr>
            <p14:xfrm>
              <a:off x="3768372" y="939027"/>
              <a:ext cx="171450" cy="11561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2"/>
            </p:blipFill>
            <p:spPr>
              <a:xfrm>
                <a:off x="3768372" y="939027"/>
                <a:ext cx="17145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8" name="墨迹 147"/>
              <p14:cNvContentPartPr/>
              <p14:nvPr/>
            </p14:nvContentPartPr>
            <p14:xfrm>
              <a:off x="3958695" y="902368"/>
              <a:ext cx="48860" cy="15209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4"/>
            </p:blipFill>
            <p:spPr>
              <a:xfrm>
                <a:off x="3958695" y="902368"/>
                <a:ext cx="48860" cy="152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9" name="墨迹 148"/>
              <p14:cNvContentPartPr/>
              <p14:nvPr/>
            </p14:nvContentPartPr>
            <p14:xfrm>
              <a:off x="3996266" y="882100"/>
              <a:ext cx="203200" cy="22753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6"/>
            </p:blipFill>
            <p:spPr>
              <a:xfrm>
                <a:off x="3996266" y="882100"/>
                <a:ext cx="203200" cy="227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0" name="墨迹 149"/>
              <p14:cNvContentPartPr/>
              <p14:nvPr/>
            </p14:nvContentPartPr>
            <p14:xfrm>
              <a:off x="3273777" y="1129899"/>
              <a:ext cx="259645" cy="40976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8"/>
            </p:blipFill>
            <p:spPr>
              <a:xfrm>
                <a:off x="3273777" y="1129899"/>
                <a:ext cx="259645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1" name="墨迹 150"/>
              <p14:cNvContentPartPr/>
              <p14:nvPr/>
            </p14:nvContentPartPr>
            <p14:xfrm>
              <a:off x="3486679" y="1408188"/>
              <a:ext cx="82726" cy="1596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0"/>
            </p:blipFill>
            <p:spPr>
              <a:xfrm>
                <a:off x="3486679" y="1408188"/>
                <a:ext cx="82726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2" name="墨迹 151"/>
              <p14:cNvContentPartPr/>
              <p14:nvPr/>
            </p14:nvContentPartPr>
            <p14:xfrm>
              <a:off x="3499555" y="1378402"/>
              <a:ext cx="225778" cy="40923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2"/>
            </p:blipFill>
            <p:spPr>
              <a:xfrm>
                <a:off x="3499555" y="1378402"/>
                <a:ext cx="225778" cy="409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3" name="墨迹 152"/>
              <p14:cNvContentPartPr/>
              <p14:nvPr/>
            </p14:nvContentPartPr>
            <p14:xfrm>
              <a:off x="3748087" y="1370472"/>
              <a:ext cx="84490" cy="56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4"/>
            </p:blipFill>
            <p:spPr>
              <a:xfrm>
                <a:off x="3748087" y="1370472"/>
                <a:ext cx="8449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4" name="墨迹 153"/>
              <p14:cNvContentPartPr/>
              <p14:nvPr/>
            </p14:nvContentPartPr>
            <p14:xfrm>
              <a:off x="3776133" y="1299269"/>
              <a:ext cx="33867" cy="18681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6"/>
            </p:blipFill>
            <p:spPr>
              <a:xfrm>
                <a:off x="3776133" y="1299269"/>
                <a:ext cx="3386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5" name="墨迹 154"/>
              <p14:cNvContentPartPr/>
              <p14:nvPr/>
            </p14:nvContentPartPr>
            <p14:xfrm>
              <a:off x="4080933" y="1085662"/>
              <a:ext cx="567267" cy="4229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8"/>
            </p:blipFill>
            <p:spPr>
              <a:xfrm>
                <a:off x="4080933" y="1085662"/>
                <a:ext cx="5672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6" name="墨迹 155"/>
              <p14:cNvContentPartPr/>
              <p14:nvPr/>
            </p14:nvContentPartPr>
            <p14:xfrm>
              <a:off x="3953051" y="1191408"/>
              <a:ext cx="192793" cy="35178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0"/>
            </p:blipFill>
            <p:spPr>
              <a:xfrm>
                <a:off x="3953051" y="1191408"/>
                <a:ext cx="192793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7" name="墨迹 156"/>
              <p14:cNvContentPartPr/>
              <p14:nvPr/>
            </p14:nvContentPartPr>
            <p14:xfrm>
              <a:off x="4143022" y="1362717"/>
              <a:ext cx="191911" cy="43638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2"/>
            </p:blipFill>
            <p:spPr>
              <a:xfrm>
                <a:off x="4143022" y="1362717"/>
                <a:ext cx="191911" cy="436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8" name="墨迹 157"/>
              <p14:cNvContentPartPr/>
              <p14:nvPr/>
            </p14:nvContentPartPr>
            <p14:xfrm>
              <a:off x="4323644" y="1471988"/>
              <a:ext cx="56444" cy="18223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4"/>
            </p:blipFill>
            <p:spPr>
              <a:xfrm>
                <a:off x="4323644" y="1471988"/>
                <a:ext cx="5644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9" name="墨迹 158"/>
              <p14:cNvContentPartPr/>
              <p14:nvPr/>
            </p14:nvContentPartPr>
            <p14:xfrm>
              <a:off x="4419600" y="1387391"/>
              <a:ext cx="282222" cy="22911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6"/>
            </p:blipFill>
            <p:spPr>
              <a:xfrm>
                <a:off x="4419600" y="1387391"/>
                <a:ext cx="282222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0" name="墨迹 159"/>
              <p14:cNvContentPartPr/>
              <p14:nvPr/>
            </p14:nvContentPartPr>
            <p14:xfrm>
              <a:off x="4696177" y="1387391"/>
              <a:ext cx="87489" cy="564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8"/>
            </p:blipFill>
            <p:spPr>
              <a:xfrm>
                <a:off x="4696177" y="1387391"/>
                <a:ext cx="874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1" name="墨迹 160"/>
              <p14:cNvContentPartPr/>
              <p14:nvPr/>
            </p14:nvContentPartPr>
            <p14:xfrm>
              <a:off x="4605866" y="1054643"/>
              <a:ext cx="327378" cy="5075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0"/>
            </p:blipFill>
            <p:spPr>
              <a:xfrm>
                <a:off x="4605866" y="1054643"/>
                <a:ext cx="327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2" name="墨迹 161"/>
              <p14:cNvContentPartPr/>
              <p14:nvPr/>
            </p14:nvContentPartPr>
            <p14:xfrm>
              <a:off x="7941733" y="5865394"/>
              <a:ext cx="239889" cy="15791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2"/>
            </p:blipFill>
            <p:spPr>
              <a:xfrm>
                <a:off x="7941733" y="5865394"/>
                <a:ext cx="2398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3" name="墨迹 162"/>
              <p14:cNvContentPartPr/>
              <p14:nvPr/>
            </p14:nvContentPartPr>
            <p14:xfrm>
              <a:off x="8144933" y="5754889"/>
              <a:ext cx="62089" cy="46299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4"/>
            </p:blipFill>
            <p:spPr>
              <a:xfrm>
                <a:off x="8144933" y="5754889"/>
                <a:ext cx="62089" cy="462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4" name="墨迹 163"/>
              <p14:cNvContentPartPr/>
              <p14:nvPr/>
            </p14:nvContentPartPr>
            <p14:xfrm>
              <a:off x="8218311" y="5896061"/>
              <a:ext cx="39511" cy="15914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6"/>
            </p:blipFill>
            <p:spPr>
              <a:xfrm>
                <a:off x="8218311" y="5896061"/>
                <a:ext cx="39511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5" name="墨迹 164"/>
              <p14:cNvContentPartPr/>
              <p14:nvPr/>
            </p14:nvContentPartPr>
            <p14:xfrm>
              <a:off x="8305094" y="5872972"/>
              <a:ext cx="280106" cy="13130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8"/>
            </p:blipFill>
            <p:spPr>
              <a:xfrm>
                <a:off x="8305094" y="5872972"/>
                <a:ext cx="280106" cy="13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6" name="墨迹 165"/>
              <p14:cNvContentPartPr/>
              <p14:nvPr/>
            </p14:nvContentPartPr>
            <p14:xfrm>
              <a:off x="8630355" y="5851294"/>
              <a:ext cx="93134" cy="14945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0"/>
            </p:blipFill>
            <p:spPr>
              <a:xfrm>
                <a:off x="8630355" y="5851294"/>
                <a:ext cx="93134" cy="149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7" name="墨迹 166"/>
              <p14:cNvContentPartPr/>
              <p14:nvPr/>
            </p14:nvContentPartPr>
            <p14:xfrm>
              <a:off x="8703733" y="5803356"/>
              <a:ext cx="32456" cy="32146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2"/>
            </p:blipFill>
            <p:spPr>
              <a:xfrm>
                <a:off x="8703733" y="5803356"/>
                <a:ext cx="324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8" name="墨迹 167"/>
              <p14:cNvContentPartPr/>
              <p14:nvPr/>
            </p14:nvContentPartPr>
            <p14:xfrm>
              <a:off x="8844844" y="5882314"/>
              <a:ext cx="174978" cy="4511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4"/>
            </p:blipFill>
            <p:spPr>
              <a:xfrm>
                <a:off x="8844844" y="5882314"/>
                <a:ext cx="1749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9" name="墨迹 168"/>
              <p14:cNvContentPartPr/>
              <p14:nvPr/>
            </p14:nvContentPartPr>
            <p14:xfrm>
              <a:off x="8810272" y="5989470"/>
              <a:ext cx="189794" cy="846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6"/>
            </p:blipFill>
            <p:spPr>
              <a:xfrm>
                <a:off x="8810272" y="5989470"/>
                <a:ext cx="18979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0" name="墨迹 169"/>
              <p14:cNvContentPartPr/>
              <p14:nvPr/>
            </p14:nvContentPartPr>
            <p14:xfrm>
              <a:off x="7699022" y="5675051"/>
              <a:ext cx="242711" cy="38015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8"/>
            </p:blipFill>
            <p:spPr>
              <a:xfrm>
                <a:off x="7699022" y="5675051"/>
                <a:ext cx="242711" cy="380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1" name="墨迹 170"/>
              <p14:cNvContentPartPr/>
              <p14:nvPr/>
            </p14:nvContentPartPr>
            <p14:xfrm>
              <a:off x="9144000" y="5701840"/>
              <a:ext cx="214488" cy="33645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0"/>
            </p:blipFill>
            <p:spPr>
              <a:xfrm>
                <a:off x="9144000" y="5701840"/>
                <a:ext cx="214488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2" name="墨迹 171"/>
              <p14:cNvContentPartPr/>
              <p14:nvPr/>
            </p14:nvContentPartPr>
            <p14:xfrm>
              <a:off x="9456384" y="5890069"/>
              <a:ext cx="195616" cy="11632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2"/>
            </p:blipFill>
            <p:spPr>
              <a:xfrm>
                <a:off x="9456384" y="5890069"/>
                <a:ext cx="195616" cy="116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3" name="墨迹 172"/>
              <p14:cNvContentPartPr/>
              <p14:nvPr/>
            </p14:nvContentPartPr>
            <p14:xfrm>
              <a:off x="9618133" y="5800537"/>
              <a:ext cx="62089" cy="36024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4"/>
            </p:blipFill>
            <p:spPr>
              <a:xfrm>
                <a:off x="9618133" y="5800537"/>
                <a:ext cx="6208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4" name="墨迹 173"/>
              <p14:cNvContentPartPr/>
              <p14:nvPr/>
            </p14:nvContentPartPr>
            <p14:xfrm>
              <a:off x="9672461" y="5968320"/>
              <a:ext cx="44450" cy="10909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6"/>
            </p:blipFill>
            <p:spPr>
              <a:xfrm>
                <a:off x="9672461" y="5968320"/>
                <a:ext cx="44450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5" name="墨迹 174"/>
              <p14:cNvContentPartPr/>
              <p14:nvPr/>
            </p14:nvContentPartPr>
            <p14:xfrm>
              <a:off x="9814277" y="5921792"/>
              <a:ext cx="258939" cy="11279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8"/>
            </p:blipFill>
            <p:spPr>
              <a:xfrm>
                <a:off x="9814277" y="5921792"/>
                <a:ext cx="258939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6" name="墨迹 175"/>
              <p14:cNvContentPartPr/>
              <p14:nvPr/>
            </p14:nvContentPartPr>
            <p14:xfrm>
              <a:off x="10119783" y="5816927"/>
              <a:ext cx="107950" cy="21871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0"/>
            </p:blipFill>
            <p:spPr>
              <a:xfrm>
                <a:off x="10119783" y="5816927"/>
                <a:ext cx="107950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7" name="墨迹 176"/>
              <p14:cNvContentPartPr/>
              <p14:nvPr/>
            </p14:nvContentPartPr>
            <p14:xfrm>
              <a:off x="10165644" y="5797716"/>
              <a:ext cx="220133" cy="46246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2"/>
            </p:blipFill>
            <p:spPr>
              <a:xfrm>
                <a:off x="10165644" y="5797716"/>
                <a:ext cx="22013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8" name="墨迹 177"/>
              <p14:cNvContentPartPr/>
              <p14:nvPr/>
            </p14:nvContentPartPr>
            <p14:xfrm>
              <a:off x="671688" y="6057147"/>
              <a:ext cx="237067" cy="42298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4"/>
            </p:blipFill>
            <p:spPr>
              <a:xfrm>
                <a:off x="671688" y="6057147"/>
                <a:ext cx="237067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9" name="墨迹 178"/>
              <p14:cNvContentPartPr/>
              <p14:nvPr/>
            </p14:nvContentPartPr>
            <p14:xfrm>
              <a:off x="893233" y="6322218"/>
              <a:ext cx="63500" cy="1691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6"/>
            </p:blipFill>
            <p:spPr>
              <a:xfrm>
                <a:off x="893233" y="6322218"/>
                <a:ext cx="635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0" name="墨迹 179"/>
              <p14:cNvContentPartPr/>
              <p14:nvPr/>
            </p14:nvContentPartPr>
            <p14:xfrm>
              <a:off x="976488" y="6310939"/>
              <a:ext cx="39512" cy="1353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8"/>
            </p:blipFill>
            <p:spPr>
              <a:xfrm>
                <a:off x="976488" y="6310939"/>
                <a:ext cx="395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1" name="墨迹 180"/>
              <p14:cNvContentPartPr/>
              <p14:nvPr/>
            </p14:nvContentPartPr>
            <p14:xfrm>
              <a:off x="869244" y="6274280"/>
              <a:ext cx="112889" cy="2798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0"/>
            </p:blipFill>
            <p:spPr>
              <a:xfrm>
                <a:off x="869244" y="6274280"/>
                <a:ext cx="112889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2" name="墨迹 181"/>
              <p14:cNvContentPartPr/>
              <p14:nvPr/>
            </p14:nvContentPartPr>
            <p14:xfrm>
              <a:off x="903111" y="6303184"/>
              <a:ext cx="174977" cy="44519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2"/>
            </p:blipFill>
            <p:spPr>
              <a:xfrm>
                <a:off x="903111" y="6303184"/>
                <a:ext cx="174977" cy="445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3" name="墨迹 182"/>
              <p14:cNvContentPartPr/>
              <p14:nvPr/>
            </p14:nvContentPartPr>
            <p14:xfrm>
              <a:off x="1117600" y="6322218"/>
              <a:ext cx="90311" cy="564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4"/>
            </p:blipFill>
            <p:spPr>
              <a:xfrm>
                <a:off x="1117600" y="6322218"/>
                <a:ext cx="903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4" name="墨迹 183"/>
              <p14:cNvContentPartPr/>
              <p14:nvPr/>
            </p14:nvContentPartPr>
            <p14:xfrm>
              <a:off x="1164695" y="6276395"/>
              <a:ext cx="3705" cy="113501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6"/>
            </p:blipFill>
            <p:spPr>
              <a:xfrm>
                <a:off x="1164695" y="6276395"/>
                <a:ext cx="3705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5" name="墨迹 184"/>
              <p14:cNvContentPartPr/>
              <p14:nvPr/>
            </p14:nvContentPartPr>
            <p14:xfrm>
              <a:off x="1270000" y="6271460"/>
              <a:ext cx="129822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8"/>
            </p:blipFill>
            <p:spPr>
              <a:xfrm>
                <a:off x="1270000" y="6271460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6" name="墨迹 185"/>
              <p14:cNvContentPartPr/>
              <p14:nvPr/>
            </p14:nvContentPartPr>
            <p14:xfrm>
              <a:off x="1270705" y="6361697"/>
              <a:ext cx="146050" cy="1127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0"/>
            </p:blipFill>
            <p:spPr>
              <a:xfrm>
                <a:off x="1270705" y="6361697"/>
                <a:ext cx="1460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7" name="墨迹 186"/>
              <p14:cNvContentPartPr/>
              <p14:nvPr/>
            </p14:nvContentPartPr>
            <p14:xfrm>
              <a:off x="1524000" y="6353237"/>
              <a:ext cx="959555" cy="846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2"/>
            </p:blipFill>
            <p:spPr>
              <a:xfrm>
                <a:off x="1524000" y="6353237"/>
                <a:ext cx="9595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8" name="墨迹 187"/>
              <p14:cNvContentPartPr/>
              <p14:nvPr/>
            </p14:nvContentPartPr>
            <p14:xfrm>
              <a:off x="1642533" y="5972550"/>
              <a:ext cx="203200" cy="29327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4"/>
            </p:blipFill>
            <p:spPr>
              <a:xfrm>
                <a:off x="1642533" y="5972550"/>
                <a:ext cx="2032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9" name="墨迹 188"/>
              <p14:cNvContentPartPr/>
              <p14:nvPr/>
            </p14:nvContentPartPr>
            <p14:xfrm>
              <a:off x="1890888" y="6116365"/>
              <a:ext cx="177800" cy="13817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6"/>
            </p:blipFill>
            <p:spPr>
              <a:xfrm>
                <a:off x="1890888" y="6116365"/>
                <a:ext cx="177800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0" name="墨迹 189"/>
              <p14:cNvContentPartPr/>
              <p14:nvPr/>
            </p14:nvContentPartPr>
            <p14:xfrm>
              <a:off x="2040466" y="6066312"/>
              <a:ext cx="53622" cy="325346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8"/>
            </p:blipFill>
            <p:spPr>
              <a:xfrm>
                <a:off x="2040466" y="6066312"/>
                <a:ext cx="53622" cy="325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1" name="墨迹 190"/>
              <p14:cNvContentPartPr/>
              <p14:nvPr/>
            </p14:nvContentPartPr>
            <p14:xfrm>
              <a:off x="2094088" y="6144388"/>
              <a:ext cx="53623" cy="14698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0"/>
            </p:blipFill>
            <p:spPr>
              <a:xfrm>
                <a:off x="2094088" y="6144388"/>
                <a:ext cx="53623" cy="146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2" name="墨迹 191"/>
              <p14:cNvContentPartPr/>
              <p14:nvPr/>
            </p14:nvContentPartPr>
            <p14:xfrm>
              <a:off x="2181401" y="6134871"/>
              <a:ext cx="245710" cy="13658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2"/>
            </p:blipFill>
            <p:spPr>
              <a:xfrm>
                <a:off x="2181401" y="6134871"/>
                <a:ext cx="245710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3" name="墨迹 192"/>
              <p14:cNvContentPartPr/>
              <p14:nvPr/>
            </p14:nvContentPartPr>
            <p14:xfrm>
              <a:off x="2468562" y="6053446"/>
              <a:ext cx="75142" cy="17800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4"/>
            </p:blipFill>
            <p:spPr>
              <a:xfrm>
                <a:off x="2468562" y="6053446"/>
                <a:ext cx="75142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4" name="墨迹 193"/>
              <p14:cNvContentPartPr/>
              <p14:nvPr/>
            </p14:nvContentPartPr>
            <p14:xfrm>
              <a:off x="2483555" y="6053446"/>
              <a:ext cx="160867" cy="30825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6"/>
            </p:blipFill>
            <p:spPr>
              <a:xfrm>
                <a:off x="2483555" y="6053446"/>
                <a:ext cx="160867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5" name="墨迹 194"/>
              <p14:cNvContentPartPr/>
              <p14:nvPr/>
            </p14:nvContentPartPr>
            <p14:xfrm>
              <a:off x="2422172" y="6339138"/>
              <a:ext cx="374650" cy="1691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8"/>
            </p:blipFill>
            <p:spPr>
              <a:xfrm>
                <a:off x="2422172" y="6339138"/>
                <a:ext cx="3746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6" name="墨迹 195"/>
              <p14:cNvContentPartPr/>
              <p14:nvPr/>
            </p14:nvContentPartPr>
            <p14:xfrm>
              <a:off x="1698977" y="6378616"/>
              <a:ext cx="56445" cy="360947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0"/>
            </p:blipFill>
            <p:spPr>
              <a:xfrm>
                <a:off x="1698977" y="6378616"/>
                <a:ext cx="56445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7" name="墨迹 196"/>
              <p14:cNvContentPartPr/>
              <p14:nvPr/>
            </p14:nvContentPartPr>
            <p14:xfrm>
              <a:off x="1706562" y="6468853"/>
              <a:ext cx="164571" cy="19739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2"/>
            </p:blipFill>
            <p:spPr>
              <a:xfrm>
                <a:off x="1706562" y="6468853"/>
                <a:ext cx="16457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8" name="墨迹 197"/>
              <p14:cNvContentPartPr/>
              <p14:nvPr/>
            </p14:nvContentPartPr>
            <p14:xfrm>
              <a:off x="2009422" y="6530891"/>
              <a:ext cx="101600" cy="9587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4"/>
            </p:blipFill>
            <p:spPr>
              <a:xfrm>
                <a:off x="2009422" y="6530891"/>
                <a:ext cx="1016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9" name="墨迹 198"/>
              <p14:cNvContentPartPr/>
              <p14:nvPr/>
            </p14:nvContentPartPr>
            <p14:xfrm>
              <a:off x="2017183" y="6527542"/>
              <a:ext cx="91017" cy="13306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6"/>
            </p:blipFill>
            <p:spPr>
              <a:xfrm>
                <a:off x="2017183" y="6527542"/>
                <a:ext cx="91017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0" name="墨迹 199"/>
              <p14:cNvContentPartPr/>
              <p14:nvPr/>
            </p14:nvContentPartPr>
            <p14:xfrm>
              <a:off x="2212622" y="6401175"/>
              <a:ext cx="190500" cy="27071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8"/>
            </p:blipFill>
            <p:spPr>
              <a:xfrm>
                <a:off x="2212622" y="6401175"/>
                <a:ext cx="1905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1" name="墨迹 200"/>
              <p14:cNvContentPartPr/>
              <p14:nvPr/>
            </p14:nvContentPartPr>
            <p14:xfrm>
              <a:off x="2446161" y="6546401"/>
              <a:ext cx="184150" cy="102926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0"/>
            </p:blipFill>
            <p:spPr>
              <a:xfrm>
                <a:off x="2446161" y="6546401"/>
                <a:ext cx="18415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2" name="墨迹 201"/>
              <p14:cNvContentPartPr/>
              <p14:nvPr/>
            </p14:nvContentPartPr>
            <p14:xfrm>
              <a:off x="2619022" y="6478723"/>
              <a:ext cx="28222" cy="38491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2"/>
            </p:blipFill>
            <p:spPr>
              <a:xfrm>
                <a:off x="2619022" y="6478723"/>
                <a:ext cx="28222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3" name="墨迹 202"/>
              <p14:cNvContentPartPr/>
              <p14:nvPr/>
            </p14:nvContentPartPr>
            <p14:xfrm>
              <a:off x="2681111" y="6576009"/>
              <a:ext cx="45155" cy="14452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4"/>
            </p:blipFill>
            <p:spPr>
              <a:xfrm>
                <a:off x="2681111" y="6576009"/>
                <a:ext cx="45155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4" name="墨迹 203"/>
              <p14:cNvContentPartPr/>
              <p14:nvPr/>
            </p14:nvContentPartPr>
            <p14:xfrm>
              <a:off x="2779712" y="6546048"/>
              <a:ext cx="262643" cy="159677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6"/>
            </p:blipFill>
            <p:spPr>
              <a:xfrm>
                <a:off x="2779712" y="6546048"/>
                <a:ext cx="26264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5" name="墨迹 204"/>
              <p14:cNvContentPartPr/>
              <p14:nvPr/>
            </p14:nvContentPartPr>
            <p14:xfrm>
              <a:off x="3042355" y="6513972"/>
              <a:ext cx="84667" cy="563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8"/>
            </p:blipFill>
            <p:spPr>
              <a:xfrm>
                <a:off x="3042355" y="6513972"/>
                <a:ext cx="846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6" name="墨迹 205"/>
              <p14:cNvContentPartPr/>
              <p14:nvPr/>
            </p14:nvContentPartPr>
            <p14:xfrm>
              <a:off x="2723444" y="6305299"/>
              <a:ext cx="691444" cy="4511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0"/>
            </p:blipFill>
            <p:spPr>
              <a:xfrm>
                <a:off x="2723444" y="6305299"/>
                <a:ext cx="6914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7" name="墨迹 206"/>
              <p14:cNvContentPartPr/>
              <p14:nvPr/>
            </p14:nvContentPartPr>
            <p14:xfrm>
              <a:off x="310444" y="5201307"/>
              <a:ext cx="177800" cy="235462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2"/>
            </p:blipFill>
            <p:spPr>
              <a:xfrm>
                <a:off x="310444" y="5201307"/>
                <a:ext cx="177800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8" name="墨迹 207"/>
              <p14:cNvContentPartPr/>
              <p14:nvPr/>
            </p14:nvContentPartPr>
            <p14:xfrm>
              <a:off x="468488" y="5267751"/>
              <a:ext cx="186267" cy="35231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4"/>
            </p:blipFill>
            <p:spPr>
              <a:xfrm>
                <a:off x="468488" y="5267751"/>
                <a:ext cx="186267" cy="352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9" name="墨迹 208"/>
              <p14:cNvContentPartPr/>
              <p14:nvPr/>
            </p14:nvContentPartPr>
            <p14:xfrm>
              <a:off x="682977" y="5356226"/>
              <a:ext cx="242711" cy="134121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6"/>
            </p:blipFill>
            <p:spPr>
              <a:xfrm>
                <a:off x="682977" y="5356226"/>
                <a:ext cx="242711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0" name="墨迹 209"/>
              <p14:cNvContentPartPr/>
              <p14:nvPr/>
            </p14:nvContentPartPr>
            <p14:xfrm>
              <a:off x="953911" y="5281675"/>
              <a:ext cx="64911" cy="1973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8"/>
            </p:blipFill>
            <p:spPr>
              <a:xfrm>
                <a:off x="953911" y="5281675"/>
                <a:ext cx="649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1" name="墨迹 210"/>
              <p14:cNvContentPartPr/>
              <p14:nvPr/>
            </p14:nvContentPartPr>
            <p14:xfrm>
              <a:off x="1078088" y="5340893"/>
              <a:ext cx="110067" cy="1691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0"/>
            </p:blipFill>
            <p:spPr>
              <a:xfrm>
                <a:off x="1078088" y="5340893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2" name="墨迹 211"/>
              <p14:cNvContentPartPr/>
              <p14:nvPr/>
            </p14:nvContentPartPr>
            <p14:xfrm>
              <a:off x="1071738" y="5419850"/>
              <a:ext cx="136173" cy="1127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2"/>
            </p:blipFill>
            <p:spPr>
              <a:xfrm>
                <a:off x="1071738" y="5419850"/>
                <a:ext cx="1361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3" name="墨迹 212"/>
              <p14:cNvContentPartPr/>
              <p14:nvPr/>
            </p14:nvContentPartPr>
            <p14:xfrm>
              <a:off x="1315155" y="4966551"/>
              <a:ext cx="67733" cy="45893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4"/>
            </p:blipFill>
            <p:spPr>
              <a:xfrm>
                <a:off x="1315155" y="4966551"/>
                <a:ext cx="67733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1335616" y="5134159"/>
              <a:ext cx="152577" cy="16161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1335616" y="5134159"/>
                <a:ext cx="15257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1461911" y="5199898"/>
              <a:ext cx="104422" cy="14663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1461911" y="5199898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1732844" y="5064542"/>
              <a:ext cx="180622" cy="27635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1732844" y="5064542"/>
                <a:ext cx="1806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1885244" y="5190733"/>
              <a:ext cx="160867" cy="10874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1885244" y="5190733"/>
                <a:ext cx="160867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2026355" y="5141737"/>
              <a:ext cx="45156" cy="30067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2026355" y="5141737"/>
                <a:ext cx="45156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2055988" y="5227391"/>
              <a:ext cx="38100" cy="144521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2055988" y="5227391"/>
                <a:ext cx="38100" cy="144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2144888" y="5205537"/>
              <a:ext cx="163689" cy="138175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2144888" y="5205537"/>
                <a:ext cx="1636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2362200" y="5166059"/>
              <a:ext cx="14111" cy="16919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2362200" y="5166059"/>
                <a:ext cx="14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2376311" y="5239376"/>
              <a:ext cx="56444" cy="1692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2376311" y="5239376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3" name="墨迹 222"/>
              <p14:cNvContentPartPr/>
              <p14:nvPr/>
            </p14:nvContentPartPr>
            <p14:xfrm>
              <a:off x="2432755" y="5154779"/>
              <a:ext cx="11289" cy="222773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4"/>
            </p:blipFill>
            <p:spPr>
              <a:xfrm>
                <a:off x="2432755" y="5154779"/>
                <a:ext cx="11289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4" name="墨迹 223"/>
              <p14:cNvContentPartPr/>
              <p14:nvPr/>
            </p14:nvContentPartPr>
            <p14:xfrm>
              <a:off x="1236133" y="5397291"/>
              <a:ext cx="1174044" cy="620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6"/>
            </p:blipFill>
            <p:spPr>
              <a:xfrm>
                <a:off x="1236133" y="5397291"/>
                <a:ext cx="117404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8" name="墨迹 227"/>
              <p14:cNvContentPartPr/>
              <p14:nvPr/>
            </p14:nvContentPartPr>
            <p14:xfrm>
              <a:off x="1619955" y="5487527"/>
              <a:ext cx="169333" cy="257493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8"/>
            </p:blipFill>
            <p:spPr>
              <a:xfrm>
                <a:off x="1619955" y="5487527"/>
                <a:ext cx="169333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9" name="墨迹 228"/>
              <p14:cNvContentPartPr/>
              <p14:nvPr/>
            </p14:nvContentPartPr>
            <p14:xfrm>
              <a:off x="1865488" y="5611603"/>
              <a:ext cx="8467" cy="11561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0"/>
            </p:blipFill>
            <p:spPr>
              <a:xfrm>
                <a:off x="1865488" y="5611603"/>
                <a:ext cx="84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0" name="墨迹 229"/>
              <p14:cNvContentPartPr/>
              <p14:nvPr/>
            </p14:nvContentPartPr>
            <p14:xfrm>
              <a:off x="1868311" y="5656722"/>
              <a:ext cx="73377" cy="2819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2"/>
            </p:blipFill>
            <p:spPr>
              <a:xfrm>
                <a:off x="1868311" y="5656722"/>
                <a:ext cx="7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1" name="墨迹 230"/>
              <p14:cNvContentPartPr/>
              <p14:nvPr/>
            </p14:nvContentPartPr>
            <p14:xfrm>
              <a:off x="1936044" y="5535466"/>
              <a:ext cx="14111" cy="31300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4"/>
            </p:blipFill>
            <p:spPr>
              <a:xfrm>
                <a:off x="1936044" y="5535466"/>
                <a:ext cx="1411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2" name="墨迹 231"/>
              <p14:cNvContentPartPr/>
              <p14:nvPr/>
            </p14:nvContentPartPr>
            <p14:xfrm>
              <a:off x="1992488" y="5577764"/>
              <a:ext cx="79023" cy="1128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6"/>
            </p:blipFill>
            <p:spPr>
              <a:xfrm>
                <a:off x="1992488" y="5577764"/>
                <a:ext cx="790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3" name="墨迹 232"/>
              <p14:cNvContentPartPr/>
              <p14:nvPr/>
            </p14:nvContentPartPr>
            <p14:xfrm>
              <a:off x="2032000" y="5510087"/>
              <a:ext cx="11288" cy="17201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8"/>
            </p:blipFill>
            <p:spPr>
              <a:xfrm>
                <a:off x="2032000" y="5510087"/>
                <a:ext cx="1128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4" name="墨迹 233"/>
              <p14:cNvContentPartPr/>
              <p14:nvPr/>
            </p14:nvContentPartPr>
            <p14:xfrm>
              <a:off x="7224183" y="1830115"/>
              <a:ext cx="23284" cy="70498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0"/>
            </p:blipFill>
            <p:spPr>
              <a:xfrm>
                <a:off x="7224183" y="1830115"/>
                <a:ext cx="2328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5" name="墨迹 234"/>
              <p14:cNvContentPartPr/>
              <p14:nvPr/>
            </p14:nvContentPartPr>
            <p14:xfrm>
              <a:off x="2042583" y="5912452"/>
              <a:ext cx="494594" cy="38156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2"/>
            </p:blipFill>
            <p:spPr>
              <a:xfrm>
                <a:off x="2042583" y="5912452"/>
                <a:ext cx="494594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6" name="墨迹 235"/>
              <p14:cNvContentPartPr/>
              <p14:nvPr/>
            </p14:nvContentPartPr>
            <p14:xfrm>
              <a:off x="2991555" y="6038466"/>
              <a:ext cx="194733" cy="15826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4"/>
            </p:blipFill>
            <p:spPr>
              <a:xfrm>
                <a:off x="2991555" y="6038466"/>
                <a:ext cx="194733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7" name="墨迹 236"/>
              <p14:cNvContentPartPr/>
              <p14:nvPr/>
            </p14:nvContentPartPr>
            <p14:xfrm>
              <a:off x="3194755" y="5925846"/>
              <a:ext cx="28222" cy="41047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6"/>
            </p:blipFill>
            <p:spPr>
              <a:xfrm>
                <a:off x="3194755" y="5925846"/>
                <a:ext cx="28222" cy="410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8" name="墨迹 237"/>
              <p14:cNvContentPartPr/>
              <p14:nvPr/>
            </p14:nvContentPartPr>
            <p14:xfrm>
              <a:off x="3200400" y="6042343"/>
              <a:ext cx="62088" cy="17642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8"/>
            </p:blipFill>
            <p:spPr>
              <a:xfrm>
                <a:off x="3200400" y="6042343"/>
                <a:ext cx="62088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9" name="墨迹 238"/>
              <p14:cNvContentPartPr/>
              <p14:nvPr/>
            </p14:nvContentPartPr>
            <p14:xfrm>
              <a:off x="3324577" y="6040228"/>
              <a:ext cx="208845" cy="11843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0"/>
            </p:blipFill>
            <p:spPr>
              <a:xfrm>
                <a:off x="3324577" y="6040228"/>
                <a:ext cx="2088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0" name="墨迹 239"/>
              <p14:cNvContentPartPr/>
              <p14:nvPr/>
            </p14:nvContentPartPr>
            <p14:xfrm>
              <a:off x="3595511" y="6017669"/>
              <a:ext cx="5644" cy="15403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2"/>
            </p:blipFill>
            <p:spPr>
              <a:xfrm>
                <a:off x="3595511" y="6017669"/>
                <a:ext cx="564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1" name="墨迹 240"/>
              <p14:cNvContentPartPr/>
              <p14:nvPr/>
            </p14:nvContentPartPr>
            <p14:xfrm>
              <a:off x="3601155" y="6076887"/>
              <a:ext cx="70556" cy="253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4"/>
            </p:blipFill>
            <p:spPr>
              <a:xfrm>
                <a:off x="3601155" y="6076887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2" name="墨迹 241"/>
              <p14:cNvContentPartPr/>
              <p14:nvPr/>
            </p14:nvContentPartPr>
            <p14:xfrm>
              <a:off x="3674533" y="6006389"/>
              <a:ext cx="360" cy="234053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6"/>
            </p:blipFill>
            <p:spPr>
              <a:xfrm>
                <a:off x="3674533" y="6006389"/>
                <a:ext cx="360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3" name="墨迹 242"/>
              <p14:cNvContentPartPr/>
              <p14:nvPr/>
            </p14:nvContentPartPr>
            <p14:xfrm>
              <a:off x="2822222" y="5775158"/>
              <a:ext cx="248355" cy="37222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8"/>
            </p:blipFill>
            <p:spPr>
              <a:xfrm>
                <a:off x="2822222" y="5775158"/>
                <a:ext cx="248355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4" name="墨迹 243"/>
              <p14:cNvContentPartPr/>
              <p14:nvPr/>
            </p14:nvContentPartPr>
            <p14:xfrm>
              <a:off x="2237140" y="6773402"/>
              <a:ext cx="836260" cy="62038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0"/>
            </p:blipFill>
            <p:spPr>
              <a:xfrm>
                <a:off x="2237140" y="6773402"/>
                <a:ext cx="83626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5" name="墨迹 244"/>
              <p14:cNvContentPartPr/>
              <p14:nvPr/>
            </p14:nvContentPartPr>
            <p14:xfrm>
              <a:off x="3352800" y="6271460"/>
              <a:ext cx="999066" cy="3383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2"/>
            </p:blipFill>
            <p:spPr>
              <a:xfrm>
                <a:off x="3352800" y="6271460"/>
                <a:ext cx="9990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6" name="墨迹 245"/>
              <p14:cNvContentPartPr/>
              <p14:nvPr/>
            </p14:nvContentPartPr>
            <p14:xfrm>
              <a:off x="2635955" y="6023309"/>
              <a:ext cx="118533" cy="1691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4"/>
            </p:blipFill>
            <p:spPr>
              <a:xfrm>
                <a:off x="2635955" y="6023309"/>
                <a:ext cx="1185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7" name="墨迹 246"/>
              <p14:cNvContentPartPr/>
              <p14:nvPr/>
            </p14:nvContentPartPr>
            <p14:xfrm>
              <a:off x="2643540" y="6098036"/>
              <a:ext cx="133526" cy="1832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6"/>
            </p:blipFill>
            <p:spPr>
              <a:xfrm>
                <a:off x="2643540" y="6098036"/>
                <a:ext cx="133526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8" name="墨迹 247"/>
              <p14:cNvContentPartPr/>
              <p14:nvPr/>
            </p14:nvContentPartPr>
            <p14:xfrm>
              <a:off x="3397955" y="6480133"/>
              <a:ext cx="33867" cy="425805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8"/>
            </p:blipFill>
            <p:spPr>
              <a:xfrm>
                <a:off x="3397955" y="6480133"/>
                <a:ext cx="3386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9" name="墨迹 248"/>
              <p14:cNvContentPartPr/>
              <p14:nvPr/>
            </p14:nvContentPartPr>
            <p14:xfrm>
              <a:off x="3426177" y="6654966"/>
              <a:ext cx="122238" cy="14381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0"/>
            </p:blipFill>
            <p:spPr>
              <a:xfrm>
                <a:off x="3426177" y="6654966"/>
                <a:ext cx="12223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0" name="墨迹 249"/>
              <p14:cNvContentPartPr/>
              <p14:nvPr/>
            </p14:nvContentPartPr>
            <p14:xfrm>
              <a:off x="3539066" y="6705725"/>
              <a:ext cx="93134" cy="14099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2"/>
            </p:blipFill>
            <p:spPr>
              <a:xfrm>
                <a:off x="3539066" y="6705725"/>
                <a:ext cx="931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1" name="墨迹 250"/>
              <p14:cNvContentPartPr/>
              <p14:nvPr/>
            </p14:nvContentPartPr>
            <p14:xfrm>
              <a:off x="3849511" y="6530891"/>
              <a:ext cx="163689" cy="25185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4"/>
            </p:blipFill>
            <p:spPr>
              <a:xfrm>
                <a:off x="3849511" y="6530891"/>
                <a:ext cx="16368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2" name="墨迹 251"/>
              <p14:cNvContentPartPr/>
              <p14:nvPr/>
            </p14:nvContentPartPr>
            <p14:xfrm>
              <a:off x="4035777" y="6671886"/>
              <a:ext cx="155223" cy="93762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6"/>
            </p:blipFill>
            <p:spPr>
              <a:xfrm>
                <a:off x="4035777" y="6671886"/>
                <a:ext cx="15522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3" name="墨迹 252"/>
              <p14:cNvContentPartPr/>
              <p14:nvPr/>
            </p14:nvContentPartPr>
            <p14:xfrm>
              <a:off x="4165600" y="6613373"/>
              <a:ext cx="39511" cy="270006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8"/>
            </p:blipFill>
            <p:spPr>
              <a:xfrm>
                <a:off x="4165600" y="6613373"/>
                <a:ext cx="39511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4" name="墨迹 253"/>
              <p14:cNvContentPartPr/>
              <p14:nvPr/>
            </p14:nvContentPartPr>
            <p14:xfrm>
              <a:off x="4210755" y="6700085"/>
              <a:ext cx="39511" cy="143815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0"/>
            </p:blipFill>
            <p:spPr>
              <a:xfrm>
                <a:off x="4210755" y="6700085"/>
                <a:ext cx="395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5" name="墨迹 254"/>
              <p14:cNvContentPartPr/>
              <p14:nvPr/>
            </p14:nvContentPartPr>
            <p14:xfrm>
              <a:off x="4329288" y="6640867"/>
              <a:ext cx="212373" cy="105746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2"/>
            </p:blipFill>
            <p:spPr>
              <a:xfrm>
                <a:off x="4329288" y="6640867"/>
                <a:ext cx="21237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6" name="墨迹 255"/>
              <p14:cNvContentPartPr/>
              <p14:nvPr/>
            </p14:nvContentPartPr>
            <p14:xfrm>
              <a:off x="4600222" y="6609848"/>
              <a:ext cx="84666" cy="107157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4"/>
            </p:blipFill>
            <p:spPr>
              <a:xfrm>
                <a:off x="4600222" y="6609848"/>
                <a:ext cx="846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7" name="墨迹 256"/>
              <p14:cNvContentPartPr/>
              <p14:nvPr/>
            </p14:nvContentPartPr>
            <p14:xfrm>
              <a:off x="4699000" y="6538469"/>
              <a:ext cx="8466" cy="29979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6"/>
            </p:blipFill>
            <p:spPr>
              <a:xfrm>
                <a:off x="4699000" y="6538469"/>
                <a:ext cx="8466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8" name="墨迹 257"/>
              <p14:cNvContentPartPr/>
              <p14:nvPr/>
            </p14:nvContentPartPr>
            <p14:xfrm>
              <a:off x="3968044" y="5957570"/>
              <a:ext cx="100189" cy="18699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8"/>
            </p:blipFill>
            <p:spPr>
              <a:xfrm>
                <a:off x="3968044" y="5957570"/>
                <a:ext cx="100189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9" name="墨迹 258"/>
              <p14:cNvContentPartPr/>
              <p14:nvPr/>
            </p14:nvContentPartPr>
            <p14:xfrm>
              <a:off x="3979333" y="5964796"/>
              <a:ext cx="110067" cy="16566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0"/>
            </p:blipFill>
            <p:spPr>
              <a:xfrm>
                <a:off x="3979333" y="5964796"/>
                <a:ext cx="11006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0" name="墨迹 259"/>
              <p14:cNvContentPartPr/>
              <p14:nvPr/>
            </p14:nvContentPartPr>
            <p14:xfrm>
              <a:off x="4261555" y="5786437"/>
              <a:ext cx="222956" cy="37222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2"/>
            </p:blipFill>
            <p:spPr>
              <a:xfrm>
                <a:off x="4261555" y="5786437"/>
                <a:ext cx="22295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61" name="墨迹 260"/>
              <p14:cNvContentPartPr/>
              <p14:nvPr/>
            </p14:nvContentPartPr>
            <p14:xfrm>
              <a:off x="4498622" y="5997577"/>
              <a:ext cx="95955" cy="16848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4"/>
            </p:blipFill>
            <p:spPr>
              <a:xfrm>
                <a:off x="4498622" y="5997577"/>
                <a:ext cx="95955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2" name="墨迹 261"/>
              <p14:cNvContentPartPr/>
              <p14:nvPr/>
            </p14:nvContentPartPr>
            <p14:xfrm>
              <a:off x="4588933" y="5981010"/>
              <a:ext cx="5644" cy="222772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6"/>
            </p:blipFill>
            <p:spPr>
              <a:xfrm>
                <a:off x="4588933" y="5981010"/>
                <a:ext cx="564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3" name="墨迹 262"/>
              <p14:cNvContentPartPr/>
              <p14:nvPr/>
            </p14:nvContentPartPr>
            <p14:xfrm>
              <a:off x="4628444" y="5983830"/>
              <a:ext cx="90311" cy="1692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8"/>
            </p:blipFill>
            <p:spPr>
              <a:xfrm>
                <a:off x="4628444" y="5983830"/>
                <a:ext cx="903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4" name="墨迹 263"/>
              <p14:cNvContentPartPr/>
              <p14:nvPr/>
            </p14:nvContentPartPr>
            <p14:xfrm>
              <a:off x="4676422" y="5918796"/>
              <a:ext cx="14111" cy="14681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0"/>
            </p:blipFill>
            <p:spPr>
              <a:xfrm>
                <a:off x="4676422" y="5918796"/>
                <a:ext cx="14111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5" name="墨迹 264"/>
              <p14:cNvContentPartPr/>
              <p14:nvPr/>
            </p14:nvContentPartPr>
            <p14:xfrm>
              <a:off x="4387673" y="6192503"/>
              <a:ext cx="244475" cy="3947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2"/>
            </p:blipFill>
            <p:spPr>
              <a:xfrm>
                <a:off x="4387673" y="6192503"/>
                <a:ext cx="244475" cy="394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29" name="图片 100029" descr="@@@d6d08282-3303-4c7a-8ff8-6c9ebf766f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0" y="915670"/>
            <a:ext cx="5238750" cy="3961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t="6377" b="8186"/>
          <a:stretch>
            <a:fillRect/>
          </a:stretch>
        </p:blipFill>
        <p:spPr>
          <a:xfrm>
            <a:off x="7386320" y="3070860"/>
            <a:ext cx="4649470" cy="317436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5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5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95644" y="1049003"/>
              <a:ext cx="105017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95644" y="104900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40888" y="681006"/>
              <a:ext cx="22578" cy="41434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40888" y="681006"/>
                <a:ext cx="22578" cy="414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254471" y="817066"/>
              <a:ext cx="167040" cy="2037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254471" y="817066"/>
                <a:ext cx="16704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438444" y="943785"/>
              <a:ext cx="50800" cy="1052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438444" y="943785"/>
                <a:ext cx="508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9555" y="851610"/>
              <a:ext cx="112889" cy="36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9555" y="851610"/>
                <a:ext cx="1128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549922" y="958766"/>
              <a:ext cx="156633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549922" y="958766"/>
                <a:ext cx="1566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844844" y="559750"/>
              <a:ext cx="220133" cy="45312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844844" y="559750"/>
                <a:ext cx="220133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079088" y="832928"/>
              <a:ext cx="31044" cy="173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079088" y="832928"/>
                <a:ext cx="31044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076266" y="885448"/>
              <a:ext cx="93134" cy="507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076266" y="885448"/>
                <a:ext cx="931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177866" y="810369"/>
              <a:ext cx="45156" cy="125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177866" y="810369"/>
                <a:ext cx="4515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228666" y="842445"/>
              <a:ext cx="81844" cy="33380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228666" y="842445"/>
                <a:ext cx="81844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323563" y="772652"/>
              <a:ext cx="125237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323563" y="772652"/>
                <a:ext cx="1252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457972" y="874169"/>
              <a:ext cx="81138" cy="13394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457972" y="874169"/>
                <a:ext cx="8113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28073" y="580899"/>
              <a:ext cx="198438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28073" y="580899"/>
                <a:ext cx="1984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207977" y="642937"/>
              <a:ext cx="53623" cy="40042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207977" y="642937"/>
                <a:ext cx="5362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65316" y="575259"/>
              <a:ext cx="163160" cy="26154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65316" y="575259"/>
                <a:ext cx="16316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498667" y="755733"/>
              <a:ext cx="73377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498667" y="755733"/>
                <a:ext cx="73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574867" y="451184"/>
              <a:ext cx="211667" cy="41734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574867" y="451184"/>
                <a:ext cx="2116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568517" y="780231"/>
              <a:ext cx="209550" cy="11085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568517" y="780231"/>
                <a:ext cx="209550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08267" y="535781"/>
              <a:ext cx="67733" cy="38632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08267" y="535781"/>
                <a:ext cx="6773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107913" y="623198"/>
              <a:ext cx="268464" cy="17624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107913" y="623198"/>
                <a:ext cx="26846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02470" y="549704"/>
              <a:ext cx="180093" cy="24762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02470" y="549704"/>
                <a:ext cx="180093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379200" y="698630"/>
              <a:ext cx="45155" cy="1642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379200" y="698630"/>
                <a:ext cx="4515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452577" y="733174"/>
              <a:ext cx="50800" cy="592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452577" y="73317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469687" y="459643"/>
              <a:ext cx="212019" cy="4243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469687" y="459643"/>
                <a:ext cx="212019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418711" y="718369"/>
              <a:ext cx="270933" cy="243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418711" y="718369"/>
                <a:ext cx="270933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864452" y="1184358"/>
              <a:ext cx="373592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864452" y="1184358"/>
                <a:ext cx="3735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460544" y="1195638"/>
              <a:ext cx="289278" cy="267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460544" y="1195638"/>
                <a:ext cx="2892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7377288" y="1080022"/>
              <a:ext cx="101600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7377288" y="1080022"/>
                <a:ext cx="1016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465791" y="1973930"/>
              <a:ext cx="305153" cy="282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465791" y="1973930"/>
                <a:ext cx="30515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060295" y="1911893"/>
              <a:ext cx="419277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060295" y="1911893"/>
                <a:ext cx="419277" cy="39478"/>
              </a:xfrm>
              <a:prstGeom prst="rect"/>
            </p:spPr>
          </p:pic>
        </mc:Fallback>
      </mc:AlternateContent>
      <p:pic>
        <p:nvPicPr>
          <p:cNvPr id="93" name="图片 92" descr="2025-10-29 21:27:29.110000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332105" y="451485"/>
            <a:ext cx="6783070" cy="5928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95644" y="1049003"/>
              <a:ext cx="105017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95644" y="104900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40888" y="681006"/>
              <a:ext cx="22578" cy="41434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40888" y="681006"/>
                <a:ext cx="22578" cy="414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254471" y="817066"/>
              <a:ext cx="167040" cy="2037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254471" y="817066"/>
                <a:ext cx="16704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438444" y="943785"/>
              <a:ext cx="50800" cy="1052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438444" y="943785"/>
                <a:ext cx="508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9555" y="851610"/>
              <a:ext cx="112889" cy="36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9555" y="851610"/>
                <a:ext cx="1128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549922" y="958766"/>
              <a:ext cx="156633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549922" y="958766"/>
                <a:ext cx="1566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844844" y="559750"/>
              <a:ext cx="220133" cy="45312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844844" y="559750"/>
                <a:ext cx="220133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079088" y="832928"/>
              <a:ext cx="31044" cy="173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079088" y="832928"/>
                <a:ext cx="31044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076266" y="885448"/>
              <a:ext cx="93134" cy="507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076266" y="885448"/>
                <a:ext cx="931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177866" y="810369"/>
              <a:ext cx="45156" cy="125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177866" y="810369"/>
                <a:ext cx="4515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228666" y="842445"/>
              <a:ext cx="81844" cy="33380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228666" y="842445"/>
                <a:ext cx="81844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323563" y="772652"/>
              <a:ext cx="125237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323563" y="772652"/>
                <a:ext cx="1252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457972" y="874169"/>
              <a:ext cx="81138" cy="13394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457972" y="874169"/>
                <a:ext cx="8113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28073" y="580899"/>
              <a:ext cx="198438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28073" y="580899"/>
                <a:ext cx="1984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207977" y="642937"/>
              <a:ext cx="53623" cy="40042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207977" y="642937"/>
                <a:ext cx="5362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65316" y="575259"/>
              <a:ext cx="163160" cy="26154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65316" y="575259"/>
                <a:ext cx="16316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498667" y="755733"/>
              <a:ext cx="73377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498667" y="755733"/>
                <a:ext cx="73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574867" y="451184"/>
              <a:ext cx="211667" cy="41734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574867" y="451184"/>
                <a:ext cx="2116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568517" y="780231"/>
              <a:ext cx="209550" cy="11085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568517" y="780231"/>
                <a:ext cx="209550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08267" y="535781"/>
              <a:ext cx="67733" cy="38632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08267" y="535781"/>
                <a:ext cx="6773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107913" y="623198"/>
              <a:ext cx="268464" cy="17624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107913" y="623198"/>
                <a:ext cx="26846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02470" y="549704"/>
              <a:ext cx="180093" cy="24762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02470" y="549704"/>
                <a:ext cx="180093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379200" y="698630"/>
              <a:ext cx="45155" cy="1642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379200" y="698630"/>
                <a:ext cx="4515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452577" y="733174"/>
              <a:ext cx="50800" cy="592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452577" y="73317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469687" y="459643"/>
              <a:ext cx="212019" cy="4243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469687" y="459643"/>
                <a:ext cx="212019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418711" y="718369"/>
              <a:ext cx="270933" cy="243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418711" y="718369"/>
                <a:ext cx="270933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864452" y="1184358"/>
              <a:ext cx="373592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864452" y="1184358"/>
                <a:ext cx="3735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460544" y="1195638"/>
              <a:ext cx="289278" cy="267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460544" y="1195638"/>
                <a:ext cx="2892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7377288" y="1080022"/>
              <a:ext cx="101600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7377288" y="1080022"/>
                <a:ext cx="1016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465791" y="1973930"/>
              <a:ext cx="305153" cy="282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465791" y="1973930"/>
                <a:ext cx="30515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060295" y="1911893"/>
              <a:ext cx="419277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060295" y="1911893"/>
                <a:ext cx="419277" cy="39478"/>
              </a:xfrm>
              <a:prstGeom prst="rect"/>
            </p:spPr>
          </p:pic>
        </mc:Fallback>
      </mc:AlternateContent>
      <p:pic>
        <p:nvPicPr>
          <p:cNvPr id="3" name="图片 2" descr="2025-10-29 21:29:07.162000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509270" y="264160"/>
            <a:ext cx="9681845" cy="5942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9877187" y="2932697"/>
              <a:ext cx="105023" cy="599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9877187" y="293269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820751" y="2520991"/>
              <a:ext cx="39505" cy="226156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820751" y="2520991"/>
                <a:ext cx="39505" cy="226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834860" y="4256288"/>
              <a:ext cx="19753" cy="88298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834860" y="4256288"/>
                <a:ext cx="19753" cy="882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9860256" y="4534401"/>
              <a:ext cx="14109" cy="93620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9860256" y="4534401"/>
                <a:ext cx="14109" cy="93620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625475"/>
            <a:ext cx="10817225" cy="5158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625475"/>
            <a:ext cx="10817225" cy="51581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89661" y="2647006"/>
              <a:ext cx="397933" cy="3230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589661" y="2647006"/>
                <a:ext cx="397933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834488" y="2810736"/>
              <a:ext cx="1770415" cy="191682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834488" y="2810736"/>
                <a:ext cx="1770415" cy="191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410222" y="3592554"/>
              <a:ext cx="62088" cy="19457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410222" y="3592554"/>
                <a:ext cx="6208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410222" y="3706760"/>
              <a:ext cx="98778" cy="1550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410222" y="3706760"/>
                <a:ext cx="98778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489244" y="3607711"/>
              <a:ext cx="39511" cy="3655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489244" y="3607711"/>
                <a:ext cx="39511" cy="365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8567561" y="3569995"/>
              <a:ext cx="147461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8567561" y="3569995"/>
                <a:ext cx="1474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8616244" y="3487513"/>
              <a:ext cx="36688" cy="2375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8616244" y="3487513"/>
                <a:ext cx="36688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8987896" y="2556240"/>
              <a:ext cx="2005541" cy="20023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8987896" y="2556240"/>
                <a:ext cx="2005541" cy="200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0454922" y="3093431"/>
              <a:ext cx="246945" cy="34120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0454922" y="3093431"/>
                <a:ext cx="246945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0741377" y="3158289"/>
              <a:ext cx="84667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0741377" y="3158289"/>
                <a:ext cx="846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7546622" y="2815671"/>
              <a:ext cx="2929466" cy="17398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7546622" y="2815671"/>
                <a:ext cx="2929466" cy="1739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7477477" y="2838230"/>
              <a:ext cx="3709811" cy="113501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7477477" y="2838230"/>
                <a:ext cx="3709811" cy="113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7885288" y="2395506"/>
              <a:ext cx="239889" cy="20814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7885288" y="2395506"/>
                <a:ext cx="239889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8111066" y="2323598"/>
              <a:ext cx="56444" cy="47374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8111066" y="2323598"/>
                <a:ext cx="56444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8150577" y="2420885"/>
              <a:ext cx="77612" cy="1966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8150577" y="2420885"/>
                <a:ext cx="77612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8280400" y="2402555"/>
              <a:ext cx="327377" cy="1783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8280400" y="2402555"/>
                <a:ext cx="327377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627533" y="2351973"/>
              <a:ext cx="25400" cy="43126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627533" y="2351973"/>
                <a:ext cx="25400" cy="43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9934222" y="2513589"/>
              <a:ext cx="273755" cy="17730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9934222" y="2513589"/>
                <a:ext cx="273755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160000" y="2411720"/>
              <a:ext cx="95955" cy="47656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160000" y="2411720"/>
                <a:ext cx="95955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260894" y="2569987"/>
              <a:ext cx="40216" cy="142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260894" y="2569987"/>
                <a:ext cx="40216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346266" y="2534562"/>
              <a:ext cx="297215" cy="1589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346266" y="2534562"/>
                <a:ext cx="297215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673644" y="2430754"/>
              <a:ext cx="67733" cy="56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673644" y="2430754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5904088" y="2569987"/>
              <a:ext cx="146756" cy="25555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5904088" y="2569987"/>
                <a:ext cx="146756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5864577" y="2570340"/>
              <a:ext cx="158045" cy="24674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5864577" y="2570340"/>
                <a:ext cx="15804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997200" y="3773027"/>
              <a:ext cx="482600" cy="310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997200" y="3773027"/>
                <a:ext cx="4826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3764844" y="3280602"/>
              <a:ext cx="45156" cy="48185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3764844" y="3280602"/>
                <a:ext cx="45156" cy="481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795183" y="3408732"/>
              <a:ext cx="161572" cy="19510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795183" y="3408732"/>
                <a:ext cx="161572" cy="195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3975100" y="3526815"/>
              <a:ext cx="94544" cy="10521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3975100" y="3526815"/>
                <a:ext cx="94544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143022" y="3440279"/>
              <a:ext cx="104422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143022" y="3440279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102100" y="3553075"/>
              <a:ext cx="159455" cy="42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102100" y="3553075"/>
                <a:ext cx="15945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385733" y="3471298"/>
              <a:ext cx="1061155" cy="535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385733" y="3471298"/>
                <a:ext cx="106115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464755" y="3073692"/>
              <a:ext cx="316089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464755" y="3073692"/>
                <a:ext cx="3160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4797777" y="3260510"/>
              <a:ext cx="16934" cy="2615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4797777" y="3260510"/>
                <a:ext cx="16934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4809066" y="3271085"/>
              <a:ext cx="87489" cy="16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4809066" y="3271085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4871155" y="3222265"/>
              <a:ext cx="16933" cy="1418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4871155" y="3222265"/>
                <a:ext cx="16933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023555" y="3045493"/>
              <a:ext cx="180622" cy="36271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023555" y="3045493"/>
                <a:ext cx="180622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5192888" y="3207285"/>
              <a:ext cx="225778" cy="29080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5192888" y="3207285"/>
                <a:ext cx="225778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5435600" y="3307744"/>
              <a:ext cx="65440" cy="10222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5435600" y="3307744"/>
                <a:ext cx="65440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5556250" y="3283775"/>
              <a:ext cx="229305" cy="12266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5556250" y="3283775"/>
                <a:ext cx="229305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5813777" y="3220327"/>
              <a:ext cx="70556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5813777" y="3220327"/>
                <a:ext cx="70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5409494" y="3453498"/>
              <a:ext cx="582083" cy="319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5409494" y="3453498"/>
                <a:ext cx="582083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4741333" y="3605243"/>
              <a:ext cx="169333" cy="2904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4741333" y="3605243"/>
                <a:ext cx="1693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4955822" y="3757518"/>
              <a:ext cx="245533" cy="12830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4955822" y="3757518"/>
                <a:ext cx="245533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5190066" y="3659174"/>
              <a:ext cx="53623" cy="42404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5190066" y="3659174"/>
                <a:ext cx="53623" cy="424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5260622" y="3804046"/>
              <a:ext cx="45155" cy="13623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5260622" y="3804046"/>
                <a:ext cx="45155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5384976" y="3794177"/>
              <a:ext cx="315912" cy="10645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5384976" y="3794177"/>
                <a:ext cx="315912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715705" y="3763687"/>
              <a:ext cx="52917" cy="13271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715705" y="3763687"/>
                <a:ext cx="52917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5743222" y="3726147"/>
              <a:ext cx="53622" cy="29785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5743222" y="3726147"/>
                <a:ext cx="53622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6090355" y="3407850"/>
              <a:ext cx="138289" cy="2678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6090355" y="3407850"/>
                <a:ext cx="1382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6058605" y="3507957"/>
              <a:ext cx="178506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6058605" y="3507957"/>
                <a:ext cx="1785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6045200" y="3806866"/>
              <a:ext cx="163688" cy="225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6045200" y="3806866"/>
                <a:ext cx="1636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6003572" y="3942222"/>
              <a:ext cx="199672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6003572" y="3942222"/>
                <a:ext cx="1996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6259865" y="3863264"/>
              <a:ext cx="251001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6259865" y="3863264"/>
                <a:ext cx="25100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6508044" y="3662346"/>
              <a:ext cx="231422" cy="55622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6508044" y="3662346"/>
                <a:ext cx="231422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6790972" y="3773027"/>
              <a:ext cx="140405" cy="13253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6790972" y="3773027"/>
                <a:ext cx="14040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6911093" y="3823786"/>
              <a:ext cx="121884" cy="12689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6911093" y="3823786"/>
                <a:ext cx="12188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7603066" y="5504447"/>
              <a:ext cx="282222" cy="37011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7603066" y="5504447"/>
                <a:ext cx="28222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7823200" y="5688445"/>
              <a:ext cx="186266" cy="32358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7823200" y="5688445"/>
                <a:ext cx="186266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8048977" y="5692675"/>
              <a:ext cx="76200" cy="3736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8048977" y="5692675"/>
                <a:ext cx="76200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8243711" y="5611603"/>
              <a:ext cx="62971" cy="3753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8243711" y="5611603"/>
                <a:ext cx="6297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8218311" y="5569305"/>
              <a:ext cx="112889" cy="12689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8218311" y="5569305"/>
                <a:ext cx="1128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8325555" y="5628522"/>
              <a:ext cx="90312" cy="648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8325555" y="5628522"/>
                <a:ext cx="9031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9337322" y="5434654"/>
              <a:ext cx="325966" cy="18258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9337322" y="5434654"/>
                <a:ext cx="325966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9581444" y="5339659"/>
              <a:ext cx="104422" cy="421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9581444" y="5339659"/>
                <a:ext cx="104422" cy="421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697155" y="5473076"/>
              <a:ext cx="67734" cy="1773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697155" y="5473076"/>
                <a:ext cx="67734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9842147" y="5472899"/>
              <a:ext cx="289630" cy="17412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9842147" y="5472899"/>
                <a:ext cx="289630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0118372" y="5380371"/>
              <a:ext cx="115005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0118372" y="5380371"/>
                <a:ext cx="11500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10193866" y="5504447"/>
              <a:ext cx="177800" cy="84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10193866" y="5504447"/>
                <a:ext cx="1778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10295466" y="5442409"/>
              <a:ext cx="39511" cy="16637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10295466" y="5442409"/>
                <a:ext cx="395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10464800" y="5416149"/>
              <a:ext cx="39511" cy="1728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10464800" y="5416149"/>
                <a:ext cx="395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10493022" y="5464968"/>
              <a:ext cx="104423" cy="1692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10493022" y="5464968"/>
                <a:ext cx="1044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8" name="墨迹 77"/>
              <p14:cNvContentPartPr/>
              <p14:nvPr/>
            </p14:nvContentPartPr>
            <p14:xfrm>
              <a:off x="10555111" y="5344770"/>
              <a:ext cx="297744" cy="33521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7"/>
            </p:blipFill>
            <p:spPr>
              <a:xfrm>
                <a:off x="10555111" y="5344770"/>
                <a:ext cx="297744" cy="335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9" name="墨迹 78"/>
              <p14:cNvContentPartPr/>
              <p14:nvPr/>
            </p14:nvContentPartPr>
            <p14:xfrm>
              <a:off x="10887956" y="5453689"/>
              <a:ext cx="22031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9"/>
            </p:blipFill>
            <p:spPr>
              <a:xfrm>
                <a:off x="10887956" y="5453689"/>
                <a:ext cx="22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0" name="墨迹 79"/>
              <p14:cNvContentPartPr/>
              <p14:nvPr/>
            </p14:nvContentPartPr>
            <p14:xfrm>
              <a:off x="11091332" y="5386011"/>
              <a:ext cx="107245" cy="9587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1"/>
            </p:blipFill>
            <p:spPr>
              <a:xfrm>
                <a:off x="11091332" y="5386011"/>
                <a:ext cx="1072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1" name="墨迹 80"/>
              <p14:cNvContentPartPr/>
              <p14:nvPr/>
            </p14:nvContentPartPr>
            <p14:xfrm>
              <a:off x="10780888" y="5573535"/>
              <a:ext cx="248356" cy="2960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3"/>
            </p:blipFill>
            <p:spPr>
              <a:xfrm>
                <a:off x="10780888" y="5573535"/>
                <a:ext cx="248356" cy="29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2" name="墨迹 81"/>
              <p14:cNvContentPartPr/>
              <p14:nvPr/>
            </p14:nvContentPartPr>
            <p14:xfrm>
              <a:off x="10816695" y="5580055"/>
              <a:ext cx="105305" cy="7948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5"/>
            </p:blipFill>
            <p:spPr>
              <a:xfrm>
                <a:off x="10816695" y="5580055"/>
                <a:ext cx="105305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3" name="墨迹 82"/>
              <p14:cNvContentPartPr/>
              <p14:nvPr/>
            </p14:nvContentPartPr>
            <p14:xfrm>
              <a:off x="11183761" y="5380723"/>
              <a:ext cx="336550" cy="4198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7"/>
            </p:blipFill>
            <p:spPr>
              <a:xfrm>
                <a:off x="11183761" y="5380723"/>
                <a:ext cx="336550" cy="419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4" name="墨迹 83"/>
              <p14:cNvContentPartPr/>
              <p14:nvPr/>
            </p14:nvContentPartPr>
            <p14:xfrm>
              <a:off x="11516960" y="5487527"/>
              <a:ext cx="63324" cy="1882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9"/>
            </p:blipFill>
            <p:spPr>
              <a:xfrm>
                <a:off x="11516960" y="5487527"/>
                <a:ext cx="63324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5" name="墨迹 84"/>
              <p14:cNvContentPartPr/>
              <p14:nvPr/>
            </p14:nvContentPartPr>
            <p14:xfrm>
              <a:off x="11620147" y="5476248"/>
              <a:ext cx="388408" cy="47938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1"/>
            </p:blipFill>
            <p:spPr>
              <a:xfrm>
                <a:off x="11620147" y="5476248"/>
                <a:ext cx="38840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6" name="墨迹 85"/>
              <p14:cNvContentPartPr/>
              <p14:nvPr/>
            </p14:nvContentPartPr>
            <p14:xfrm>
              <a:off x="11226800" y="5098381"/>
              <a:ext cx="228600" cy="1973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3"/>
            </p:blipFill>
            <p:spPr>
              <a:xfrm>
                <a:off x="11226800" y="5098381"/>
                <a:ext cx="2286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7" name="墨迹 86"/>
              <p14:cNvContentPartPr/>
              <p14:nvPr/>
            </p14:nvContentPartPr>
            <p14:xfrm>
              <a:off x="11356622" y="5040221"/>
              <a:ext cx="39512" cy="2273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5"/>
            </p:blipFill>
            <p:spPr>
              <a:xfrm>
                <a:off x="11356622" y="5040221"/>
                <a:ext cx="39512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8" name="墨迹 87"/>
              <p14:cNvContentPartPr/>
              <p14:nvPr/>
            </p14:nvContentPartPr>
            <p14:xfrm>
              <a:off x="11579225" y="5062427"/>
              <a:ext cx="278342" cy="33486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7"/>
            </p:blipFill>
            <p:spPr>
              <a:xfrm>
                <a:off x="11579225" y="5062427"/>
                <a:ext cx="278342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9" name="墨迹 88"/>
              <p14:cNvContentPartPr/>
              <p14:nvPr/>
            </p14:nvContentPartPr>
            <p14:xfrm>
              <a:off x="11909777" y="5058902"/>
              <a:ext cx="132644" cy="225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9"/>
            </p:blipFill>
            <p:spPr>
              <a:xfrm>
                <a:off x="11909777" y="5058902"/>
                <a:ext cx="1326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0" name="墨迹 89"/>
              <p14:cNvContentPartPr/>
              <p14:nvPr/>
            </p14:nvContentPartPr>
            <p14:xfrm>
              <a:off x="11726332" y="4508140"/>
              <a:ext cx="70556" cy="36641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1"/>
            </p:blipFill>
            <p:spPr>
              <a:xfrm>
                <a:off x="11726332" y="4508140"/>
                <a:ext cx="70556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1" name="墨迹 90"/>
              <p14:cNvContentPartPr/>
              <p14:nvPr/>
            </p14:nvContentPartPr>
            <p14:xfrm>
              <a:off x="11678355" y="4492807"/>
              <a:ext cx="82726" cy="16002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3"/>
            </p:blipFill>
            <p:spPr>
              <a:xfrm>
                <a:off x="11678355" y="4492807"/>
                <a:ext cx="82726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2" name="墨迹 91"/>
              <p14:cNvContentPartPr/>
              <p14:nvPr/>
            </p14:nvContentPartPr>
            <p14:xfrm>
              <a:off x="11785600" y="4494922"/>
              <a:ext cx="135467" cy="1212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5"/>
            </p:blipFill>
            <p:spPr>
              <a:xfrm>
                <a:off x="11785600" y="4494922"/>
                <a:ext cx="1354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3" name="墨迹 92"/>
              <p14:cNvContentPartPr/>
              <p14:nvPr/>
            </p14:nvContentPartPr>
            <p14:xfrm>
              <a:off x="10106025" y="5838605"/>
              <a:ext cx="795513" cy="8882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7"/>
            </p:blipFill>
            <p:spPr>
              <a:xfrm>
                <a:off x="10106025" y="5838605"/>
                <a:ext cx="795513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4" name="墨迹 93"/>
              <p14:cNvContentPartPr/>
              <p14:nvPr/>
            </p14:nvContentPartPr>
            <p14:xfrm>
              <a:off x="9997722" y="5715763"/>
              <a:ext cx="314678" cy="34138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9"/>
            </p:blipFill>
            <p:spPr>
              <a:xfrm>
                <a:off x="9997722" y="5715763"/>
                <a:ext cx="314678" cy="341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5" name="墨迹 94"/>
              <p14:cNvContentPartPr/>
              <p14:nvPr/>
            </p14:nvContentPartPr>
            <p14:xfrm>
              <a:off x="10538177" y="5963562"/>
              <a:ext cx="5644" cy="898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1"/>
            </p:blipFill>
            <p:spPr>
              <a:xfrm>
                <a:off x="10538177" y="5963562"/>
                <a:ext cx="5644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6" name="墨迹 95"/>
              <p14:cNvContentPartPr/>
              <p14:nvPr/>
            </p14:nvContentPartPr>
            <p14:xfrm>
              <a:off x="8173155" y="5017309"/>
              <a:ext cx="197556" cy="37028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3"/>
            </p:blipFill>
            <p:spPr>
              <a:xfrm>
                <a:off x="8173155" y="5017309"/>
                <a:ext cx="19755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7" name="墨迹 96"/>
              <p14:cNvContentPartPr/>
              <p14:nvPr/>
            </p14:nvContentPartPr>
            <p14:xfrm>
              <a:off x="8175977" y="5077761"/>
              <a:ext cx="234245" cy="29133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5"/>
            </p:blipFill>
            <p:spPr>
              <a:xfrm>
                <a:off x="8175977" y="5077761"/>
                <a:ext cx="23424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8" name="墨迹 97"/>
              <p14:cNvContentPartPr/>
              <p14:nvPr/>
            </p14:nvContentPartPr>
            <p14:xfrm>
              <a:off x="7560733" y="2893218"/>
              <a:ext cx="1259064" cy="104336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7"/>
            </p:blipFill>
            <p:spPr>
              <a:xfrm>
                <a:off x="7560733" y="2893218"/>
                <a:ext cx="1259064" cy="104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9" name="墨迹 98"/>
              <p14:cNvContentPartPr/>
              <p14:nvPr/>
            </p14:nvContentPartPr>
            <p14:xfrm>
              <a:off x="8664222" y="2825541"/>
              <a:ext cx="1924755" cy="11279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9"/>
            </p:blipFill>
            <p:spPr>
              <a:xfrm>
                <a:off x="8664222" y="2825541"/>
                <a:ext cx="1924755" cy="112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0" name="墨迹 99"/>
              <p14:cNvContentPartPr/>
              <p14:nvPr/>
            </p14:nvContentPartPr>
            <p14:xfrm>
              <a:off x="7574844" y="2853740"/>
              <a:ext cx="2994378" cy="18385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1"/>
            </p:blipFill>
            <p:spPr>
              <a:xfrm>
                <a:off x="7574844" y="2853740"/>
                <a:ext cx="2994378" cy="1838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1" name="墨迹 100"/>
              <p14:cNvContentPartPr/>
              <p14:nvPr/>
            </p14:nvContentPartPr>
            <p14:xfrm>
              <a:off x="7565672" y="2599949"/>
              <a:ext cx="1806928" cy="196829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3"/>
            </p:blipFill>
            <p:spPr>
              <a:xfrm>
                <a:off x="7565672" y="2599949"/>
                <a:ext cx="1806928" cy="1968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2" name="墨迹 101"/>
              <p14:cNvContentPartPr/>
              <p14:nvPr/>
            </p14:nvContentPartPr>
            <p14:xfrm>
              <a:off x="8903581" y="2616868"/>
              <a:ext cx="2046641" cy="20726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5"/>
            </p:blipFill>
            <p:spPr>
              <a:xfrm>
                <a:off x="8903581" y="2616868"/>
                <a:ext cx="2046641" cy="2072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3" name="墨迹 102"/>
              <p14:cNvContentPartPr/>
              <p14:nvPr/>
            </p14:nvContentPartPr>
            <p14:xfrm>
              <a:off x="8394700" y="3592554"/>
              <a:ext cx="91722" cy="24039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7"/>
            </p:blipFill>
            <p:spPr>
              <a:xfrm>
                <a:off x="8394700" y="3592554"/>
                <a:ext cx="9172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" name="墨迹 103"/>
              <p14:cNvContentPartPr/>
              <p14:nvPr/>
            </p14:nvContentPartPr>
            <p14:xfrm>
              <a:off x="8466666" y="3627803"/>
              <a:ext cx="50800" cy="3200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9"/>
            </p:blipFill>
            <p:spPr>
              <a:xfrm>
                <a:off x="8466666" y="3627803"/>
                <a:ext cx="50800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" name="墨迹 104"/>
              <p14:cNvContentPartPr/>
              <p14:nvPr/>
            </p14:nvContentPartPr>
            <p14:xfrm>
              <a:off x="8556977" y="3620753"/>
              <a:ext cx="101600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1"/>
            </p:blipFill>
            <p:spPr>
              <a:xfrm>
                <a:off x="8556977" y="3620753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6" name="墨迹 105"/>
              <p14:cNvContentPartPr/>
              <p14:nvPr/>
            </p14:nvContentPartPr>
            <p14:xfrm>
              <a:off x="8607777" y="3558715"/>
              <a:ext cx="39512" cy="2255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3"/>
            </p:blipFill>
            <p:spPr>
              <a:xfrm>
                <a:off x="8607777" y="3558715"/>
                <a:ext cx="395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7" name="墨迹 106"/>
              <p14:cNvContentPartPr/>
              <p14:nvPr/>
            </p14:nvContentPartPr>
            <p14:xfrm>
              <a:off x="10470444" y="3064704"/>
              <a:ext cx="228600" cy="17571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5"/>
            </p:blipFill>
            <p:spPr>
              <a:xfrm>
                <a:off x="10470444" y="3064704"/>
                <a:ext cx="228600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8" name="墨迹 107"/>
              <p14:cNvContentPartPr/>
              <p14:nvPr/>
            </p14:nvContentPartPr>
            <p14:xfrm>
              <a:off x="10718800" y="2994030"/>
              <a:ext cx="5644" cy="33063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7"/>
            </p:blipFill>
            <p:spPr>
              <a:xfrm>
                <a:off x="10718800" y="2994030"/>
                <a:ext cx="564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9" name="墨迹 108"/>
              <p14:cNvContentPartPr/>
              <p14:nvPr/>
            </p14:nvContentPartPr>
            <p14:xfrm>
              <a:off x="10780888" y="3051133"/>
              <a:ext cx="112889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9"/>
            </p:blipFill>
            <p:spPr>
              <a:xfrm>
                <a:off x="10780888" y="3051133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0" name="墨迹 109"/>
              <p14:cNvContentPartPr/>
              <p14:nvPr/>
            </p14:nvContentPartPr>
            <p14:xfrm>
              <a:off x="7992533" y="2571750"/>
              <a:ext cx="242711" cy="1170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1"/>
            </p:blipFill>
            <p:spPr>
              <a:xfrm>
                <a:off x="7992533" y="2571750"/>
                <a:ext cx="24271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1" name="墨迹 110"/>
              <p14:cNvContentPartPr/>
              <p14:nvPr/>
            </p14:nvContentPartPr>
            <p14:xfrm>
              <a:off x="8212666" y="2428992"/>
              <a:ext cx="39511" cy="50088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3"/>
            </p:blipFill>
            <p:spPr>
              <a:xfrm>
                <a:off x="8212666" y="2428992"/>
                <a:ext cx="39511" cy="50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2" name="墨迹 111"/>
              <p14:cNvContentPartPr/>
              <p14:nvPr/>
            </p14:nvContentPartPr>
            <p14:xfrm>
              <a:off x="8269111" y="2591136"/>
              <a:ext cx="45156" cy="17042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5"/>
            </p:blipFill>
            <p:spPr>
              <a:xfrm>
                <a:off x="8269111" y="2591136"/>
                <a:ext cx="45156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3" name="墨迹 112"/>
              <p14:cNvContentPartPr/>
              <p14:nvPr/>
            </p14:nvContentPartPr>
            <p14:xfrm>
              <a:off x="8369652" y="2562409"/>
              <a:ext cx="238125" cy="10803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7"/>
            </p:blipFill>
            <p:spPr>
              <a:xfrm>
                <a:off x="8369652" y="2562409"/>
                <a:ext cx="238125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4" name="墨迹 113"/>
              <p14:cNvContentPartPr/>
              <p14:nvPr/>
            </p14:nvContentPartPr>
            <p14:xfrm>
              <a:off x="8636000" y="2515352"/>
              <a:ext cx="84666" cy="15227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9"/>
            </p:blipFill>
            <p:spPr>
              <a:xfrm>
                <a:off x="8636000" y="2515352"/>
                <a:ext cx="8466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5" name="墨迹 114"/>
              <p14:cNvContentPartPr/>
              <p14:nvPr/>
            </p14:nvContentPartPr>
            <p14:xfrm>
              <a:off x="8712200" y="2488562"/>
              <a:ext cx="42333" cy="37645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1"/>
            </p:blipFill>
            <p:spPr>
              <a:xfrm>
                <a:off x="8712200" y="2488562"/>
                <a:ext cx="42333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9739136" y="2411015"/>
              <a:ext cx="291041" cy="52168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9739136" y="2411015"/>
                <a:ext cx="29104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10007600" y="2557298"/>
              <a:ext cx="73377" cy="19069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10007600" y="2557298"/>
                <a:ext cx="73377" cy="190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8" name="墨迹 117"/>
              <p14:cNvContentPartPr/>
              <p14:nvPr/>
            </p14:nvContentPartPr>
            <p14:xfrm>
              <a:off x="10131777" y="2526631"/>
              <a:ext cx="282223" cy="16919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7"/>
            </p:blipFill>
            <p:spPr>
              <a:xfrm>
                <a:off x="10131777" y="2526631"/>
                <a:ext cx="2822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9" name="墨迹 118"/>
              <p14:cNvContentPartPr/>
              <p14:nvPr/>
            </p14:nvContentPartPr>
            <p14:xfrm>
              <a:off x="10481732" y="2464593"/>
              <a:ext cx="127000" cy="1692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9"/>
            </p:blipFill>
            <p:spPr>
              <a:xfrm>
                <a:off x="10481732" y="2464593"/>
                <a:ext cx="1270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0" name="墨迹 119"/>
              <p14:cNvContentPartPr/>
              <p14:nvPr/>
            </p14:nvContentPartPr>
            <p14:xfrm>
              <a:off x="3987800" y="2413835"/>
              <a:ext cx="222955" cy="3355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1"/>
            </p:blipFill>
            <p:spPr>
              <a:xfrm>
                <a:off x="3987800" y="2413835"/>
                <a:ext cx="222955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1" name="墨迹 120"/>
              <p14:cNvContentPartPr/>
              <p14:nvPr/>
            </p14:nvContentPartPr>
            <p14:xfrm>
              <a:off x="3992562" y="2449965"/>
              <a:ext cx="201260" cy="2656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3"/>
            </p:blipFill>
            <p:spPr>
              <a:xfrm>
                <a:off x="3992562" y="2449965"/>
                <a:ext cx="20126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2" name="墨迹 121"/>
              <p14:cNvContentPartPr/>
              <p14:nvPr/>
            </p14:nvContentPartPr>
            <p14:xfrm>
              <a:off x="4058355" y="3339291"/>
              <a:ext cx="45156" cy="4619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5"/>
            </p:blipFill>
            <p:spPr>
              <a:xfrm>
                <a:off x="4058355" y="3339291"/>
                <a:ext cx="45156" cy="46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4089400" y="3440279"/>
              <a:ext cx="172155" cy="20585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4089400" y="3440279"/>
                <a:ext cx="1721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4252736" y="3530516"/>
              <a:ext cx="104775" cy="11561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4252736" y="3530516"/>
                <a:ext cx="10477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4476044" y="3519236"/>
              <a:ext cx="129822" cy="338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4476044" y="3519236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4474633" y="3632032"/>
              <a:ext cx="148167" cy="564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4474633" y="3632032"/>
                <a:ext cx="1481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4679244" y="3586914"/>
              <a:ext cx="790928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4679244" y="3586914"/>
                <a:ext cx="7909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4686829" y="3203407"/>
              <a:ext cx="257704" cy="34402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4686829" y="3203407"/>
                <a:ext cx="25770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4917722" y="3366962"/>
              <a:ext cx="86078" cy="16161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4917722" y="3366962"/>
                <a:ext cx="86078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4978400" y="3375421"/>
              <a:ext cx="28222" cy="21149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4978400" y="3375421"/>
                <a:ext cx="28222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5023555" y="3361322"/>
              <a:ext cx="101600" cy="2819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5023555" y="3361322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5074355" y="3314088"/>
              <a:ext cx="28222" cy="16285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5074355" y="3314088"/>
                <a:ext cx="28222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5328355" y="3169569"/>
              <a:ext cx="237067" cy="35248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5328355" y="3169569"/>
                <a:ext cx="237067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5497688" y="3374540"/>
              <a:ext cx="208844" cy="12777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5497688" y="3374540"/>
                <a:ext cx="20884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5668433" y="3311973"/>
              <a:ext cx="60678" cy="28780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5668433" y="3311973"/>
                <a:ext cx="60678" cy="287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5734755" y="3417720"/>
              <a:ext cx="22578" cy="12689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5734755" y="3417720"/>
                <a:ext cx="22578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5816071" y="3370839"/>
              <a:ext cx="257351" cy="1427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5816071" y="3370839"/>
                <a:ext cx="25735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6118577" y="3327483"/>
              <a:ext cx="101600" cy="1128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6118577" y="3327483"/>
                <a:ext cx="1016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5390444" y="3564355"/>
              <a:ext cx="835378" cy="3383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5390444" y="3564355"/>
                <a:ext cx="835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4856162" y="3682791"/>
              <a:ext cx="232304" cy="29115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4856162" y="3682791"/>
                <a:ext cx="232304" cy="291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5166077" y="3790123"/>
              <a:ext cx="218723" cy="40448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5166077" y="3790123"/>
                <a:ext cx="218723" cy="404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5398911" y="3888643"/>
              <a:ext cx="57326" cy="15580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5398911" y="3888643"/>
                <a:ext cx="5732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5516915" y="3859739"/>
              <a:ext cx="364596" cy="12055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5516915" y="3859739"/>
                <a:ext cx="36459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5884333" y="3770913"/>
              <a:ext cx="31044" cy="37716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5884333" y="3770913"/>
                <a:ext cx="31044" cy="377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6299200" y="3445919"/>
              <a:ext cx="122237" cy="3101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6299200" y="3445919"/>
                <a:ext cx="12223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6257572" y="3561535"/>
              <a:ext cx="165805" cy="846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6257572" y="3561535"/>
                <a:ext cx="16580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9" name="墨迹 148"/>
              <p14:cNvContentPartPr/>
              <p14:nvPr/>
            </p14:nvContentPartPr>
            <p14:xfrm>
              <a:off x="6496755" y="3254166"/>
              <a:ext cx="276578" cy="38914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5"/>
            </p:blipFill>
            <p:spPr>
              <a:xfrm>
                <a:off x="6496755" y="3254166"/>
                <a:ext cx="27657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0" name="墨迹 149"/>
              <p14:cNvContentPartPr/>
              <p14:nvPr/>
            </p14:nvContentPartPr>
            <p14:xfrm>
              <a:off x="6701896" y="3443804"/>
              <a:ext cx="105304" cy="38562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7"/>
            </p:blipFill>
            <p:spPr>
              <a:xfrm>
                <a:off x="6701896" y="3443804"/>
                <a:ext cx="105304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1" name="墨迹 150"/>
              <p14:cNvContentPartPr/>
              <p14:nvPr/>
            </p14:nvContentPartPr>
            <p14:xfrm>
              <a:off x="6858000" y="3434639"/>
              <a:ext cx="115711" cy="451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9"/>
            </p:blipFill>
            <p:spPr>
              <a:xfrm>
                <a:off x="6858000" y="3434639"/>
                <a:ext cx="115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2" name="墨迹 151"/>
              <p14:cNvContentPartPr/>
              <p14:nvPr/>
            </p14:nvContentPartPr>
            <p14:xfrm>
              <a:off x="6920088" y="3358502"/>
              <a:ext cx="28222" cy="22277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1"/>
            </p:blipFill>
            <p:spPr>
              <a:xfrm>
                <a:off x="6920088" y="3358502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3" name="墨迹 152"/>
              <p14:cNvContentPartPr/>
              <p14:nvPr/>
            </p14:nvContentPartPr>
            <p14:xfrm>
              <a:off x="7421033" y="5589044"/>
              <a:ext cx="1011767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3"/>
            </p:blipFill>
            <p:spPr>
              <a:xfrm>
                <a:off x="7421033" y="5589044"/>
                <a:ext cx="10117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4" name="墨迹 153"/>
              <p14:cNvContentPartPr/>
              <p14:nvPr/>
            </p14:nvContentPartPr>
            <p14:xfrm>
              <a:off x="8444088" y="5285904"/>
              <a:ext cx="158044" cy="28428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5"/>
            </p:blipFill>
            <p:spPr>
              <a:xfrm>
                <a:off x="8444088" y="5285904"/>
                <a:ext cx="158044" cy="284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5" name="墨迹 154"/>
              <p14:cNvContentPartPr/>
              <p14:nvPr/>
            </p14:nvContentPartPr>
            <p14:xfrm>
              <a:off x="8545688" y="5327498"/>
              <a:ext cx="186267" cy="36870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7"/>
            </p:blipFill>
            <p:spPr>
              <a:xfrm>
                <a:off x="8545688" y="5327498"/>
                <a:ext cx="18626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6" name="墨迹 155"/>
              <p14:cNvContentPartPr/>
              <p14:nvPr/>
            </p14:nvContentPartPr>
            <p14:xfrm>
              <a:off x="8720666" y="5386011"/>
              <a:ext cx="87489" cy="338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9"/>
            </p:blipFill>
            <p:spPr>
              <a:xfrm>
                <a:off x="8720666" y="5386011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7" name="墨迹 156"/>
              <p14:cNvContentPartPr/>
              <p14:nvPr/>
            </p14:nvContentPartPr>
            <p14:xfrm>
              <a:off x="8763000" y="5290134"/>
              <a:ext cx="138288" cy="34772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1"/>
            </p:blipFill>
            <p:spPr>
              <a:xfrm>
                <a:off x="8763000" y="5290134"/>
                <a:ext cx="13828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8" name="墨迹 157"/>
              <p14:cNvContentPartPr/>
              <p14:nvPr/>
            </p14:nvContentPartPr>
            <p14:xfrm>
              <a:off x="8969022" y="5250656"/>
              <a:ext cx="67733" cy="49630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3"/>
            </p:blipFill>
            <p:spPr>
              <a:xfrm>
                <a:off x="8969022" y="5250656"/>
                <a:ext cx="67733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9" name="墨迹 158"/>
              <p14:cNvContentPartPr/>
              <p14:nvPr/>
            </p14:nvContentPartPr>
            <p14:xfrm>
              <a:off x="8932333" y="5301590"/>
              <a:ext cx="121356" cy="1295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5"/>
            </p:blipFill>
            <p:spPr>
              <a:xfrm>
                <a:off x="8932333" y="5301590"/>
                <a:ext cx="121356" cy="12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0" name="墨迹 159"/>
              <p14:cNvContentPartPr/>
              <p14:nvPr/>
            </p14:nvContentPartPr>
            <p14:xfrm>
              <a:off x="9076266" y="5290134"/>
              <a:ext cx="87489" cy="10433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7"/>
            </p:blipFill>
            <p:spPr>
              <a:xfrm>
                <a:off x="9076266" y="5290134"/>
                <a:ext cx="87489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1" name="墨迹 160"/>
              <p14:cNvContentPartPr/>
              <p14:nvPr/>
            </p14:nvContentPartPr>
            <p14:xfrm>
              <a:off x="8424333" y="5884252"/>
              <a:ext cx="299156" cy="21237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9"/>
            </p:blipFill>
            <p:spPr>
              <a:xfrm>
                <a:off x="8424333" y="5884252"/>
                <a:ext cx="2991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2" name="墨迹 161"/>
              <p14:cNvContentPartPr/>
              <p14:nvPr/>
            </p14:nvContentPartPr>
            <p14:xfrm>
              <a:off x="8667044" y="5831555"/>
              <a:ext cx="93133" cy="51322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1"/>
            </p:blipFill>
            <p:spPr>
              <a:xfrm>
                <a:off x="8667044" y="5831555"/>
                <a:ext cx="93133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3" name="墨迹 162"/>
              <p14:cNvContentPartPr/>
              <p14:nvPr/>
            </p14:nvContentPartPr>
            <p14:xfrm>
              <a:off x="8779403" y="5974842"/>
              <a:ext cx="56974" cy="22330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3"/>
            </p:blipFill>
            <p:spPr>
              <a:xfrm>
                <a:off x="8779403" y="5974842"/>
                <a:ext cx="5697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4" name="墨迹 163"/>
              <p14:cNvContentPartPr/>
              <p14:nvPr/>
            </p14:nvContentPartPr>
            <p14:xfrm>
              <a:off x="8898290" y="5968849"/>
              <a:ext cx="268287" cy="16478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5"/>
            </p:blipFill>
            <p:spPr>
              <a:xfrm>
                <a:off x="8898290" y="5968849"/>
                <a:ext cx="268287" cy="164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5" name="墨迹 164"/>
              <p14:cNvContentPartPr/>
              <p14:nvPr/>
            </p14:nvContentPartPr>
            <p14:xfrm>
              <a:off x="9215613" y="5893593"/>
              <a:ext cx="128764" cy="281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7"/>
            </p:blipFill>
            <p:spPr>
              <a:xfrm>
                <a:off x="9215613" y="5893593"/>
                <a:ext cx="1287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6" name="墨迹 165"/>
              <p14:cNvContentPartPr/>
              <p14:nvPr/>
            </p14:nvContentPartPr>
            <p14:xfrm>
              <a:off x="9414933" y="5986650"/>
              <a:ext cx="174978" cy="282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9"/>
            </p:blipFill>
            <p:spPr>
              <a:xfrm>
                <a:off x="9414933" y="5986650"/>
                <a:ext cx="1749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7" name="墨迹 166"/>
              <p14:cNvContentPartPr/>
              <p14:nvPr/>
            </p14:nvContentPartPr>
            <p14:xfrm>
              <a:off x="9493955" y="5903463"/>
              <a:ext cx="45156" cy="18188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1"/>
            </p:blipFill>
            <p:spPr>
              <a:xfrm>
                <a:off x="9493955" y="5903463"/>
                <a:ext cx="45156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8" name="墨迹 167"/>
              <p14:cNvContentPartPr/>
              <p14:nvPr/>
            </p14:nvContentPartPr>
            <p14:xfrm>
              <a:off x="9676694" y="5916152"/>
              <a:ext cx="119238" cy="16778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3"/>
            </p:blipFill>
            <p:spPr>
              <a:xfrm>
                <a:off x="9676694" y="5916152"/>
                <a:ext cx="11923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9" name="墨迹 168"/>
              <p14:cNvContentPartPr/>
              <p14:nvPr/>
            </p14:nvContentPartPr>
            <p14:xfrm>
              <a:off x="9790288" y="5814636"/>
              <a:ext cx="244122" cy="26648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5"/>
            </p:blipFill>
            <p:spPr>
              <a:xfrm>
                <a:off x="9790288" y="5814636"/>
                <a:ext cx="244122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0" name="墨迹 169"/>
              <p14:cNvContentPartPr/>
              <p14:nvPr/>
            </p14:nvContentPartPr>
            <p14:xfrm>
              <a:off x="10114844" y="5893593"/>
              <a:ext cx="313267" cy="394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7"/>
            </p:blipFill>
            <p:spPr>
              <a:xfrm>
                <a:off x="10114844" y="5893593"/>
                <a:ext cx="313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1" name="墨迹 170"/>
              <p14:cNvContentPartPr/>
              <p14:nvPr/>
            </p14:nvContentPartPr>
            <p14:xfrm>
              <a:off x="10374488" y="5775158"/>
              <a:ext cx="112889" cy="9587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9"/>
            </p:blipFill>
            <p:spPr>
              <a:xfrm>
                <a:off x="10374488" y="5775158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2" name="墨迹 171"/>
              <p14:cNvContentPartPr/>
              <p14:nvPr/>
            </p14:nvContentPartPr>
            <p14:xfrm>
              <a:off x="10035822" y="5989470"/>
              <a:ext cx="304800" cy="2819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1"/>
            </p:blipFill>
            <p:spPr>
              <a:xfrm>
                <a:off x="10035822" y="5989470"/>
                <a:ext cx="304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3" name="墨迹 172"/>
              <p14:cNvContentPartPr/>
              <p14:nvPr/>
            </p14:nvContentPartPr>
            <p14:xfrm>
              <a:off x="10100733" y="6006389"/>
              <a:ext cx="127000" cy="648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3"/>
            </p:blipFill>
            <p:spPr>
              <a:xfrm>
                <a:off x="10100733" y="6006389"/>
                <a:ext cx="1270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4" name="墨迹 173"/>
              <p14:cNvContentPartPr/>
              <p14:nvPr/>
            </p14:nvContentPartPr>
            <p14:xfrm>
              <a:off x="10540118" y="5786437"/>
              <a:ext cx="302860" cy="19739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5"/>
            </p:blipFill>
            <p:spPr>
              <a:xfrm>
                <a:off x="10540118" y="5786437"/>
                <a:ext cx="30286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5" name="墨迹 174"/>
              <p14:cNvContentPartPr/>
              <p14:nvPr/>
            </p14:nvContentPartPr>
            <p14:xfrm>
              <a:off x="10752667" y="5706246"/>
              <a:ext cx="127881" cy="57931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7"/>
            </p:blipFill>
            <p:spPr>
              <a:xfrm>
                <a:off x="10752667" y="5706246"/>
                <a:ext cx="127881" cy="579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6" name="墨迹 175"/>
              <p14:cNvContentPartPr/>
              <p14:nvPr/>
            </p14:nvContentPartPr>
            <p14:xfrm>
              <a:off x="10824280" y="5893769"/>
              <a:ext cx="80787" cy="18241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9"/>
            </p:blipFill>
            <p:spPr>
              <a:xfrm>
                <a:off x="10824280" y="5893769"/>
                <a:ext cx="80787" cy="182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11003844" y="5810406"/>
              <a:ext cx="237773" cy="20884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11003844" y="5810406"/>
                <a:ext cx="237773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11257844" y="5808996"/>
              <a:ext cx="47977" cy="20585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11257844" y="5808996"/>
                <a:ext cx="4797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9" name="墨迹 178"/>
              <p14:cNvContentPartPr/>
              <p14:nvPr/>
            </p14:nvContentPartPr>
            <p14:xfrm>
              <a:off x="11283244" y="5904873"/>
              <a:ext cx="76200" cy="2255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5"/>
            </p:blipFill>
            <p:spPr>
              <a:xfrm>
                <a:off x="11283244" y="5904873"/>
                <a:ext cx="76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0" name="墨迹 179"/>
              <p14:cNvContentPartPr/>
              <p14:nvPr/>
            </p14:nvContentPartPr>
            <p14:xfrm>
              <a:off x="11367911" y="5720698"/>
              <a:ext cx="56444" cy="41540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7"/>
            </p:blipFill>
            <p:spPr>
              <a:xfrm>
                <a:off x="11367911" y="5720698"/>
                <a:ext cx="56444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1" name="墨迹 180"/>
              <p14:cNvContentPartPr/>
              <p14:nvPr/>
            </p14:nvContentPartPr>
            <p14:xfrm>
              <a:off x="11479388" y="5865394"/>
              <a:ext cx="187677" cy="112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9"/>
            </p:blipFill>
            <p:spPr>
              <a:xfrm>
                <a:off x="11479388" y="5865394"/>
                <a:ext cx="1876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2" name="墨迹 181"/>
              <p14:cNvContentPartPr/>
              <p14:nvPr/>
            </p14:nvContentPartPr>
            <p14:xfrm>
              <a:off x="11548532" y="5775158"/>
              <a:ext cx="73378" cy="26507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1"/>
            </p:blipFill>
            <p:spPr>
              <a:xfrm>
                <a:off x="11548532" y="5775158"/>
                <a:ext cx="733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3" name="墨迹 182"/>
              <p14:cNvContentPartPr/>
              <p14:nvPr/>
            </p14:nvContentPartPr>
            <p14:xfrm>
              <a:off x="11682764" y="5827854"/>
              <a:ext cx="232657" cy="39566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3"/>
            </p:blipFill>
            <p:spPr>
              <a:xfrm>
                <a:off x="11682764" y="5827854"/>
                <a:ext cx="232657" cy="395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4" name="墨迹 183"/>
              <p14:cNvContentPartPr/>
              <p14:nvPr/>
            </p14:nvContentPartPr>
            <p14:xfrm>
              <a:off x="11994444" y="5797716"/>
              <a:ext cx="143933" cy="1128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5"/>
            </p:blipFill>
            <p:spPr>
              <a:xfrm>
                <a:off x="11994444" y="5797716"/>
                <a:ext cx="1439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5" name="墨迹 184"/>
              <p14:cNvContentPartPr/>
              <p14:nvPr/>
            </p14:nvContentPartPr>
            <p14:xfrm>
              <a:off x="11542888" y="6256479"/>
              <a:ext cx="129823" cy="43232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7"/>
            </p:blipFill>
            <p:spPr>
              <a:xfrm>
                <a:off x="11542888" y="6256479"/>
                <a:ext cx="12982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6" name="墨迹 185"/>
              <p14:cNvContentPartPr/>
              <p14:nvPr/>
            </p14:nvContentPartPr>
            <p14:xfrm>
              <a:off x="11604977" y="6258770"/>
              <a:ext cx="110067" cy="10292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9"/>
            </p:blipFill>
            <p:spPr>
              <a:xfrm>
                <a:off x="11604977" y="6258770"/>
                <a:ext cx="110067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7" name="墨迹 186"/>
              <p14:cNvContentPartPr/>
              <p14:nvPr/>
            </p14:nvContentPartPr>
            <p14:xfrm>
              <a:off x="11712222" y="6294019"/>
              <a:ext cx="135467" cy="770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1"/>
            </p:blipFill>
            <p:spPr>
              <a:xfrm>
                <a:off x="11712222" y="6294019"/>
                <a:ext cx="13546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8" name="墨迹 187"/>
              <p14:cNvContentPartPr/>
              <p14:nvPr/>
            </p14:nvContentPartPr>
            <p14:xfrm>
              <a:off x="11571111" y="6299659"/>
              <a:ext cx="103364" cy="84597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3"/>
            </p:blipFill>
            <p:spPr>
              <a:xfrm>
                <a:off x="11571111" y="6299659"/>
                <a:ext cx="10336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9" name="墨迹 188"/>
              <p14:cNvContentPartPr/>
              <p14:nvPr/>
            </p14:nvContentPartPr>
            <p14:xfrm>
              <a:off x="9604727" y="6327858"/>
              <a:ext cx="821796" cy="394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5"/>
            </p:blipFill>
            <p:spPr>
              <a:xfrm>
                <a:off x="9604727" y="6327858"/>
                <a:ext cx="82179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0" name="墨迹 189"/>
              <p14:cNvContentPartPr/>
              <p14:nvPr/>
            </p14:nvContentPartPr>
            <p14:xfrm>
              <a:off x="9453738" y="6215414"/>
              <a:ext cx="280106" cy="34931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7"/>
            </p:blipFill>
            <p:spPr>
              <a:xfrm>
                <a:off x="9453738" y="6215414"/>
                <a:ext cx="280106" cy="349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1" name="墨迹 190"/>
              <p14:cNvContentPartPr/>
              <p14:nvPr/>
            </p14:nvContentPartPr>
            <p14:xfrm>
              <a:off x="8694561" y="2891632"/>
              <a:ext cx="57150" cy="6503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9"/>
            </p:blipFill>
            <p:spPr>
              <a:xfrm>
                <a:off x="8694561" y="2891632"/>
                <a:ext cx="57150" cy="65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2" name="墨迹 191"/>
              <p14:cNvContentPartPr/>
              <p14:nvPr/>
            </p14:nvContentPartPr>
            <p14:xfrm>
              <a:off x="8212666" y="3273905"/>
              <a:ext cx="45156" cy="7966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1"/>
            </p:blipFill>
            <p:spPr>
              <a:xfrm>
                <a:off x="8212666" y="3273905"/>
                <a:ext cx="45156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3" name="墨迹 192"/>
              <p14:cNvContentPartPr/>
              <p14:nvPr/>
            </p14:nvContentPartPr>
            <p14:xfrm>
              <a:off x="9731022" y="3791886"/>
              <a:ext cx="60678" cy="8265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3"/>
            </p:blipFill>
            <p:spPr>
              <a:xfrm>
                <a:off x="9731022" y="3791886"/>
                <a:ext cx="60678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4" name="墨迹 193"/>
              <p14:cNvContentPartPr/>
              <p14:nvPr/>
            </p14:nvContentPartPr>
            <p14:xfrm>
              <a:off x="9194800" y="4278847"/>
              <a:ext cx="67733" cy="12390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5"/>
            </p:blipFill>
            <p:spPr>
              <a:xfrm>
                <a:off x="9194800" y="4278847"/>
                <a:ext cx="67733" cy="123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5" name="墨迹 194"/>
              <p14:cNvContentPartPr/>
              <p14:nvPr/>
            </p14:nvContentPartPr>
            <p14:xfrm>
              <a:off x="9239955" y="4308809"/>
              <a:ext cx="5645" cy="25097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7"/>
            </p:blipFill>
            <p:spPr>
              <a:xfrm>
                <a:off x="9239955" y="4308809"/>
                <a:ext cx="564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6" name="墨迹 195"/>
              <p14:cNvContentPartPr/>
              <p14:nvPr/>
            </p14:nvContentPartPr>
            <p14:xfrm>
              <a:off x="9223022" y="4409620"/>
              <a:ext cx="22578" cy="20444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9"/>
            </p:blipFill>
            <p:spPr>
              <a:xfrm>
                <a:off x="9223022" y="4409620"/>
                <a:ext cx="22578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7" name="墨迹 196"/>
              <p14:cNvContentPartPr/>
              <p14:nvPr/>
            </p14:nvContentPartPr>
            <p14:xfrm>
              <a:off x="9398000" y="4229851"/>
              <a:ext cx="100188" cy="1952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1"/>
            </p:blipFill>
            <p:spPr>
              <a:xfrm>
                <a:off x="9398000" y="4229851"/>
                <a:ext cx="100188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8" name="墨迹 197"/>
              <p14:cNvContentPartPr/>
              <p14:nvPr/>
            </p14:nvContentPartPr>
            <p14:xfrm>
              <a:off x="9505244" y="4198480"/>
              <a:ext cx="118533" cy="22030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3"/>
            </p:blipFill>
            <p:spPr>
              <a:xfrm>
                <a:off x="9505244" y="4198480"/>
                <a:ext cx="1185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9" name="墨迹 198"/>
              <p14:cNvContentPartPr/>
              <p14:nvPr/>
            </p14:nvContentPartPr>
            <p14:xfrm>
              <a:off x="9618133" y="4229851"/>
              <a:ext cx="133526" cy="3383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5"/>
            </p:blipFill>
            <p:spPr>
              <a:xfrm>
                <a:off x="9618133" y="4229851"/>
                <a:ext cx="1335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0" name="墨迹 199"/>
              <p14:cNvContentPartPr/>
              <p14:nvPr/>
            </p14:nvContentPartPr>
            <p14:xfrm>
              <a:off x="9621661" y="4272150"/>
              <a:ext cx="146050" cy="5357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7"/>
            </p:blipFill>
            <p:spPr>
              <a:xfrm>
                <a:off x="9621661" y="4272150"/>
                <a:ext cx="1460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1" name="墨迹 200"/>
              <p14:cNvContentPartPr/>
              <p14:nvPr/>
            </p14:nvContentPartPr>
            <p14:xfrm>
              <a:off x="9744780" y="4139615"/>
              <a:ext cx="120297" cy="5470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9"/>
            </p:blipFill>
            <p:spPr>
              <a:xfrm>
                <a:off x="9744780" y="4139615"/>
                <a:ext cx="120297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2" name="墨迹 201"/>
              <p14:cNvContentPartPr/>
              <p14:nvPr/>
            </p14:nvContentPartPr>
            <p14:xfrm>
              <a:off x="7117644" y="1325353"/>
              <a:ext cx="45156" cy="282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1"/>
            </p:blipFill>
            <p:spPr>
              <a:xfrm>
                <a:off x="7117644" y="1325353"/>
                <a:ext cx="451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8" name="墨迹 217"/>
              <p14:cNvContentPartPr/>
              <p14:nvPr/>
            </p14:nvContentPartPr>
            <p14:xfrm>
              <a:off x="914400" y="5828736"/>
              <a:ext cx="48683" cy="2908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93"/>
            </p:blipFill>
            <p:spPr>
              <a:xfrm>
                <a:off x="914400" y="5828736"/>
                <a:ext cx="48683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52" name="墨迹 251"/>
              <p14:cNvContentPartPr/>
              <p14:nvPr/>
            </p14:nvContentPartPr>
            <p14:xfrm>
              <a:off x="970844" y="5656722"/>
              <a:ext cx="237067" cy="34966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395"/>
            </p:blipFill>
            <p:spPr>
              <a:xfrm>
                <a:off x="970844" y="5656722"/>
                <a:ext cx="237067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53" name="墨迹 252"/>
              <p14:cNvContentPartPr/>
              <p14:nvPr/>
            </p14:nvContentPartPr>
            <p14:xfrm>
              <a:off x="1174044" y="5847417"/>
              <a:ext cx="160867" cy="140643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397"/>
            </p:blipFill>
            <p:spPr>
              <a:xfrm>
                <a:off x="1174044" y="5847417"/>
                <a:ext cx="160867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54" name="墨迹 253"/>
              <p14:cNvContentPartPr/>
              <p14:nvPr/>
            </p14:nvContentPartPr>
            <p14:xfrm>
              <a:off x="1309511" y="5780973"/>
              <a:ext cx="39511" cy="36852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399"/>
            </p:blipFill>
            <p:spPr>
              <a:xfrm>
                <a:off x="1309511" y="5780973"/>
                <a:ext cx="39511" cy="368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55" name="墨迹 254"/>
              <p14:cNvContentPartPr/>
              <p14:nvPr/>
            </p14:nvContentPartPr>
            <p14:xfrm>
              <a:off x="1371600" y="5879141"/>
              <a:ext cx="39511" cy="15826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01"/>
            </p:blipFill>
            <p:spPr>
              <a:xfrm>
                <a:off x="1371600" y="5879141"/>
                <a:ext cx="39511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56" name="墨迹 255"/>
              <p14:cNvContentPartPr/>
              <p14:nvPr/>
            </p14:nvContentPartPr>
            <p14:xfrm>
              <a:off x="1439333" y="5879494"/>
              <a:ext cx="195615" cy="10609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03"/>
            </p:blipFill>
            <p:spPr>
              <a:xfrm>
                <a:off x="1439333" y="5879494"/>
                <a:ext cx="195615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57" name="墨迹 256"/>
              <p14:cNvContentPartPr/>
              <p14:nvPr/>
            </p14:nvContentPartPr>
            <p14:xfrm>
              <a:off x="1663523" y="5775158"/>
              <a:ext cx="89077" cy="845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05"/>
            </p:blipFill>
            <p:spPr>
              <a:xfrm>
                <a:off x="1663523" y="5775158"/>
                <a:ext cx="8907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58" name="墨迹 257"/>
              <p14:cNvContentPartPr/>
              <p14:nvPr/>
            </p14:nvContentPartPr>
            <p14:xfrm>
              <a:off x="1788583" y="5865394"/>
              <a:ext cx="124883" cy="564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07"/>
            </p:blipFill>
            <p:spPr>
              <a:xfrm>
                <a:off x="1788583" y="5865394"/>
                <a:ext cx="1248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59" name="墨迹 258"/>
              <p14:cNvContentPartPr/>
              <p14:nvPr/>
            </p14:nvContentPartPr>
            <p14:xfrm>
              <a:off x="1857022" y="5755418"/>
              <a:ext cx="16933" cy="28481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09"/>
            </p:blipFill>
            <p:spPr>
              <a:xfrm>
                <a:off x="1857022" y="5755418"/>
                <a:ext cx="169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60" name="墨迹 259"/>
              <p14:cNvContentPartPr/>
              <p14:nvPr/>
            </p14:nvContentPartPr>
            <p14:xfrm>
              <a:off x="2111022" y="5583404"/>
              <a:ext cx="214489" cy="33644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11"/>
            </p:blipFill>
            <p:spPr>
              <a:xfrm>
                <a:off x="2111022" y="5583404"/>
                <a:ext cx="214489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61" name="墨迹 260"/>
              <p14:cNvContentPartPr/>
              <p14:nvPr/>
            </p14:nvContentPartPr>
            <p14:xfrm>
              <a:off x="2298700" y="5792077"/>
              <a:ext cx="184855" cy="15579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13"/>
            </p:blipFill>
            <p:spPr>
              <a:xfrm>
                <a:off x="2298700" y="5792077"/>
                <a:ext cx="184855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62" name="墨迹 261"/>
              <p14:cNvContentPartPr/>
              <p14:nvPr/>
            </p14:nvContentPartPr>
            <p14:xfrm>
              <a:off x="2460977" y="5715058"/>
              <a:ext cx="22578" cy="38720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15"/>
            </p:blipFill>
            <p:spPr>
              <a:xfrm>
                <a:off x="2460977" y="5715058"/>
                <a:ext cx="22578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63" name="墨迹 262"/>
              <p14:cNvContentPartPr/>
              <p14:nvPr/>
            </p14:nvContentPartPr>
            <p14:xfrm>
              <a:off x="2506133" y="5853410"/>
              <a:ext cx="62089" cy="139585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17"/>
            </p:blipFill>
            <p:spPr>
              <a:xfrm>
                <a:off x="2506133" y="5853410"/>
                <a:ext cx="6208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64" name="墨迹 263"/>
              <p14:cNvContentPartPr/>
              <p14:nvPr/>
            </p14:nvContentPartPr>
            <p14:xfrm>
              <a:off x="2623255" y="5822391"/>
              <a:ext cx="219604" cy="14258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19"/>
            </p:blipFill>
            <p:spPr>
              <a:xfrm>
                <a:off x="2623255" y="5822391"/>
                <a:ext cx="219604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65" name="墨迹 264"/>
              <p14:cNvContentPartPr/>
              <p14:nvPr/>
            </p14:nvContentPartPr>
            <p14:xfrm>
              <a:off x="2873022" y="5825916"/>
              <a:ext cx="79022" cy="13606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21"/>
            </p:blipFill>
            <p:spPr>
              <a:xfrm>
                <a:off x="2873022" y="5825916"/>
                <a:ext cx="7902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66" name="墨迹 265"/>
              <p14:cNvContentPartPr/>
              <p14:nvPr/>
            </p14:nvContentPartPr>
            <p14:xfrm>
              <a:off x="2949222" y="5780092"/>
              <a:ext cx="19755" cy="277055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23"/>
            </p:blipFill>
            <p:spPr>
              <a:xfrm>
                <a:off x="2949222" y="5780092"/>
                <a:ext cx="19755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67" name="墨迹 266"/>
              <p14:cNvContentPartPr/>
              <p14:nvPr/>
            </p14:nvContentPartPr>
            <p14:xfrm>
              <a:off x="3132666" y="5837195"/>
              <a:ext cx="167922" cy="3665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25"/>
            </p:blipFill>
            <p:spPr>
              <a:xfrm>
                <a:off x="3132666" y="5837195"/>
                <a:ext cx="1679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68" name="墨迹 267"/>
              <p14:cNvContentPartPr/>
              <p14:nvPr/>
            </p14:nvContentPartPr>
            <p14:xfrm>
              <a:off x="3104444" y="5978190"/>
              <a:ext cx="169333" cy="1410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27"/>
            </p:blipFill>
            <p:spPr>
              <a:xfrm>
                <a:off x="3104444" y="5978190"/>
                <a:ext cx="169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69" name="墨迹 268"/>
              <p14:cNvContentPartPr/>
              <p14:nvPr/>
            </p14:nvContentPartPr>
            <p14:xfrm>
              <a:off x="3460044" y="5814636"/>
              <a:ext cx="94015" cy="153685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29"/>
            </p:blipFill>
            <p:spPr>
              <a:xfrm>
                <a:off x="3460044" y="5814636"/>
                <a:ext cx="94015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70" name="墨迹 269"/>
              <p14:cNvContentPartPr/>
              <p14:nvPr/>
            </p14:nvContentPartPr>
            <p14:xfrm>
              <a:off x="3561644" y="5865394"/>
              <a:ext cx="64911" cy="7049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31"/>
            </p:blipFill>
            <p:spPr>
              <a:xfrm>
                <a:off x="3561644" y="5865394"/>
                <a:ext cx="649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71" name="墨迹 270"/>
              <p14:cNvContentPartPr/>
              <p14:nvPr/>
            </p14:nvContentPartPr>
            <p14:xfrm>
              <a:off x="3685822" y="5679633"/>
              <a:ext cx="16933" cy="39161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433"/>
            </p:blipFill>
            <p:spPr>
              <a:xfrm>
                <a:off x="3685822" y="5679633"/>
                <a:ext cx="16933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72" name="墨迹 271"/>
              <p14:cNvContentPartPr/>
              <p14:nvPr/>
            </p14:nvContentPartPr>
            <p14:xfrm>
              <a:off x="1100666" y="6273575"/>
              <a:ext cx="197556" cy="35319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435"/>
            </p:blipFill>
            <p:spPr>
              <a:xfrm>
                <a:off x="1100666" y="6273575"/>
                <a:ext cx="197556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73" name="墨迹 272"/>
              <p14:cNvContentPartPr/>
              <p14:nvPr/>
            </p14:nvContentPartPr>
            <p14:xfrm>
              <a:off x="1382888" y="6426555"/>
              <a:ext cx="160867" cy="149455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437"/>
            </p:blipFill>
            <p:spPr>
              <a:xfrm>
                <a:off x="1382888" y="6426555"/>
                <a:ext cx="16086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74" name="墨迹 273"/>
              <p14:cNvContentPartPr/>
              <p14:nvPr/>
            </p14:nvContentPartPr>
            <p14:xfrm>
              <a:off x="1518355" y="6358877"/>
              <a:ext cx="45156" cy="257316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439"/>
            </p:blipFill>
            <p:spPr>
              <a:xfrm>
                <a:off x="1518355" y="6358877"/>
                <a:ext cx="4515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75" name="墨迹 274"/>
              <p14:cNvContentPartPr/>
              <p14:nvPr/>
            </p14:nvContentPartPr>
            <p14:xfrm>
              <a:off x="1569155" y="6474493"/>
              <a:ext cx="33867" cy="166374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441"/>
            </p:blipFill>
            <p:spPr>
              <a:xfrm>
                <a:off x="1569155" y="6474493"/>
                <a:ext cx="338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76" name="墨迹 275"/>
              <p14:cNvContentPartPr/>
              <p14:nvPr/>
            </p14:nvContentPartPr>
            <p14:xfrm>
              <a:off x="1708855" y="6409283"/>
              <a:ext cx="242711" cy="16108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443"/>
            </p:blipFill>
            <p:spPr>
              <a:xfrm>
                <a:off x="1708855" y="6409283"/>
                <a:ext cx="242711" cy="161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77" name="墨迹 276"/>
              <p14:cNvContentPartPr/>
              <p14:nvPr/>
            </p14:nvContentPartPr>
            <p14:xfrm>
              <a:off x="2032000" y="6367337"/>
              <a:ext cx="81844" cy="564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445"/>
            </p:blipFill>
            <p:spPr>
              <a:xfrm>
                <a:off x="2032000" y="6367337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78" name="墨迹 277"/>
              <p14:cNvContentPartPr/>
              <p14:nvPr/>
            </p14:nvContentPartPr>
            <p14:xfrm>
              <a:off x="2173111" y="6485772"/>
              <a:ext cx="19755" cy="1410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447"/>
            </p:blipFill>
            <p:spPr>
              <a:xfrm>
                <a:off x="2173111" y="6485772"/>
                <a:ext cx="197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79" name="墨迹 278"/>
              <p14:cNvContentPartPr/>
              <p14:nvPr/>
            </p14:nvContentPartPr>
            <p14:xfrm>
              <a:off x="2366433" y="6290318"/>
              <a:ext cx="235655" cy="234933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449"/>
            </p:blipFill>
            <p:spPr>
              <a:xfrm>
                <a:off x="2366433" y="6290318"/>
                <a:ext cx="2356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80" name="墨迹 279"/>
              <p14:cNvContentPartPr/>
              <p14:nvPr/>
            </p14:nvContentPartPr>
            <p14:xfrm>
              <a:off x="2602088" y="6367866"/>
              <a:ext cx="95956" cy="258902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451"/>
            </p:blipFill>
            <p:spPr>
              <a:xfrm>
                <a:off x="2602088" y="6367866"/>
                <a:ext cx="95956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81" name="墨迹 280"/>
              <p14:cNvContentPartPr/>
              <p14:nvPr/>
            </p14:nvContentPartPr>
            <p14:xfrm>
              <a:off x="2737555" y="6344777"/>
              <a:ext cx="84667" cy="2820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453"/>
            </p:blipFill>
            <p:spPr>
              <a:xfrm>
                <a:off x="2737555" y="6344777"/>
                <a:ext cx="846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82" name="墨迹 281"/>
              <p14:cNvContentPartPr/>
              <p14:nvPr/>
            </p14:nvContentPartPr>
            <p14:xfrm>
              <a:off x="2768600" y="6294019"/>
              <a:ext cx="25400" cy="18893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55"/>
            </p:blipFill>
            <p:spPr>
              <a:xfrm>
                <a:off x="2768600" y="6294019"/>
                <a:ext cx="2540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83" name="墨迹 282"/>
              <p14:cNvContentPartPr/>
              <p14:nvPr/>
            </p14:nvContentPartPr>
            <p14:xfrm>
              <a:off x="1034344" y="6559090"/>
              <a:ext cx="1996722" cy="112796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457"/>
            </p:blipFill>
            <p:spPr>
              <a:xfrm>
                <a:off x="1034344" y="6559090"/>
                <a:ext cx="19967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84" name="墨迹 283"/>
              <p14:cNvContentPartPr/>
              <p14:nvPr/>
            </p14:nvContentPartPr>
            <p14:xfrm>
              <a:off x="1778000" y="6666246"/>
              <a:ext cx="163688" cy="219953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59"/>
            </p:blipFill>
            <p:spPr>
              <a:xfrm>
                <a:off x="1778000" y="6666246"/>
                <a:ext cx="16368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85" name="墨迹 284"/>
              <p14:cNvContentPartPr/>
              <p14:nvPr/>
            </p14:nvContentPartPr>
            <p14:xfrm>
              <a:off x="1981200" y="6719824"/>
              <a:ext cx="183444" cy="142405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461"/>
            </p:blipFill>
            <p:spPr>
              <a:xfrm>
                <a:off x="1981200" y="6719824"/>
                <a:ext cx="1834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86" name="墨迹 285"/>
              <p14:cNvContentPartPr/>
              <p14:nvPr/>
            </p14:nvContentPartPr>
            <p14:xfrm>
              <a:off x="2142066" y="6674706"/>
              <a:ext cx="36689" cy="262251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463"/>
            </p:blipFill>
            <p:spPr>
              <a:xfrm>
                <a:off x="2142066" y="6674706"/>
                <a:ext cx="36689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87" name="墨迹 286"/>
              <p14:cNvContentPartPr/>
              <p14:nvPr/>
            </p14:nvContentPartPr>
            <p14:xfrm>
              <a:off x="2218266" y="6749433"/>
              <a:ext cx="38100" cy="13888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465"/>
            </p:blipFill>
            <p:spPr>
              <a:xfrm>
                <a:off x="2218266" y="6749433"/>
                <a:ext cx="381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88" name="墨迹 287"/>
              <p14:cNvContentPartPr/>
              <p14:nvPr/>
            </p14:nvContentPartPr>
            <p14:xfrm>
              <a:off x="2338916" y="6717005"/>
              <a:ext cx="216606" cy="12266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467"/>
            </p:blipFill>
            <p:spPr>
              <a:xfrm>
                <a:off x="2338916" y="6717005"/>
                <a:ext cx="21660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89" name="墨迹 288"/>
              <p14:cNvContentPartPr/>
              <p14:nvPr/>
            </p14:nvContentPartPr>
            <p14:xfrm>
              <a:off x="2624666" y="6677526"/>
              <a:ext cx="22578" cy="14875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469"/>
            </p:blipFill>
            <p:spPr>
              <a:xfrm>
                <a:off x="2624666" y="6677526"/>
                <a:ext cx="225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90" name="墨迹 289"/>
              <p14:cNvContentPartPr/>
              <p14:nvPr/>
            </p14:nvContentPartPr>
            <p14:xfrm>
              <a:off x="2641600" y="6722644"/>
              <a:ext cx="39511" cy="16919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471"/>
            </p:blipFill>
            <p:spPr>
              <a:xfrm>
                <a:off x="2641600" y="6722644"/>
                <a:ext cx="39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91" name="墨迹 290"/>
              <p14:cNvContentPartPr/>
              <p14:nvPr/>
            </p14:nvContentPartPr>
            <p14:xfrm>
              <a:off x="2678288" y="6653381"/>
              <a:ext cx="19756" cy="27229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473"/>
            </p:blipFill>
            <p:spPr>
              <a:xfrm>
                <a:off x="2678288" y="6653381"/>
                <a:ext cx="19756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92" name="墨迹 291"/>
              <p14:cNvContentPartPr/>
              <p14:nvPr/>
            </p14:nvContentPartPr>
            <p14:xfrm>
              <a:off x="3164945" y="6470263"/>
              <a:ext cx="142699" cy="35249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475"/>
            </p:blipFill>
            <p:spPr>
              <a:xfrm>
                <a:off x="3164945" y="6470263"/>
                <a:ext cx="142699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93" name="墨迹 292"/>
              <p14:cNvContentPartPr/>
              <p14:nvPr/>
            </p14:nvContentPartPr>
            <p14:xfrm>
              <a:off x="3126316" y="6578830"/>
              <a:ext cx="232128" cy="2537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477"/>
            </p:blipFill>
            <p:spPr>
              <a:xfrm>
                <a:off x="3126316" y="6578830"/>
                <a:ext cx="232128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94" name="墨迹 293"/>
              <p14:cNvContentPartPr/>
              <p14:nvPr/>
            </p14:nvContentPartPr>
            <p14:xfrm>
              <a:off x="3369733" y="6299659"/>
              <a:ext cx="28222" cy="386326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479"/>
            </p:blipFill>
            <p:spPr>
              <a:xfrm>
                <a:off x="3369733" y="6299659"/>
                <a:ext cx="28222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95" name="墨迹 294"/>
              <p14:cNvContentPartPr/>
              <p14:nvPr/>
            </p14:nvContentPartPr>
            <p14:xfrm>
              <a:off x="3428118" y="6388134"/>
              <a:ext cx="139170" cy="193515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481"/>
            </p:blipFill>
            <p:spPr>
              <a:xfrm>
                <a:off x="3428118" y="6388134"/>
                <a:ext cx="139170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96" name="墨迹 295"/>
              <p14:cNvContentPartPr/>
              <p14:nvPr/>
            </p14:nvContentPartPr>
            <p14:xfrm>
              <a:off x="3579988" y="6470792"/>
              <a:ext cx="97367" cy="144696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483"/>
            </p:blipFill>
            <p:spPr>
              <a:xfrm>
                <a:off x="3579988" y="6470792"/>
                <a:ext cx="973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97" name="墨迹 296"/>
              <p14:cNvContentPartPr/>
              <p14:nvPr/>
            </p14:nvContentPartPr>
            <p14:xfrm>
              <a:off x="4464755" y="5848475"/>
              <a:ext cx="214489" cy="327108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485"/>
            </p:blipFill>
            <p:spPr>
              <a:xfrm>
                <a:off x="4464755" y="5848475"/>
                <a:ext cx="21448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98" name="墨迹 297"/>
              <p14:cNvContentPartPr/>
              <p14:nvPr/>
            </p14:nvContentPartPr>
            <p14:xfrm>
              <a:off x="4707466" y="6000750"/>
              <a:ext cx="189089" cy="12196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487"/>
            </p:blipFill>
            <p:spPr>
              <a:xfrm>
                <a:off x="4707466" y="6000750"/>
                <a:ext cx="189089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99" name="墨迹 298"/>
              <p14:cNvContentPartPr/>
              <p14:nvPr/>
            </p14:nvContentPartPr>
            <p14:xfrm>
              <a:off x="4879622" y="5914037"/>
              <a:ext cx="53622" cy="377162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489"/>
            </p:blipFill>
            <p:spPr>
              <a:xfrm>
                <a:off x="4879622" y="5914037"/>
                <a:ext cx="53622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00" name="墨迹 299"/>
              <p14:cNvContentPartPr/>
              <p14:nvPr/>
            </p14:nvContentPartPr>
            <p14:xfrm>
              <a:off x="4944533" y="6014496"/>
              <a:ext cx="48859" cy="179240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491"/>
            </p:blipFill>
            <p:spPr>
              <a:xfrm>
                <a:off x="4944533" y="6014496"/>
                <a:ext cx="48859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01" name="墨迹 300"/>
              <p14:cNvContentPartPr/>
              <p14:nvPr/>
            </p14:nvContentPartPr>
            <p14:xfrm>
              <a:off x="5033080" y="6025600"/>
              <a:ext cx="216253" cy="133064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493"/>
            </p:blipFill>
            <p:spPr>
              <a:xfrm>
                <a:off x="5033080" y="6025600"/>
                <a:ext cx="216253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02" name="墨迹 301"/>
              <p14:cNvContentPartPr/>
              <p14:nvPr/>
            </p14:nvContentPartPr>
            <p14:xfrm>
              <a:off x="5260622" y="6000750"/>
              <a:ext cx="79022" cy="1691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495"/>
            </p:blipFill>
            <p:spPr>
              <a:xfrm>
                <a:off x="5260622" y="6000750"/>
                <a:ext cx="79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03" name="墨迹 302"/>
              <p14:cNvContentPartPr/>
              <p14:nvPr/>
            </p14:nvContentPartPr>
            <p14:xfrm>
              <a:off x="5469466" y="5933072"/>
              <a:ext cx="138289" cy="22559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497"/>
            </p:blipFill>
            <p:spPr>
              <a:xfrm>
                <a:off x="5469466" y="5933072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04" name="墨迹 303"/>
              <p14:cNvContentPartPr/>
              <p14:nvPr/>
            </p14:nvContentPartPr>
            <p14:xfrm>
              <a:off x="5458177" y="6057147"/>
              <a:ext cx="158045" cy="16920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499"/>
            </p:blipFill>
            <p:spPr>
              <a:xfrm>
                <a:off x="5458177" y="6057147"/>
                <a:ext cx="1580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26" name="墨迹 325"/>
              <p14:cNvContentPartPr/>
              <p14:nvPr/>
            </p14:nvContentPartPr>
            <p14:xfrm>
              <a:off x="5271911" y="5899233"/>
              <a:ext cx="110066" cy="2079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501"/>
            </p:blipFill>
            <p:spPr>
              <a:xfrm>
                <a:off x="5271911" y="5899233"/>
                <a:ext cx="110066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27" name="墨迹 326"/>
              <p14:cNvContentPartPr/>
              <p14:nvPr/>
            </p14:nvContentPartPr>
            <p14:xfrm>
              <a:off x="5379155" y="5882666"/>
              <a:ext cx="11289" cy="408533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503"/>
            </p:blipFill>
            <p:spPr>
              <a:xfrm>
                <a:off x="5379155" y="5882666"/>
                <a:ext cx="11289" cy="408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28" name="墨迹 327"/>
              <p14:cNvContentPartPr/>
              <p14:nvPr/>
            </p14:nvContentPartPr>
            <p14:xfrm>
              <a:off x="5971822" y="5724399"/>
              <a:ext cx="225778" cy="315829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505"/>
            </p:blipFill>
            <p:spPr>
              <a:xfrm>
                <a:off x="5971822" y="5724399"/>
                <a:ext cx="225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29" name="墨迹 328"/>
              <p14:cNvContentPartPr/>
              <p14:nvPr/>
            </p14:nvContentPartPr>
            <p14:xfrm>
              <a:off x="6231466" y="5831732"/>
              <a:ext cx="184856" cy="34543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507"/>
            </p:blipFill>
            <p:spPr>
              <a:xfrm>
                <a:off x="6231466" y="5831732"/>
                <a:ext cx="184856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30" name="墨迹 329"/>
              <p14:cNvContentPartPr/>
              <p14:nvPr/>
            </p14:nvContentPartPr>
            <p14:xfrm>
              <a:off x="6434666" y="5929899"/>
              <a:ext cx="49389" cy="139233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509"/>
            </p:blipFill>
            <p:spPr>
              <a:xfrm>
                <a:off x="6434666" y="5929899"/>
                <a:ext cx="49389" cy="139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31" name="墨迹 330"/>
              <p14:cNvContentPartPr/>
              <p14:nvPr/>
            </p14:nvContentPartPr>
            <p14:xfrm>
              <a:off x="6553200" y="5929371"/>
              <a:ext cx="254000" cy="127777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511"/>
            </p:blipFill>
            <p:spPr>
              <a:xfrm>
                <a:off x="6553200" y="5929371"/>
                <a:ext cx="254000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32" name="墨迹 331"/>
              <p14:cNvContentPartPr/>
              <p14:nvPr/>
            </p14:nvContentPartPr>
            <p14:xfrm>
              <a:off x="6835422" y="5859755"/>
              <a:ext cx="79022" cy="281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513"/>
            </p:blipFill>
            <p:spPr>
              <a:xfrm>
                <a:off x="6835422" y="5859755"/>
                <a:ext cx="79022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33" name="墨迹 332"/>
              <p14:cNvContentPartPr/>
              <p14:nvPr/>
            </p14:nvContentPartPr>
            <p14:xfrm>
              <a:off x="6993466" y="5972550"/>
              <a:ext cx="28222" cy="3383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515"/>
            </p:blipFill>
            <p:spPr>
              <a:xfrm>
                <a:off x="6993466" y="5972550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34" name="墨迹 333"/>
              <p14:cNvContentPartPr/>
              <p14:nvPr/>
            </p14:nvContentPartPr>
            <p14:xfrm>
              <a:off x="7140222" y="5730039"/>
              <a:ext cx="290688" cy="293270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517"/>
            </p:blipFill>
            <p:spPr>
              <a:xfrm>
                <a:off x="7140222" y="5730039"/>
                <a:ext cx="29068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35" name="墨迹 334"/>
              <p14:cNvContentPartPr/>
              <p14:nvPr/>
            </p14:nvContentPartPr>
            <p14:xfrm>
              <a:off x="7411155" y="5807586"/>
              <a:ext cx="28222" cy="258021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519"/>
            </p:blipFill>
            <p:spPr>
              <a:xfrm>
                <a:off x="7411155" y="5807586"/>
                <a:ext cx="2822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36" name="墨迹 335"/>
              <p14:cNvContentPartPr/>
              <p14:nvPr/>
            </p14:nvContentPartPr>
            <p14:xfrm>
              <a:off x="7456311" y="5851294"/>
              <a:ext cx="90311" cy="2537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521"/>
            </p:blipFill>
            <p:spPr>
              <a:xfrm>
                <a:off x="7456311" y="5851294"/>
                <a:ext cx="903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37" name="墨迹 336"/>
              <p14:cNvContentPartPr/>
              <p14:nvPr/>
            </p14:nvContentPartPr>
            <p14:xfrm>
              <a:off x="7481711" y="5772337"/>
              <a:ext cx="42333" cy="222773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523"/>
            </p:blipFill>
            <p:spPr>
              <a:xfrm>
                <a:off x="7481711" y="5772337"/>
                <a:ext cx="42333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38" name="墨迹 337"/>
              <p14:cNvContentPartPr/>
              <p14:nvPr/>
            </p14:nvContentPartPr>
            <p14:xfrm>
              <a:off x="5844822" y="6164304"/>
              <a:ext cx="1827389" cy="56397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525"/>
            </p:blipFill>
            <p:spPr>
              <a:xfrm>
                <a:off x="5844822" y="6164304"/>
                <a:ext cx="1827389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39" name="墨迹 338"/>
              <p14:cNvContentPartPr/>
              <p14:nvPr/>
            </p14:nvContentPartPr>
            <p14:xfrm>
              <a:off x="6491111" y="6282740"/>
              <a:ext cx="22578" cy="34772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527"/>
            </p:blipFill>
            <p:spPr>
              <a:xfrm>
                <a:off x="6491111" y="6282740"/>
                <a:ext cx="2257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40" name="墨迹 339"/>
              <p14:cNvContentPartPr/>
              <p14:nvPr/>
            </p14:nvContentPartPr>
            <p14:xfrm>
              <a:off x="6512101" y="6372977"/>
              <a:ext cx="176565" cy="169194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529"/>
            </p:blipFill>
            <p:spPr>
              <a:xfrm>
                <a:off x="6512101" y="6372977"/>
                <a:ext cx="17656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41" name="墨迹 340"/>
              <p14:cNvContentPartPr/>
              <p14:nvPr/>
            </p14:nvContentPartPr>
            <p14:xfrm>
              <a:off x="6719534" y="6409107"/>
              <a:ext cx="144110" cy="181002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531"/>
            </p:blipFill>
            <p:spPr>
              <a:xfrm>
                <a:off x="6719534" y="6409107"/>
                <a:ext cx="144110" cy="18100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67970"/>
            <a:ext cx="10797540" cy="5975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67970"/>
            <a:ext cx="10797540" cy="5975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29288" y="2748522"/>
              <a:ext cx="245534" cy="28287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329288" y="2748522"/>
                <a:ext cx="245534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570588" y="2669036"/>
              <a:ext cx="97367" cy="1353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570588" y="2669036"/>
                <a:ext cx="973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645377" y="2681726"/>
              <a:ext cx="129823" cy="140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645377" y="2681726"/>
                <a:ext cx="1298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13111" y="2601359"/>
              <a:ext cx="28222" cy="18752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13111" y="2601359"/>
                <a:ext cx="2822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5458177" y="3592554"/>
              <a:ext cx="163689" cy="2742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5458177" y="3592554"/>
                <a:ext cx="163689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5667022" y="3671511"/>
              <a:ext cx="56444" cy="20303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5667022" y="3671511"/>
                <a:ext cx="564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5717822" y="3681205"/>
              <a:ext cx="172155" cy="13200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5717822" y="3681205"/>
                <a:ext cx="172155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5898444" y="3585504"/>
              <a:ext cx="11288" cy="45823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5898444" y="3585504"/>
                <a:ext cx="11288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5921022" y="3685611"/>
              <a:ext cx="48859" cy="16355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5921022" y="3685611"/>
                <a:ext cx="4885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5966177" y="3575634"/>
              <a:ext cx="65794" cy="2791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5966177" y="3575634"/>
                <a:ext cx="65794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5988755" y="3481696"/>
              <a:ext cx="73378" cy="105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5988755" y="3481696"/>
                <a:ext cx="7337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6062133" y="3516416"/>
              <a:ext cx="87489" cy="197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6062133" y="3516416"/>
                <a:ext cx="874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6103937" y="3439045"/>
              <a:ext cx="14640" cy="17324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6103937" y="3439045"/>
                <a:ext cx="14640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6186311" y="3020114"/>
              <a:ext cx="299156" cy="119281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6186311" y="3020114"/>
                <a:ext cx="299156" cy="119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6186311" y="2588669"/>
              <a:ext cx="191911" cy="28569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6186311" y="2588669"/>
                <a:ext cx="191911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6462888" y="2622508"/>
              <a:ext cx="327378" cy="1896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6462888" y="2622508"/>
                <a:ext cx="32737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6778977" y="2518876"/>
              <a:ext cx="22578" cy="4561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6778977" y="2518876"/>
                <a:ext cx="22578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6812844" y="2675557"/>
              <a:ext cx="84666" cy="17818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6812844" y="2675557"/>
                <a:ext cx="84666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872111" y="2554830"/>
              <a:ext cx="93133" cy="2819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872111" y="2554830"/>
                <a:ext cx="931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937022" y="2695825"/>
              <a:ext cx="84666" cy="845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937022" y="2695825"/>
                <a:ext cx="846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010400" y="2419475"/>
              <a:ext cx="158044" cy="50476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010400" y="2419475"/>
                <a:ext cx="158044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6101644" y="2475873"/>
              <a:ext cx="197556" cy="6034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6101644" y="2475873"/>
                <a:ext cx="197556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227358" y="2289759"/>
              <a:ext cx="101953" cy="12971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227358" y="2289759"/>
                <a:ext cx="10195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308850" y="2329238"/>
              <a:ext cx="102305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308850" y="2329238"/>
                <a:ext cx="1023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334955" y="2250633"/>
              <a:ext cx="19756" cy="18576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334955" y="2250633"/>
                <a:ext cx="19756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6736644" y="2659166"/>
              <a:ext cx="1340556" cy="14303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6736644" y="2659166"/>
                <a:ext cx="1340556" cy="1430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7981244" y="2611228"/>
              <a:ext cx="143933" cy="2594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7981244" y="2611228"/>
                <a:ext cx="1439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197144" y="2267200"/>
              <a:ext cx="213078" cy="26507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197144" y="2267200"/>
                <a:ext cx="2130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466666" y="2317958"/>
              <a:ext cx="84666" cy="17800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466666" y="2317958"/>
                <a:ext cx="84666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555213" y="2276365"/>
              <a:ext cx="261409" cy="36870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555213" y="2276365"/>
                <a:ext cx="261409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833555" y="2372594"/>
              <a:ext cx="60149" cy="1822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833555" y="2372594"/>
                <a:ext cx="60149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890000" y="2216442"/>
              <a:ext cx="95955" cy="2763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890000" y="2216442"/>
                <a:ext cx="9595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957733" y="2370832"/>
              <a:ext cx="87842" cy="23193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957733" y="2370832"/>
                <a:ext cx="87842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9048044" y="2161454"/>
              <a:ext cx="105833" cy="44413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9048044" y="2161454"/>
                <a:ext cx="105833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096073" y="2188243"/>
              <a:ext cx="139171" cy="5921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096073" y="2188243"/>
                <a:ext cx="139171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198856" y="2092366"/>
              <a:ext cx="148344" cy="10151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198856" y="2092366"/>
                <a:ext cx="1483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313333" y="2081087"/>
              <a:ext cx="104422" cy="56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313333" y="2081087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358488" y="2004773"/>
              <a:ext cx="22578" cy="1806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358488" y="2004773"/>
                <a:ext cx="22578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7721600" y="3163929"/>
              <a:ext cx="1397000" cy="15227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7721600" y="3163929"/>
                <a:ext cx="13970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194800" y="2881939"/>
              <a:ext cx="152400" cy="4485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194800" y="2881939"/>
                <a:ext cx="152400" cy="448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399411" y="2855150"/>
              <a:ext cx="275166" cy="2580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399411" y="2855150"/>
                <a:ext cx="275166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719733" y="2874184"/>
              <a:ext cx="355600" cy="43074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719733" y="2874184"/>
                <a:ext cx="355600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083800" y="2928996"/>
              <a:ext cx="91193" cy="18223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083800" y="2928996"/>
                <a:ext cx="91193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171288" y="2802981"/>
              <a:ext cx="88371" cy="2566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171288" y="2802981"/>
                <a:ext cx="8837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278533" y="2908375"/>
              <a:ext cx="81844" cy="10750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278533" y="2908375"/>
                <a:ext cx="81844" cy="10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298288" y="2941861"/>
              <a:ext cx="53622" cy="18822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298288" y="2941861"/>
                <a:ext cx="53622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292644" y="2678906"/>
              <a:ext cx="155223" cy="53014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292644" y="2678906"/>
                <a:ext cx="15522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504311" y="2571750"/>
              <a:ext cx="118533" cy="124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504311" y="2571750"/>
                <a:ext cx="1185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0630429" y="2594309"/>
              <a:ext cx="113771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0630429" y="2594309"/>
                <a:ext cx="11377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676467" y="2502486"/>
              <a:ext cx="25400" cy="24127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676467" y="2502486"/>
                <a:ext cx="25400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733777" y="648577"/>
              <a:ext cx="256823" cy="31018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733777" y="648577"/>
                <a:ext cx="25682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970844" y="609098"/>
              <a:ext cx="132644" cy="1501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970844" y="609098"/>
                <a:ext cx="1326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049866" y="611918"/>
              <a:ext cx="112889" cy="422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049866" y="611918"/>
                <a:ext cx="11288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103312" y="535781"/>
              <a:ext cx="19932" cy="23123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103312" y="535781"/>
                <a:ext cx="1993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127125" y="795212"/>
              <a:ext cx="156986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127125" y="795212"/>
                <a:ext cx="15698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190977" y="685059"/>
              <a:ext cx="31045" cy="25678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190977" y="685059"/>
                <a:ext cx="31045" cy="256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421694" y="656155"/>
              <a:ext cx="246239" cy="1785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421694" y="656155"/>
                <a:ext cx="24623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670755" y="602577"/>
              <a:ext cx="5645" cy="48872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670755" y="602577"/>
                <a:ext cx="5645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695273" y="718193"/>
              <a:ext cx="88371" cy="23211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695273" y="718193"/>
                <a:ext cx="88371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1879600" y="778292"/>
              <a:ext cx="242711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1879600" y="778292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2092677" y="671136"/>
              <a:ext cx="170745" cy="9587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2092677" y="671136"/>
                <a:ext cx="1707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939572" y="874169"/>
              <a:ext cx="284339" cy="564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939572" y="874169"/>
                <a:ext cx="284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956505" y="874169"/>
              <a:ext cx="98072" cy="930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956505" y="874169"/>
                <a:ext cx="9807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2037644" y="199331"/>
              <a:ext cx="360" cy="2969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2037644" y="199331"/>
                <a:ext cx="36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2041525" y="248151"/>
              <a:ext cx="106186" cy="14663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2041525" y="248151"/>
                <a:ext cx="10618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2206977" y="298909"/>
              <a:ext cx="22578" cy="17483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2206977" y="298909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2366433" y="580899"/>
              <a:ext cx="221544" cy="28199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2366433" y="580899"/>
                <a:ext cx="2215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2652888" y="654217"/>
              <a:ext cx="73378" cy="1894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2652888" y="654217"/>
                <a:ext cx="733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2707216" y="707266"/>
              <a:ext cx="233539" cy="1119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2707216" y="707266"/>
                <a:ext cx="233539" cy="111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935111" y="644876"/>
              <a:ext cx="5644" cy="31953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935111" y="644876"/>
                <a:ext cx="564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2959981" y="765427"/>
              <a:ext cx="35807" cy="13694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2959981" y="765427"/>
                <a:ext cx="35807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2974622" y="582838"/>
              <a:ext cx="110595" cy="34208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2974622" y="582838"/>
                <a:ext cx="110595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3076222" y="513222"/>
              <a:ext cx="135466" cy="4286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3076222" y="513222"/>
                <a:ext cx="1354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291644" y="501942"/>
              <a:ext cx="124178" cy="53014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291644" y="501942"/>
                <a:ext cx="124178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3211688" y="456824"/>
              <a:ext cx="138289" cy="1240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3211688" y="456824"/>
                <a:ext cx="1382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3318933" y="468103"/>
              <a:ext cx="124178" cy="3383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3318933" y="468103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3365500" y="380686"/>
              <a:ext cx="18344" cy="17483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3365500" y="380686"/>
                <a:ext cx="183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5446888" y="4243951"/>
              <a:ext cx="56444" cy="10969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5446888" y="4243951"/>
                <a:ext cx="56444" cy="109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5943600" y="5136097"/>
              <a:ext cx="22577" cy="1709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5943600" y="5136097"/>
                <a:ext cx="2257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375400" y="5025064"/>
              <a:ext cx="2822" cy="394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375400" y="5025064"/>
                <a:ext cx="2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6350000" y="4232671"/>
              <a:ext cx="28222" cy="101234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6350000" y="4232671"/>
                <a:ext cx="28222" cy="1012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7011811" y="4276909"/>
              <a:ext cx="32456" cy="107526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7011811" y="4276909"/>
                <a:ext cx="32456" cy="1075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5939366" y="4387766"/>
              <a:ext cx="9878" cy="15227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5939366" y="4387766"/>
                <a:ext cx="98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428977" y="3366962"/>
              <a:ext cx="39511" cy="24815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428977" y="3366962"/>
                <a:ext cx="395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423333" y="3338763"/>
              <a:ext cx="11289" cy="112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423333" y="3338763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358245" y="3304924"/>
              <a:ext cx="138466" cy="197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358245" y="3304924"/>
                <a:ext cx="13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414513" y="3327483"/>
              <a:ext cx="118887" cy="25925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414513" y="3327483"/>
                <a:ext cx="118887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545923" y="3262097"/>
              <a:ext cx="114477" cy="33380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545923" y="3262097"/>
                <a:ext cx="114477" cy="333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688622" y="3327483"/>
              <a:ext cx="32455" cy="23123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688622" y="3327483"/>
                <a:ext cx="324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772054" y="3203407"/>
              <a:ext cx="215723" cy="36658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772054" y="3203407"/>
                <a:ext cx="215723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41022" y="3259805"/>
              <a:ext cx="45155" cy="44554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41022" y="3259805"/>
                <a:ext cx="45155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1047044" y="3101891"/>
              <a:ext cx="217311" cy="26789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1047044" y="3101891"/>
                <a:ext cx="21731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1024466" y="3276725"/>
              <a:ext cx="181152" cy="30261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1024466" y="3276725"/>
                <a:ext cx="181152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1016000" y="3462838"/>
              <a:ext cx="270933" cy="1099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1016000" y="3462838"/>
                <a:ext cx="270933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1287638" y="3182258"/>
              <a:ext cx="230717" cy="3341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1287638" y="3182258"/>
                <a:ext cx="230717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1684866" y="3383881"/>
              <a:ext cx="8467" cy="1128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1684866" y="3383881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434622" y="4041975"/>
              <a:ext cx="22578" cy="4501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434622" y="4041975"/>
                <a:ext cx="22578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55083" y="4190373"/>
              <a:ext cx="171450" cy="1748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55083" y="4190373"/>
                <a:ext cx="17145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699911" y="4241131"/>
              <a:ext cx="2822" cy="18611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699911" y="4241131"/>
                <a:ext cx="282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805568" y="4150894"/>
              <a:ext cx="134232" cy="169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805568" y="4150894"/>
                <a:ext cx="1342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811388" y="4258051"/>
              <a:ext cx="156634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811388" y="4258051"/>
                <a:ext cx="1566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89377" y="4224212"/>
              <a:ext cx="1286934" cy="4370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89377" y="4224212"/>
                <a:ext cx="1286934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540977" y="1333813"/>
              <a:ext cx="16934" cy="84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540977" y="1333813"/>
                <a:ext cx="16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7298266" y="1393031"/>
              <a:ext cx="2822" cy="564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7298266" y="1393031"/>
                <a:ext cx="2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1241777" y="3851985"/>
              <a:ext cx="124178" cy="31864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1241777" y="3851985"/>
                <a:ext cx="1241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1371600" y="3876483"/>
              <a:ext cx="174977" cy="2377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1371600" y="3876483"/>
                <a:ext cx="174977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1608666" y="3914023"/>
              <a:ext cx="104422" cy="18382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1608666" y="3914023"/>
                <a:ext cx="104422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678516" y="3935172"/>
              <a:ext cx="192617" cy="13588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678516" y="3935172"/>
                <a:ext cx="192617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879600" y="3844583"/>
              <a:ext cx="5644" cy="4388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879600" y="3844583"/>
                <a:ext cx="5644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907822" y="3938520"/>
              <a:ext cx="54328" cy="17571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907822" y="3938520"/>
                <a:ext cx="54328" cy="175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992488" y="3859916"/>
              <a:ext cx="62089" cy="2515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992488" y="3859916"/>
                <a:ext cx="62089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2043288" y="3756108"/>
              <a:ext cx="135467" cy="38350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2043288" y="3756108"/>
                <a:ext cx="13546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2218619" y="3671511"/>
              <a:ext cx="104069" cy="1503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2218619" y="3671511"/>
                <a:ext cx="10406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2319866" y="3710990"/>
              <a:ext cx="101600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2319866" y="3710990"/>
                <a:ext cx="1016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2359377" y="3632032"/>
              <a:ext cx="11289" cy="18329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2359377" y="3632032"/>
                <a:ext cx="1128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168400" y="4396930"/>
              <a:ext cx="225777" cy="26436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168400" y="4396930"/>
                <a:ext cx="225777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403350" y="4350226"/>
              <a:ext cx="92427" cy="12777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403350" y="4350226"/>
                <a:ext cx="9242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476022" y="4399045"/>
              <a:ext cx="93133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476022" y="4399045"/>
                <a:ext cx="93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535288" y="4317973"/>
              <a:ext cx="5645" cy="17412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535288" y="4317973"/>
                <a:ext cx="5645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636888" y="4562600"/>
              <a:ext cx="19756" cy="56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636888" y="4562600"/>
                <a:ext cx="1975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902177" y="4427245"/>
              <a:ext cx="70556" cy="1579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902177" y="4427245"/>
                <a:ext cx="705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2013302" y="4438524"/>
              <a:ext cx="221898" cy="11138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2013302" y="4438524"/>
                <a:ext cx="22189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2229555" y="4359567"/>
              <a:ext cx="28222" cy="42862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2229555" y="4359567"/>
                <a:ext cx="2822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2274711" y="4451742"/>
              <a:ext cx="69850" cy="16443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2274711" y="4451742"/>
                <a:ext cx="6985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1902177" y="4331368"/>
              <a:ext cx="163689" cy="24251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1902177" y="4331368"/>
                <a:ext cx="1636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86" name="墨迹 185"/>
              <p14:cNvContentPartPr/>
              <p14:nvPr/>
            </p14:nvContentPartPr>
            <p14:xfrm>
              <a:off x="9646355" y="3715924"/>
              <a:ext cx="67734" cy="28622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55"/>
            </p:blipFill>
            <p:spPr>
              <a:xfrm>
                <a:off x="9646355" y="3715924"/>
                <a:ext cx="6773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17" name="墨迹 216"/>
              <p14:cNvContentPartPr/>
              <p14:nvPr/>
            </p14:nvContentPartPr>
            <p14:xfrm>
              <a:off x="5757333" y="6735333"/>
              <a:ext cx="19756" cy="1833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57"/>
            </p:blipFill>
            <p:spPr>
              <a:xfrm>
                <a:off x="5757333" y="6735333"/>
                <a:ext cx="19756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48" name="墨迹 247"/>
              <p14:cNvContentPartPr/>
              <p14:nvPr/>
            </p14:nvContentPartPr>
            <p14:xfrm>
              <a:off x="1636888" y="3656707"/>
              <a:ext cx="268112" cy="530846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259"/>
            </p:blipFill>
            <p:spPr>
              <a:xfrm>
                <a:off x="1636888" y="3656707"/>
                <a:ext cx="268112" cy="530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49" name="墨迹 248"/>
              <p14:cNvContentPartPr/>
              <p14:nvPr/>
            </p14:nvContentPartPr>
            <p14:xfrm>
              <a:off x="1209322" y="4334893"/>
              <a:ext cx="289278" cy="520977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261"/>
            </p:blipFill>
            <p:spPr>
              <a:xfrm>
                <a:off x="1209322" y="4334893"/>
                <a:ext cx="289278" cy="520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50" name="墨迹 249"/>
              <p14:cNvContentPartPr/>
              <p14:nvPr/>
            </p14:nvContentPartPr>
            <p14:xfrm>
              <a:off x="2475088" y="4179093"/>
              <a:ext cx="162984" cy="253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263"/>
            </p:blipFill>
            <p:spPr>
              <a:xfrm>
                <a:off x="2475088" y="4179093"/>
                <a:ext cx="1629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51" name="墨迹 250"/>
              <p14:cNvContentPartPr/>
              <p14:nvPr/>
            </p14:nvContentPartPr>
            <p14:xfrm>
              <a:off x="2465916" y="4286250"/>
              <a:ext cx="183092" cy="1691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265"/>
            </p:blipFill>
            <p:spPr>
              <a:xfrm>
                <a:off x="2465916" y="4286250"/>
                <a:ext cx="18309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52" name="墨迹 251"/>
              <p14:cNvContentPartPr/>
              <p14:nvPr/>
            </p14:nvContentPartPr>
            <p14:xfrm>
              <a:off x="2765777" y="4053255"/>
              <a:ext cx="45156" cy="39090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267"/>
            </p:blipFill>
            <p:spPr>
              <a:xfrm>
                <a:off x="2765777" y="4053255"/>
                <a:ext cx="45156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53" name="墨迹 252"/>
              <p14:cNvContentPartPr/>
              <p14:nvPr/>
            </p14:nvContentPartPr>
            <p14:xfrm>
              <a:off x="2867377" y="4171691"/>
              <a:ext cx="79023" cy="21255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269"/>
            </p:blipFill>
            <p:spPr>
              <a:xfrm>
                <a:off x="2867377" y="4171691"/>
                <a:ext cx="79023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54" name="墨迹 253"/>
              <p14:cNvContentPartPr/>
              <p14:nvPr/>
            </p14:nvContentPartPr>
            <p14:xfrm>
              <a:off x="3014133" y="3936758"/>
              <a:ext cx="104422" cy="14645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271"/>
            </p:blipFill>
            <p:spPr>
              <a:xfrm>
                <a:off x="3014133" y="3936758"/>
                <a:ext cx="104422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55" name="墨迹 254"/>
              <p14:cNvContentPartPr/>
              <p14:nvPr/>
            </p14:nvContentPartPr>
            <p14:xfrm>
              <a:off x="3036711" y="3971831"/>
              <a:ext cx="84666" cy="16496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273"/>
            </p:blipFill>
            <p:spPr>
              <a:xfrm>
                <a:off x="3036711" y="3971831"/>
                <a:ext cx="8466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56" name="墨迹 255"/>
              <p14:cNvContentPartPr/>
              <p14:nvPr/>
            </p14:nvContentPartPr>
            <p14:xfrm>
              <a:off x="3064933" y="4133975"/>
              <a:ext cx="47978" cy="3665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275"/>
            </p:blipFill>
            <p:spPr>
              <a:xfrm>
                <a:off x="3064933" y="4133975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57" name="墨迹 256"/>
              <p14:cNvContentPartPr/>
              <p14:nvPr/>
            </p14:nvContentPartPr>
            <p14:xfrm>
              <a:off x="3200400" y="3909793"/>
              <a:ext cx="28222" cy="31723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277"/>
            </p:blipFill>
            <p:spPr>
              <a:xfrm>
                <a:off x="3200400" y="3909793"/>
                <a:ext cx="28222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58" name="墨迹 257"/>
              <p14:cNvContentPartPr/>
              <p14:nvPr/>
            </p14:nvContentPartPr>
            <p14:xfrm>
              <a:off x="485422" y="5104726"/>
              <a:ext cx="28222" cy="42228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279"/>
            </p:blipFill>
            <p:spPr>
              <a:xfrm>
                <a:off x="485422" y="5104726"/>
                <a:ext cx="28222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59" name="墨迹 258"/>
              <p14:cNvContentPartPr/>
              <p14:nvPr/>
            </p14:nvContentPartPr>
            <p14:xfrm>
              <a:off x="487538" y="5278855"/>
              <a:ext cx="167217" cy="18329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281"/>
            </p:blipFill>
            <p:spPr>
              <a:xfrm>
                <a:off x="487538" y="5278855"/>
                <a:ext cx="16721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60" name="墨迹 259"/>
              <p14:cNvContentPartPr/>
              <p14:nvPr/>
            </p14:nvContentPartPr>
            <p14:xfrm>
              <a:off x="663927" y="5340893"/>
              <a:ext cx="109361" cy="143815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283"/>
            </p:blipFill>
            <p:spPr>
              <a:xfrm>
                <a:off x="663927" y="5340893"/>
                <a:ext cx="10936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61" name="墨迹 260"/>
              <p14:cNvContentPartPr/>
              <p14:nvPr/>
            </p14:nvContentPartPr>
            <p14:xfrm>
              <a:off x="878945" y="5245016"/>
              <a:ext cx="159632" cy="4229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85"/>
            </p:blipFill>
            <p:spPr>
              <a:xfrm>
                <a:off x="878945" y="5245016"/>
                <a:ext cx="15963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62" name="墨迹 261"/>
              <p14:cNvContentPartPr/>
              <p14:nvPr/>
            </p14:nvContentPartPr>
            <p14:xfrm>
              <a:off x="884061" y="5391651"/>
              <a:ext cx="160161" cy="2255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87"/>
            </p:blipFill>
            <p:spPr>
              <a:xfrm>
                <a:off x="884061" y="5391651"/>
                <a:ext cx="1601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63" name="墨迹 262"/>
              <p14:cNvContentPartPr/>
              <p14:nvPr/>
            </p14:nvContentPartPr>
            <p14:xfrm>
              <a:off x="1247422" y="5369091"/>
              <a:ext cx="1340555" cy="2820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89"/>
            </p:blipFill>
            <p:spPr>
              <a:xfrm>
                <a:off x="1247422" y="5369091"/>
                <a:ext cx="1340555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64" name="墨迹 263"/>
              <p14:cNvContentPartPr/>
              <p14:nvPr/>
            </p14:nvContentPartPr>
            <p14:xfrm>
              <a:off x="1738488" y="5005324"/>
              <a:ext cx="5645" cy="2538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91"/>
            </p:blipFill>
            <p:spPr>
              <a:xfrm>
                <a:off x="1738488" y="5005324"/>
                <a:ext cx="564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65" name="墨迹 264"/>
              <p14:cNvContentPartPr/>
              <p14:nvPr/>
            </p14:nvContentPartPr>
            <p14:xfrm>
              <a:off x="1518355" y="4991225"/>
              <a:ext cx="158045" cy="38667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93"/>
            </p:blipFill>
            <p:spPr>
              <a:xfrm>
                <a:off x="1518355" y="4991225"/>
                <a:ext cx="158045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66" name="墨迹 265"/>
              <p14:cNvContentPartPr/>
              <p14:nvPr/>
            </p14:nvContentPartPr>
            <p14:xfrm>
              <a:off x="1507066" y="4996865"/>
              <a:ext cx="127000" cy="389146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95"/>
            </p:blipFill>
            <p:spPr>
              <a:xfrm>
                <a:off x="1507066" y="4996865"/>
                <a:ext cx="12700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67" name="墨迹 266"/>
              <p14:cNvContentPartPr/>
              <p14:nvPr/>
            </p14:nvContentPartPr>
            <p14:xfrm>
              <a:off x="1648177" y="5058902"/>
              <a:ext cx="203200" cy="25943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97"/>
            </p:blipFill>
            <p:spPr>
              <a:xfrm>
                <a:off x="1648177" y="5058902"/>
                <a:ext cx="2032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68" name="墨迹 267"/>
              <p14:cNvContentPartPr/>
              <p14:nvPr/>
            </p14:nvContentPartPr>
            <p14:xfrm>
              <a:off x="1907822" y="5132220"/>
              <a:ext cx="254000" cy="129715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99"/>
            </p:blipFill>
            <p:spPr>
              <a:xfrm>
                <a:off x="1907822" y="5132220"/>
                <a:ext cx="254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69" name="墨迹 268"/>
              <p14:cNvContentPartPr/>
              <p14:nvPr/>
            </p14:nvContentPartPr>
            <p14:xfrm>
              <a:off x="2142066" y="5042512"/>
              <a:ext cx="25400" cy="41399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301"/>
            </p:blipFill>
            <p:spPr>
              <a:xfrm>
                <a:off x="2142066" y="5042512"/>
                <a:ext cx="25400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70" name="墨迹 269"/>
              <p14:cNvContentPartPr/>
              <p14:nvPr/>
            </p14:nvContentPartPr>
            <p14:xfrm>
              <a:off x="2201333" y="5160419"/>
              <a:ext cx="62089" cy="15791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303"/>
            </p:blipFill>
            <p:spPr>
              <a:xfrm>
                <a:off x="2201333" y="5160419"/>
                <a:ext cx="620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71" name="墨迹 270"/>
              <p14:cNvContentPartPr/>
              <p14:nvPr/>
            </p14:nvContentPartPr>
            <p14:xfrm>
              <a:off x="2280355" y="5060841"/>
              <a:ext cx="88195" cy="240573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305"/>
            </p:blipFill>
            <p:spPr>
              <a:xfrm>
                <a:off x="2280355" y="5060841"/>
                <a:ext cx="8819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72" name="墨迹 271"/>
              <p14:cNvContentPartPr/>
              <p14:nvPr/>
            </p14:nvContentPartPr>
            <p14:xfrm>
              <a:off x="2387600" y="5177338"/>
              <a:ext cx="70555" cy="117026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307"/>
            </p:blipFill>
            <p:spPr>
              <a:xfrm>
                <a:off x="2387600" y="5177338"/>
                <a:ext cx="70555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73" name="墨迹 272"/>
              <p14:cNvContentPartPr/>
              <p14:nvPr/>
            </p14:nvContentPartPr>
            <p14:xfrm>
              <a:off x="2413000" y="4974305"/>
              <a:ext cx="104422" cy="38914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309"/>
            </p:blipFill>
            <p:spPr>
              <a:xfrm>
                <a:off x="2413000" y="4974305"/>
                <a:ext cx="10442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74" name="墨迹 273"/>
              <p14:cNvContentPartPr/>
              <p14:nvPr/>
            </p14:nvContentPartPr>
            <p14:xfrm>
              <a:off x="2534355" y="4900988"/>
              <a:ext cx="95956" cy="146635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311"/>
            </p:blipFill>
            <p:spPr>
              <a:xfrm>
                <a:off x="2534355" y="4900988"/>
                <a:ext cx="959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75" name="墨迹 274"/>
              <p14:cNvContentPartPr/>
              <p14:nvPr/>
            </p14:nvContentPartPr>
            <p14:xfrm>
              <a:off x="2630311" y="4934827"/>
              <a:ext cx="107244" cy="282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313"/>
            </p:blipFill>
            <p:spPr>
              <a:xfrm>
                <a:off x="2630311" y="4934827"/>
                <a:ext cx="1072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76" name="墨迹 275"/>
              <p14:cNvContentPartPr/>
              <p14:nvPr/>
            </p14:nvContentPartPr>
            <p14:xfrm>
              <a:off x="2669822" y="4835425"/>
              <a:ext cx="22578" cy="234757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315"/>
            </p:blipFill>
            <p:spPr>
              <a:xfrm>
                <a:off x="2669822" y="4835425"/>
                <a:ext cx="22578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77" name="墨迹 276"/>
              <p14:cNvContentPartPr/>
              <p14:nvPr/>
            </p14:nvContentPartPr>
            <p14:xfrm>
              <a:off x="1540933" y="5481888"/>
              <a:ext cx="222955" cy="29608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317"/>
            </p:blipFill>
            <p:spPr>
              <a:xfrm>
                <a:off x="1540933" y="5481888"/>
                <a:ext cx="222955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78" name="墨迹 277"/>
              <p14:cNvContentPartPr/>
              <p14:nvPr/>
            </p14:nvContentPartPr>
            <p14:xfrm>
              <a:off x="1845733" y="5611603"/>
              <a:ext cx="59267" cy="163554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319"/>
            </p:blipFill>
            <p:spPr>
              <a:xfrm>
                <a:off x="1845733" y="5611603"/>
                <a:ext cx="592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79" name="墨迹 278"/>
              <p14:cNvContentPartPr/>
              <p14:nvPr/>
            </p14:nvContentPartPr>
            <p14:xfrm>
              <a:off x="1904294" y="5638040"/>
              <a:ext cx="226483" cy="10398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321"/>
            </p:blipFill>
            <p:spPr>
              <a:xfrm>
                <a:off x="1904294" y="5638040"/>
                <a:ext cx="226483" cy="103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80" name="墨迹 279"/>
              <p14:cNvContentPartPr/>
              <p14:nvPr/>
            </p14:nvContentPartPr>
            <p14:xfrm>
              <a:off x="2111022" y="5559082"/>
              <a:ext cx="28222" cy="45012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323"/>
            </p:blipFill>
            <p:spPr>
              <a:xfrm>
                <a:off x="2111022" y="5559082"/>
                <a:ext cx="28222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81" name="墨迹 280"/>
              <p14:cNvContentPartPr/>
              <p14:nvPr/>
            </p14:nvContentPartPr>
            <p14:xfrm>
              <a:off x="2161822" y="5668001"/>
              <a:ext cx="62089" cy="146635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325"/>
            </p:blipFill>
            <p:spPr>
              <a:xfrm>
                <a:off x="2161822" y="5668001"/>
                <a:ext cx="62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82" name="墨迹 281"/>
              <p14:cNvContentPartPr/>
              <p14:nvPr/>
            </p14:nvContentPartPr>
            <p14:xfrm>
              <a:off x="2266244" y="5600324"/>
              <a:ext cx="91722" cy="225592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327"/>
            </p:blipFill>
            <p:spPr>
              <a:xfrm>
                <a:off x="2266244" y="5600324"/>
                <a:ext cx="917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83" name="墨迹 282"/>
              <p14:cNvContentPartPr/>
              <p14:nvPr/>
            </p14:nvContentPartPr>
            <p14:xfrm>
              <a:off x="2368550" y="5470608"/>
              <a:ext cx="123472" cy="117026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329"/>
            </p:blipFill>
            <p:spPr>
              <a:xfrm>
                <a:off x="2368550" y="5470608"/>
                <a:ext cx="12347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84" name="墨迹 283"/>
              <p14:cNvContentPartPr/>
              <p14:nvPr/>
            </p14:nvContentPartPr>
            <p14:xfrm>
              <a:off x="2472266" y="5462149"/>
              <a:ext cx="88371" cy="845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331"/>
            </p:blipFill>
            <p:spPr>
              <a:xfrm>
                <a:off x="2472266" y="5462149"/>
                <a:ext cx="883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85" name="墨迹 284"/>
              <p14:cNvContentPartPr/>
              <p14:nvPr/>
            </p14:nvContentPartPr>
            <p14:xfrm>
              <a:off x="2511777" y="5419850"/>
              <a:ext cx="11289" cy="163554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333"/>
            </p:blipFill>
            <p:spPr>
              <a:xfrm>
                <a:off x="2511777" y="5419850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86" name="墨迹 285"/>
              <p14:cNvContentPartPr/>
              <p14:nvPr/>
            </p14:nvContentPartPr>
            <p14:xfrm>
              <a:off x="2528711" y="5380371"/>
              <a:ext cx="169333" cy="11280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335"/>
            </p:blipFill>
            <p:spPr>
              <a:xfrm>
                <a:off x="2528711" y="5380371"/>
                <a:ext cx="169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87" name="墨迹 286"/>
              <p14:cNvContentPartPr/>
              <p14:nvPr/>
            </p14:nvContentPartPr>
            <p14:xfrm>
              <a:off x="2523066" y="5690560"/>
              <a:ext cx="70556" cy="1974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337"/>
            </p:blipFill>
            <p:spPr>
              <a:xfrm>
                <a:off x="2523066" y="5690560"/>
                <a:ext cx="705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88" name="墨迹 287"/>
              <p14:cNvContentPartPr/>
              <p14:nvPr/>
            </p14:nvContentPartPr>
            <p14:xfrm>
              <a:off x="2623255" y="5594684"/>
              <a:ext cx="218722" cy="157914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339"/>
            </p:blipFill>
            <p:spPr>
              <a:xfrm>
                <a:off x="2623255" y="5594684"/>
                <a:ext cx="2187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89" name="墨迹 288"/>
              <p14:cNvContentPartPr/>
              <p14:nvPr/>
            </p14:nvContentPartPr>
            <p14:xfrm>
              <a:off x="2585155" y="5431130"/>
              <a:ext cx="231422" cy="27071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341"/>
            </p:blipFill>
            <p:spPr>
              <a:xfrm>
                <a:off x="2585155" y="5431130"/>
                <a:ext cx="23142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90" name="墨迹 289"/>
              <p14:cNvContentPartPr/>
              <p14:nvPr/>
            </p14:nvContentPartPr>
            <p14:xfrm>
              <a:off x="2698397" y="5526301"/>
              <a:ext cx="259291" cy="42087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343"/>
            </p:blipFill>
            <p:spPr>
              <a:xfrm>
                <a:off x="2698397" y="5526301"/>
                <a:ext cx="259291" cy="420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91" name="墨迹 290"/>
              <p14:cNvContentPartPr/>
              <p14:nvPr/>
            </p14:nvContentPartPr>
            <p14:xfrm>
              <a:off x="2971800" y="5622883"/>
              <a:ext cx="110066" cy="205853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345"/>
            </p:blipFill>
            <p:spPr>
              <a:xfrm>
                <a:off x="2971800" y="5622883"/>
                <a:ext cx="1100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92" name="墨迹 291"/>
              <p14:cNvContentPartPr/>
              <p14:nvPr/>
            </p14:nvContentPartPr>
            <p14:xfrm>
              <a:off x="2651125" y="5386011"/>
              <a:ext cx="495652" cy="11280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347"/>
            </p:blipFill>
            <p:spPr>
              <a:xfrm>
                <a:off x="2651125" y="5386011"/>
                <a:ext cx="49565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93" name="墨迹 292"/>
              <p14:cNvContentPartPr/>
              <p14:nvPr/>
            </p14:nvContentPartPr>
            <p14:xfrm>
              <a:off x="3198988" y="5357812"/>
              <a:ext cx="131234" cy="1127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349"/>
            </p:blipFill>
            <p:spPr>
              <a:xfrm>
                <a:off x="3198988" y="5357812"/>
                <a:ext cx="1312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94" name="墨迹 293"/>
              <p14:cNvContentPartPr/>
              <p14:nvPr/>
            </p14:nvContentPartPr>
            <p14:xfrm>
              <a:off x="3179938" y="5448049"/>
              <a:ext cx="172862" cy="1691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351"/>
            </p:blipFill>
            <p:spPr>
              <a:xfrm>
                <a:off x="3179938" y="5448049"/>
                <a:ext cx="1728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95" name="墨迹 294"/>
              <p14:cNvContentPartPr/>
              <p14:nvPr/>
            </p14:nvContentPartPr>
            <p14:xfrm>
              <a:off x="3375377" y="5290134"/>
              <a:ext cx="28223" cy="34966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353"/>
            </p:blipFill>
            <p:spPr>
              <a:xfrm>
                <a:off x="3375377" y="5290134"/>
                <a:ext cx="2822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96" name="墨迹 295"/>
              <p14:cNvContentPartPr/>
              <p14:nvPr/>
            </p14:nvContentPartPr>
            <p14:xfrm>
              <a:off x="3482622" y="5323973"/>
              <a:ext cx="95955" cy="203034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355"/>
            </p:blipFill>
            <p:spPr>
              <a:xfrm>
                <a:off x="3482622" y="5323973"/>
                <a:ext cx="95955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97" name="墨迹 296"/>
              <p14:cNvContentPartPr/>
              <p14:nvPr/>
            </p14:nvContentPartPr>
            <p14:xfrm>
              <a:off x="3570111" y="5137860"/>
              <a:ext cx="78316" cy="219952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357"/>
            </p:blipFill>
            <p:spPr>
              <a:xfrm>
                <a:off x="3570111" y="5137860"/>
                <a:ext cx="783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98" name="墨迹 297"/>
              <p14:cNvContentPartPr/>
              <p14:nvPr/>
            </p14:nvContentPartPr>
            <p14:xfrm>
              <a:off x="3663244" y="5278855"/>
              <a:ext cx="42333" cy="39478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359"/>
            </p:blipFill>
            <p:spPr>
              <a:xfrm>
                <a:off x="3663244" y="5278855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99" name="墨迹 298"/>
              <p14:cNvContentPartPr/>
              <p14:nvPr/>
            </p14:nvContentPartPr>
            <p14:xfrm>
              <a:off x="3733800" y="5154779"/>
              <a:ext cx="73906" cy="21713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361"/>
            </p:blipFill>
            <p:spPr>
              <a:xfrm>
                <a:off x="3733800" y="5154779"/>
                <a:ext cx="73906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00" name="墨迹 299"/>
              <p14:cNvContentPartPr/>
              <p14:nvPr/>
            </p14:nvContentPartPr>
            <p14:xfrm>
              <a:off x="3776133" y="5160419"/>
              <a:ext cx="110067" cy="563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63"/>
            </p:blipFill>
            <p:spPr>
              <a:xfrm>
                <a:off x="3776133" y="5160419"/>
                <a:ext cx="1100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05" name="墨迹 304"/>
              <p14:cNvContentPartPr/>
              <p14:nvPr/>
            </p14:nvContentPartPr>
            <p14:xfrm>
              <a:off x="530577" y="5989470"/>
              <a:ext cx="56445" cy="544770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365"/>
            </p:blipFill>
            <p:spPr>
              <a:xfrm>
                <a:off x="530577" y="5989470"/>
                <a:ext cx="56445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06" name="墨迹 305"/>
              <p14:cNvContentPartPr/>
              <p14:nvPr/>
            </p14:nvContentPartPr>
            <p14:xfrm>
              <a:off x="525109" y="6164304"/>
              <a:ext cx="219957" cy="236871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367"/>
            </p:blipFill>
            <p:spPr>
              <a:xfrm>
                <a:off x="525109" y="6164304"/>
                <a:ext cx="21995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07" name="墨迹 306"/>
              <p14:cNvContentPartPr/>
              <p14:nvPr/>
            </p14:nvContentPartPr>
            <p14:xfrm>
              <a:off x="748947" y="6302303"/>
              <a:ext cx="75141" cy="363943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369"/>
            </p:blipFill>
            <p:spPr>
              <a:xfrm>
                <a:off x="748947" y="6302303"/>
                <a:ext cx="75141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08" name="墨迹 307"/>
              <p14:cNvContentPartPr/>
              <p14:nvPr/>
            </p14:nvContentPartPr>
            <p14:xfrm>
              <a:off x="1044222" y="6339138"/>
              <a:ext cx="152400" cy="2819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371"/>
            </p:blipFill>
            <p:spPr>
              <a:xfrm>
                <a:off x="1044222" y="6339138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09" name="墨迹 308"/>
              <p14:cNvContentPartPr/>
              <p14:nvPr/>
            </p14:nvContentPartPr>
            <p14:xfrm>
              <a:off x="1044222" y="6451934"/>
              <a:ext cx="222955" cy="1409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73"/>
            </p:blipFill>
            <p:spPr>
              <a:xfrm>
                <a:off x="1044222" y="6451934"/>
                <a:ext cx="22295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10" name="墨迹 309"/>
              <p14:cNvContentPartPr/>
              <p14:nvPr/>
            </p14:nvContentPartPr>
            <p14:xfrm>
              <a:off x="1378655" y="6285559"/>
              <a:ext cx="60678" cy="344557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75"/>
            </p:blipFill>
            <p:spPr>
              <a:xfrm>
                <a:off x="1378655" y="6285559"/>
                <a:ext cx="60678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11" name="墨迹 310"/>
              <p14:cNvContentPartPr/>
              <p14:nvPr/>
            </p14:nvContentPartPr>
            <p14:xfrm>
              <a:off x="1478844" y="6367337"/>
              <a:ext cx="105304" cy="155623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77"/>
            </p:blipFill>
            <p:spPr>
              <a:xfrm>
                <a:off x="1478844" y="6367337"/>
                <a:ext cx="10530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12" name="墨迹 311"/>
              <p14:cNvContentPartPr/>
              <p14:nvPr/>
            </p14:nvContentPartPr>
            <p14:xfrm>
              <a:off x="1629833" y="6139982"/>
              <a:ext cx="136878" cy="191401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79"/>
            </p:blipFill>
            <p:spPr>
              <a:xfrm>
                <a:off x="1629833" y="6139982"/>
                <a:ext cx="136878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13" name="墨迹 312"/>
              <p14:cNvContentPartPr/>
              <p14:nvPr/>
            </p14:nvContentPartPr>
            <p14:xfrm>
              <a:off x="1794933" y="6231981"/>
              <a:ext cx="33867" cy="7613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81"/>
            </p:blipFill>
            <p:spPr>
              <a:xfrm>
                <a:off x="1794933" y="6231981"/>
                <a:ext cx="338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14" name="墨迹 313"/>
              <p14:cNvContentPartPr/>
              <p14:nvPr/>
            </p14:nvContentPartPr>
            <p14:xfrm>
              <a:off x="1859138" y="6111430"/>
              <a:ext cx="88195" cy="329224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83"/>
            </p:blipFill>
            <p:spPr>
              <a:xfrm>
                <a:off x="1859138" y="6111430"/>
                <a:ext cx="88195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15" name="墨迹 314"/>
              <p14:cNvContentPartPr/>
              <p14:nvPr/>
            </p14:nvContentPartPr>
            <p14:xfrm>
              <a:off x="2449688" y="6220702"/>
              <a:ext cx="22578" cy="442725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85"/>
            </p:blipFill>
            <p:spPr>
              <a:xfrm>
                <a:off x="2449688" y="6220702"/>
                <a:ext cx="22578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16" name="墨迹 315"/>
              <p14:cNvContentPartPr/>
              <p14:nvPr/>
            </p14:nvContentPartPr>
            <p14:xfrm>
              <a:off x="2446161" y="6330149"/>
              <a:ext cx="175683" cy="226121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87"/>
            </p:blipFill>
            <p:spPr>
              <a:xfrm>
                <a:off x="2446161" y="6330149"/>
                <a:ext cx="175683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17" name="墨迹 316"/>
              <p14:cNvContentPartPr/>
              <p14:nvPr/>
            </p14:nvContentPartPr>
            <p14:xfrm>
              <a:off x="2617611" y="6450171"/>
              <a:ext cx="131233" cy="140819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89"/>
            </p:blipFill>
            <p:spPr>
              <a:xfrm>
                <a:off x="2617611" y="6450171"/>
                <a:ext cx="131233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18" name="墨迹 317"/>
              <p14:cNvContentPartPr/>
              <p14:nvPr/>
            </p14:nvContentPartPr>
            <p14:xfrm>
              <a:off x="2712155" y="6436953"/>
              <a:ext cx="19756" cy="249032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91"/>
            </p:blipFill>
            <p:spPr>
              <a:xfrm>
                <a:off x="2712155" y="6436953"/>
                <a:ext cx="19756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319" name="墨迹 318"/>
              <p14:cNvContentPartPr/>
              <p14:nvPr/>
            </p14:nvContentPartPr>
            <p14:xfrm>
              <a:off x="2839155" y="6344777"/>
              <a:ext cx="128411" cy="19740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93"/>
            </p:blipFill>
            <p:spPr>
              <a:xfrm>
                <a:off x="2839155" y="6344777"/>
                <a:ext cx="12841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320" name="墨迹 319"/>
              <p14:cNvContentPartPr/>
              <p14:nvPr/>
            </p14:nvContentPartPr>
            <p14:xfrm>
              <a:off x="2818518" y="6468853"/>
              <a:ext cx="184326" cy="2819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95"/>
            </p:blipFill>
            <p:spPr>
              <a:xfrm>
                <a:off x="2818518" y="6468853"/>
                <a:ext cx="18432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321" name="墨迹 320"/>
              <p14:cNvContentPartPr/>
              <p14:nvPr/>
            </p14:nvContentPartPr>
            <p14:xfrm>
              <a:off x="3048000" y="6282035"/>
              <a:ext cx="33866" cy="30243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97"/>
            </p:blipFill>
            <p:spPr>
              <a:xfrm>
                <a:off x="3048000" y="6282035"/>
                <a:ext cx="33866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322" name="墨迹 321"/>
              <p14:cNvContentPartPr/>
              <p14:nvPr/>
            </p14:nvContentPartPr>
            <p14:xfrm>
              <a:off x="3129315" y="6344777"/>
              <a:ext cx="88018" cy="15403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99"/>
            </p:blipFill>
            <p:spPr>
              <a:xfrm>
                <a:off x="3129315" y="6344777"/>
                <a:ext cx="8801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323" name="墨迹 322"/>
              <p14:cNvContentPartPr/>
              <p14:nvPr/>
            </p14:nvContentPartPr>
            <p14:xfrm>
              <a:off x="3199694" y="6164304"/>
              <a:ext cx="127706" cy="162144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401"/>
            </p:blipFill>
            <p:spPr>
              <a:xfrm>
                <a:off x="3199694" y="6164304"/>
                <a:ext cx="12770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324" name="墨迹 323"/>
              <p14:cNvContentPartPr/>
              <p14:nvPr/>
            </p14:nvContentPartPr>
            <p14:xfrm>
              <a:off x="3343451" y="6267759"/>
              <a:ext cx="46037" cy="5445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403"/>
            </p:blipFill>
            <p:spPr>
              <a:xfrm>
                <a:off x="3343451" y="6267759"/>
                <a:ext cx="46037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325" name="墨迹 324"/>
              <p14:cNvContentPartPr/>
              <p14:nvPr/>
            </p14:nvContentPartPr>
            <p14:xfrm>
              <a:off x="3451577" y="6083584"/>
              <a:ext cx="19756" cy="44730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405"/>
            </p:blipFill>
            <p:spPr>
              <a:xfrm>
                <a:off x="3451577" y="6083584"/>
                <a:ext cx="19756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326" name="墨迹 325"/>
              <p14:cNvContentPartPr/>
              <p14:nvPr/>
            </p14:nvContentPartPr>
            <p14:xfrm>
              <a:off x="9194800" y="4289069"/>
              <a:ext cx="341488" cy="3637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407"/>
            </p:blipFill>
            <p:spPr>
              <a:xfrm>
                <a:off x="9194800" y="4289069"/>
                <a:ext cx="341488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327" name="墨迹 326"/>
              <p14:cNvContentPartPr/>
              <p14:nvPr/>
            </p14:nvContentPartPr>
            <p14:xfrm>
              <a:off x="9520061" y="4241131"/>
              <a:ext cx="115006" cy="169194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409"/>
            </p:blipFill>
            <p:spPr>
              <a:xfrm>
                <a:off x="9520061" y="4241131"/>
                <a:ext cx="1150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328" name="墨迹 327"/>
              <p14:cNvContentPartPr/>
              <p14:nvPr/>
            </p14:nvContentPartPr>
            <p14:xfrm>
              <a:off x="9646355" y="4269330"/>
              <a:ext cx="124178" cy="11280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411"/>
            </p:blipFill>
            <p:spPr>
              <a:xfrm>
                <a:off x="9646355" y="4269330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329" name="墨迹 328"/>
              <p14:cNvContentPartPr/>
              <p14:nvPr/>
            </p14:nvContentPartPr>
            <p14:xfrm>
              <a:off x="9714088" y="4169929"/>
              <a:ext cx="22578" cy="248856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413"/>
            </p:blipFill>
            <p:spPr>
              <a:xfrm>
                <a:off x="9714088" y="4169929"/>
                <a:ext cx="22578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330" name="墨迹 329"/>
              <p14:cNvContentPartPr/>
              <p14:nvPr/>
            </p14:nvContentPartPr>
            <p14:xfrm>
              <a:off x="9680222" y="4483643"/>
              <a:ext cx="158044" cy="28199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415"/>
            </p:blipFill>
            <p:spPr>
              <a:xfrm>
                <a:off x="9680222" y="4483643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331" name="墨迹 330"/>
              <p14:cNvContentPartPr/>
              <p14:nvPr/>
            </p14:nvContentPartPr>
            <p14:xfrm>
              <a:off x="9764888" y="4357452"/>
              <a:ext cx="39512" cy="284105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417"/>
            </p:blipFill>
            <p:spPr>
              <a:xfrm>
                <a:off x="9764888" y="4357452"/>
                <a:ext cx="3951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332" name="墨迹 331"/>
              <p14:cNvContentPartPr/>
              <p14:nvPr/>
            </p14:nvContentPartPr>
            <p14:xfrm>
              <a:off x="9903177" y="4324318"/>
              <a:ext cx="234245" cy="341561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419"/>
            </p:blipFill>
            <p:spPr>
              <a:xfrm>
                <a:off x="9903177" y="4324318"/>
                <a:ext cx="234245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333" name="墨迹 332"/>
              <p14:cNvContentPartPr/>
              <p14:nvPr/>
            </p14:nvContentPartPr>
            <p14:xfrm>
              <a:off x="10081683" y="4331721"/>
              <a:ext cx="387351" cy="53542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421"/>
            </p:blipFill>
            <p:spPr>
              <a:xfrm>
                <a:off x="10081683" y="4331721"/>
                <a:ext cx="387351" cy="535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334" name="墨迹 333"/>
              <p14:cNvContentPartPr/>
              <p14:nvPr/>
            </p14:nvContentPartPr>
            <p14:xfrm>
              <a:off x="10439400" y="4494922"/>
              <a:ext cx="119944" cy="242512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423"/>
            </p:blipFill>
            <p:spPr>
              <a:xfrm>
                <a:off x="10439400" y="4494922"/>
                <a:ext cx="1199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335" name="墨迹 334"/>
              <p14:cNvContentPartPr/>
              <p14:nvPr/>
            </p14:nvContentPartPr>
            <p14:xfrm>
              <a:off x="10611555" y="4461083"/>
              <a:ext cx="276577" cy="22560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425"/>
            </p:blipFill>
            <p:spPr>
              <a:xfrm>
                <a:off x="10611555" y="4461083"/>
                <a:ext cx="2765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336" name="墨迹 335"/>
              <p14:cNvContentPartPr/>
              <p14:nvPr/>
            </p14:nvContentPartPr>
            <p14:xfrm>
              <a:off x="10859911" y="4337008"/>
              <a:ext cx="146756" cy="7895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427"/>
            </p:blipFill>
            <p:spPr>
              <a:xfrm>
                <a:off x="10859911" y="4337008"/>
                <a:ext cx="1467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337" name="墨迹 336"/>
              <p14:cNvContentPartPr/>
              <p14:nvPr/>
            </p14:nvContentPartPr>
            <p14:xfrm>
              <a:off x="10657417" y="4523121"/>
              <a:ext cx="289983" cy="16920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429"/>
            </p:blipFill>
            <p:spPr>
              <a:xfrm>
                <a:off x="10657417" y="4523121"/>
                <a:ext cx="2899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338" name="墨迹 337"/>
              <p14:cNvContentPartPr/>
              <p14:nvPr/>
            </p14:nvContentPartPr>
            <p14:xfrm>
              <a:off x="10668176" y="4545680"/>
              <a:ext cx="124001" cy="5921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431"/>
            </p:blipFill>
            <p:spPr>
              <a:xfrm>
                <a:off x="10668176" y="4545680"/>
                <a:ext cx="12400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339" name="墨迹 338"/>
              <p14:cNvContentPartPr/>
              <p14:nvPr/>
            </p14:nvContentPartPr>
            <p14:xfrm>
              <a:off x="10970682" y="4303169"/>
              <a:ext cx="244828" cy="29890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433"/>
            </p:blipFill>
            <p:spPr>
              <a:xfrm>
                <a:off x="10970682" y="4303169"/>
                <a:ext cx="24482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340" name="墨迹 339"/>
              <p14:cNvContentPartPr/>
              <p14:nvPr/>
            </p14:nvContentPartPr>
            <p14:xfrm>
              <a:off x="11250788" y="4382126"/>
              <a:ext cx="105833" cy="188933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435"/>
            </p:blipFill>
            <p:spPr>
              <a:xfrm>
                <a:off x="11250788" y="4382126"/>
                <a:ext cx="1058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341" name="墨迹 340"/>
              <p14:cNvContentPartPr/>
              <p14:nvPr/>
            </p14:nvContentPartPr>
            <p14:xfrm>
              <a:off x="11332456" y="4335598"/>
              <a:ext cx="261232" cy="452594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437"/>
            </p:blipFill>
            <p:spPr>
              <a:xfrm>
                <a:off x="11332456" y="4335598"/>
                <a:ext cx="261232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342" name="墨迹 341"/>
              <p14:cNvContentPartPr/>
              <p14:nvPr/>
            </p14:nvContentPartPr>
            <p14:xfrm>
              <a:off x="11554177" y="4476593"/>
              <a:ext cx="90311" cy="201623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439"/>
            </p:blipFill>
            <p:spPr>
              <a:xfrm>
                <a:off x="11554177" y="4476593"/>
                <a:ext cx="903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343" name="墨迹 342"/>
              <p14:cNvContentPartPr/>
              <p14:nvPr/>
            </p14:nvContentPartPr>
            <p14:xfrm>
              <a:off x="11621911" y="4299468"/>
              <a:ext cx="90311" cy="308250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441"/>
            </p:blipFill>
            <p:spPr>
              <a:xfrm>
                <a:off x="11621911" y="4299468"/>
                <a:ext cx="90311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344" name="墨迹 343"/>
              <p14:cNvContentPartPr/>
              <p14:nvPr/>
            </p14:nvContentPartPr>
            <p14:xfrm>
              <a:off x="11740444" y="4466723"/>
              <a:ext cx="98777" cy="90237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443"/>
            </p:blipFill>
            <p:spPr>
              <a:xfrm>
                <a:off x="11740444" y="4466723"/>
                <a:ext cx="987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345" name="墨迹 344"/>
              <p14:cNvContentPartPr/>
              <p14:nvPr/>
            </p14:nvContentPartPr>
            <p14:xfrm>
              <a:off x="11771488" y="4483643"/>
              <a:ext cx="59267" cy="172014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445"/>
            </p:blipFill>
            <p:spPr>
              <a:xfrm>
                <a:off x="11771488" y="4483643"/>
                <a:ext cx="592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346" name="墨迹 345"/>
              <p14:cNvContentPartPr/>
              <p14:nvPr/>
            </p14:nvContentPartPr>
            <p14:xfrm>
              <a:off x="11734800" y="4212932"/>
              <a:ext cx="196144" cy="558341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447"/>
            </p:blipFill>
            <p:spPr>
              <a:xfrm>
                <a:off x="11734800" y="4212932"/>
                <a:ext cx="196144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347" name="墨迹 346"/>
              <p14:cNvContentPartPr/>
              <p14:nvPr/>
            </p14:nvContentPartPr>
            <p14:xfrm>
              <a:off x="10961511" y="4207292"/>
              <a:ext cx="220133" cy="558341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449"/>
            </p:blipFill>
            <p:spPr>
              <a:xfrm>
                <a:off x="10961511" y="4207292"/>
                <a:ext cx="220133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348" name="墨迹 347"/>
              <p14:cNvContentPartPr/>
              <p14:nvPr/>
            </p14:nvContentPartPr>
            <p14:xfrm>
              <a:off x="11904132" y="4057133"/>
              <a:ext cx="112889" cy="131125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451"/>
            </p:blipFill>
            <p:spPr>
              <a:xfrm>
                <a:off x="11904132" y="4057133"/>
                <a:ext cx="112889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349" name="墨迹 348"/>
              <p14:cNvContentPartPr/>
              <p14:nvPr/>
            </p14:nvContentPartPr>
            <p14:xfrm>
              <a:off x="11994444" y="4100136"/>
              <a:ext cx="152400" cy="16919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453"/>
            </p:blipFill>
            <p:spPr>
              <a:xfrm>
                <a:off x="11994444" y="4100136"/>
                <a:ext cx="1524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350" name="墨迹 349"/>
              <p14:cNvContentPartPr/>
              <p14:nvPr/>
            </p14:nvContentPartPr>
            <p14:xfrm>
              <a:off x="12025488" y="4001087"/>
              <a:ext cx="59267" cy="245684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455"/>
            </p:blipFill>
            <p:spPr>
              <a:xfrm>
                <a:off x="12025488" y="4001087"/>
                <a:ext cx="59267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351" name="墨迹 350"/>
              <p14:cNvContentPartPr/>
              <p14:nvPr/>
            </p14:nvContentPartPr>
            <p14:xfrm>
              <a:off x="8991600" y="5266166"/>
              <a:ext cx="45155" cy="486432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457"/>
            </p:blipFill>
            <p:spPr>
              <a:xfrm>
                <a:off x="8991600" y="5266166"/>
                <a:ext cx="45155" cy="486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352" name="墨迹 351"/>
              <p14:cNvContentPartPr/>
              <p14:nvPr/>
            </p14:nvContentPartPr>
            <p14:xfrm>
              <a:off x="9017000" y="5391651"/>
              <a:ext cx="228600" cy="234052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459"/>
            </p:blipFill>
            <p:spPr>
              <a:xfrm>
                <a:off x="9017000" y="5391651"/>
                <a:ext cx="228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353" name="墨迹 352"/>
              <p14:cNvContentPartPr/>
              <p14:nvPr/>
            </p14:nvContentPartPr>
            <p14:xfrm>
              <a:off x="9256888" y="5448049"/>
              <a:ext cx="141112" cy="16919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461"/>
            </p:blipFill>
            <p:spPr>
              <a:xfrm>
                <a:off x="9256888" y="5448049"/>
                <a:ext cx="141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354" name="墨迹 353"/>
              <p14:cNvContentPartPr/>
              <p14:nvPr/>
            </p14:nvContentPartPr>
            <p14:xfrm>
              <a:off x="9243483" y="5549565"/>
              <a:ext cx="213784" cy="22560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463"/>
            </p:blipFill>
            <p:spPr>
              <a:xfrm>
                <a:off x="9243483" y="5549565"/>
                <a:ext cx="21378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355" name="墨迹 354"/>
              <p14:cNvContentPartPr/>
              <p14:nvPr/>
            </p14:nvContentPartPr>
            <p14:xfrm>
              <a:off x="9606844" y="5515727"/>
              <a:ext cx="1603021" cy="33838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465"/>
            </p:blipFill>
            <p:spPr>
              <a:xfrm>
                <a:off x="9606844" y="5515727"/>
                <a:ext cx="160302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356" name="墨迹 355"/>
              <p14:cNvContentPartPr/>
              <p14:nvPr/>
            </p14:nvContentPartPr>
            <p14:xfrm>
              <a:off x="10030177" y="5132220"/>
              <a:ext cx="242712" cy="298910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467"/>
            </p:blipFill>
            <p:spPr>
              <a:xfrm>
                <a:off x="10030177" y="5132220"/>
                <a:ext cx="24271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357" name="墨迹 356"/>
              <p14:cNvContentPartPr/>
              <p14:nvPr/>
            </p14:nvContentPartPr>
            <p14:xfrm>
              <a:off x="10370784" y="5205537"/>
              <a:ext cx="77083" cy="180474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469"/>
            </p:blipFill>
            <p:spPr>
              <a:xfrm>
                <a:off x="10370784" y="5205537"/>
                <a:ext cx="7708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358" name="墨迹 357"/>
              <p14:cNvContentPartPr/>
              <p14:nvPr/>
            </p14:nvContentPartPr>
            <p14:xfrm>
              <a:off x="10454217" y="5228097"/>
              <a:ext cx="256117" cy="131830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471"/>
            </p:blipFill>
            <p:spPr>
              <a:xfrm>
                <a:off x="10454217" y="5228097"/>
                <a:ext cx="256117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359" name="墨迹 358"/>
              <p14:cNvContentPartPr/>
              <p14:nvPr/>
            </p14:nvContentPartPr>
            <p14:xfrm>
              <a:off x="10670822" y="5158656"/>
              <a:ext cx="53623" cy="351431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473"/>
            </p:blipFill>
            <p:spPr>
              <a:xfrm>
                <a:off x="10670822" y="5158656"/>
                <a:ext cx="53623" cy="35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360" name="墨迹 359"/>
              <p14:cNvContentPartPr/>
              <p14:nvPr/>
            </p14:nvContentPartPr>
            <p14:xfrm>
              <a:off x="10713155" y="5241843"/>
              <a:ext cx="73377" cy="194926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475"/>
            </p:blipFill>
            <p:spPr>
              <a:xfrm>
                <a:off x="10713155" y="5241843"/>
                <a:ext cx="73377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361" name="墨迹 360"/>
              <p14:cNvContentPartPr/>
              <p14:nvPr/>
            </p14:nvContentPartPr>
            <p14:xfrm>
              <a:off x="10820400" y="5149139"/>
              <a:ext cx="77081" cy="248152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77"/>
            </p:blipFill>
            <p:spPr>
              <a:xfrm>
                <a:off x="10820400" y="5149139"/>
                <a:ext cx="7708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362" name="墨迹 361"/>
              <p14:cNvContentPartPr/>
              <p14:nvPr/>
            </p14:nvContentPartPr>
            <p14:xfrm>
              <a:off x="10910711" y="5284494"/>
              <a:ext cx="70556" cy="116497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79"/>
            </p:blipFill>
            <p:spPr>
              <a:xfrm>
                <a:off x="10910711" y="5284494"/>
                <a:ext cx="70556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363" name="墨迹 362"/>
              <p14:cNvContentPartPr/>
              <p14:nvPr/>
            </p14:nvContentPartPr>
            <p14:xfrm>
              <a:off x="10913532" y="5296303"/>
              <a:ext cx="47978" cy="171486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81"/>
            </p:blipFill>
            <p:spPr>
              <a:xfrm>
                <a:off x="10913532" y="5296303"/>
                <a:ext cx="47978" cy="171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364" name="墨迹 363"/>
              <p14:cNvContentPartPr/>
              <p14:nvPr/>
            </p14:nvContentPartPr>
            <p14:xfrm>
              <a:off x="10981267" y="5098381"/>
              <a:ext cx="110067" cy="442725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83"/>
            </p:blipFill>
            <p:spPr>
              <a:xfrm>
                <a:off x="10981267" y="5098381"/>
                <a:ext cx="110067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365" name="墨迹 364"/>
              <p14:cNvContentPartPr/>
              <p14:nvPr/>
            </p14:nvContentPartPr>
            <p14:xfrm>
              <a:off x="9941806" y="5098381"/>
              <a:ext cx="133526" cy="428625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485"/>
            </p:blipFill>
            <p:spPr>
              <a:xfrm>
                <a:off x="9941806" y="5098381"/>
                <a:ext cx="13352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366" name="墨迹 365"/>
              <p14:cNvContentPartPr/>
              <p14:nvPr/>
            </p14:nvContentPartPr>
            <p14:xfrm>
              <a:off x="11147777" y="4996865"/>
              <a:ext cx="132644" cy="118436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87"/>
            </p:blipFill>
            <p:spPr>
              <a:xfrm>
                <a:off x="11147777" y="4996865"/>
                <a:ext cx="132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367" name="墨迹 366"/>
              <p14:cNvContentPartPr/>
              <p14:nvPr/>
            </p14:nvContentPartPr>
            <p14:xfrm>
              <a:off x="11271955" y="5019424"/>
              <a:ext cx="90312" cy="22559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489"/>
            </p:blipFill>
            <p:spPr>
              <a:xfrm>
                <a:off x="11271955" y="5019424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68" name="墨迹 367"/>
              <p14:cNvContentPartPr/>
              <p14:nvPr/>
            </p14:nvContentPartPr>
            <p14:xfrm>
              <a:off x="11291711" y="4929187"/>
              <a:ext cx="42333" cy="265071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491"/>
            </p:blipFill>
            <p:spPr>
              <a:xfrm>
                <a:off x="11291711" y="4929187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69" name="墨迹 368"/>
              <p14:cNvContentPartPr/>
              <p14:nvPr/>
            </p14:nvContentPartPr>
            <p14:xfrm>
              <a:off x="9894711" y="5684921"/>
              <a:ext cx="313266" cy="359537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93"/>
            </p:blipFill>
            <p:spPr>
              <a:xfrm>
                <a:off x="9894711" y="5684921"/>
                <a:ext cx="313266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70" name="墨迹 369"/>
              <p14:cNvContentPartPr/>
              <p14:nvPr/>
            </p14:nvContentPartPr>
            <p14:xfrm>
              <a:off x="10183106" y="5647381"/>
              <a:ext cx="103894" cy="120727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495"/>
            </p:blipFill>
            <p:spPr>
              <a:xfrm>
                <a:off x="10183106" y="5647381"/>
                <a:ext cx="103894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71" name="墨迹 370"/>
              <p14:cNvContentPartPr/>
              <p14:nvPr/>
            </p14:nvContentPartPr>
            <p14:xfrm>
              <a:off x="10272888" y="5684921"/>
              <a:ext cx="104422" cy="2255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97"/>
            </p:blipFill>
            <p:spPr>
              <a:xfrm>
                <a:off x="10272888" y="5684921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72" name="墨迹 371"/>
              <p14:cNvContentPartPr/>
              <p14:nvPr/>
            </p14:nvContentPartPr>
            <p14:xfrm>
              <a:off x="10326511" y="5628522"/>
              <a:ext cx="36689" cy="126896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99"/>
            </p:blipFill>
            <p:spPr>
              <a:xfrm>
                <a:off x="10326511" y="5628522"/>
                <a:ext cx="366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73" name="墨迹 372"/>
              <p14:cNvContentPartPr/>
              <p14:nvPr/>
            </p14:nvContentPartPr>
            <p14:xfrm>
              <a:off x="10303933" y="5690560"/>
              <a:ext cx="183445" cy="39901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501"/>
            </p:blipFill>
            <p:spPr>
              <a:xfrm>
                <a:off x="10303933" y="5690560"/>
                <a:ext cx="183445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74" name="墨迹 373"/>
              <p14:cNvContentPartPr/>
              <p14:nvPr/>
            </p14:nvContentPartPr>
            <p14:xfrm>
              <a:off x="9682691" y="5735679"/>
              <a:ext cx="138641" cy="349668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503"/>
            </p:blipFill>
            <p:spPr>
              <a:xfrm>
                <a:off x="9682691" y="5735679"/>
                <a:ext cx="13864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75" name="墨迹 374"/>
              <p14:cNvContentPartPr/>
              <p14:nvPr/>
            </p14:nvContentPartPr>
            <p14:xfrm>
              <a:off x="10656711" y="5735679"/>
              <a:ext cx="114476" cy="26718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505"/>
            </p:blipFill>
            <p:spPr>
              <a:xfrm>
                <a:off x="10656711" y="5735679"/>
                <a:ext cx="114476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76" name="墨迹 375"/>
              <p14:cNvContentPartPr/>
              <p14:nvPr/>
            </p14:nvContentPartPr>
            <p14:xfrm>
              <a:off x="10728501" y="5758415"/>
              <a:ext cx="300743" cy="380510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507"/>
            </p:blipFill>
            <p:spPr>
              <a:xfrm>
                <a:off x="10728501" y="5758415"/>
                <a:ext cx="300743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77" name="墨迹 376"/>
              <p14:cNvContentPartPr/>
              <p14:nvPr/>
            </p14:nvContentPartPr>
            <p14:xfrm>
              <a:off x="11040532" y="5848475"/>
              <a:ext cx="73378" cy="191753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509"/>
            </p:blipFill>
            <p:spPr>
              <a:xfrm>
                <a:off x="11040532" y="5848475"/>
                <a:ext cx="73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78" name="墨迹 377"/>
              <p14:cNvContentPartPr/>
              <p14:nvPr/>
            </p14:nvContentPartPr>
            <p14:xfrm>
              <a:off x="11080044" y="5741319"/>
              <a:ext cx="146756" cy="28480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511"/>
            </p:blipFill>
            <p:spPr>
              <a:xfrm>
                <a:off x="11080044" y="5741319"/>
                <a:ext cx="146756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79" name="墨迹 378"/>
              <p14:cNvContentPartPr/>
              <p14:nvPr/>
            </p14:nvContentPartPr>
            <p14:xfrm>
              <a:off x="11298413" y="5668001"/>
              <a:ext cx="125942" cy="9587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513"/>
            </p:blipFill>
            <p:spPr>
              <a:xfrm>
                <a:off x="11298413" y="5668001"/>
                <a:ext cx="12594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80" name="墨迹 379"/>
              <p14:cNvContentPartPr/>
              <p14:nvPr/>
            </p14:nvContentPartPr>
            <p14:xfrm>
              <a:off x="11336867" y="5681748"/>
              <a:ext cx="53622" cy="206205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515"/>
            </p:blipFill>
            <p:spPr>
              <a:xfrm>
                <a:off x="11336867" y="5681748"/>
                <a:ext cx="53622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81" name="墨迹 380"/>
              <p14:cNvContentPartPr/>
              <p14:nvPr/>
            </p14:nvContentPartPr>
            <p14:xfrm>
              <a:off x="11113911" y="5518546"/>
              <a:ext cx="572911" cy="2537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517"/>
            </p:blipFill>
            <p:spPr>
              <a:xfrm>
                <a:off x="11113911" y="5518546"/>
                <a:ext cx="5729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82" name="墨迹 381"/>
              <p14:cNvContentPartPr/>
              <p14:nvPr/>
            </p14:nvContentPartPr>
            <p14:xfrm>
              <a:off x="8793338" y="6344777"/>
              <a:ext cx="174272" cy="14100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519"/>
            </p:blipFill>
            <p:spPr>
              <a:xfrm>
                <a:off x="8793338" y="6344777"/>
                <a:ext cx="17427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83" name="墨迹 382"/>
              <p14:cNvContentPartPr/>
              <p14:nvPr/>
            </p14:nvContentPartPr>
            <p14:xfrm>
              <a:off x="8695266" y="6499872"/>
              <a:ext cx="310444" cy="6521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521"/>
            </p:blipFill>
            <p:spPr>
              <a:xfrm>
                <a:off x="8695266" y="6499872"/>
                <a:ext cx="310444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84" name="墨迹 383"/>
              <p14:cNvContentPartPr/>
              <p14:nvPr/>
            </p14:nvContentPartPr>
            <p14:xfrm>
              <a:off x="9115777" y="6264763"/>
              <a:ext cx="67734" cy="390203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523"/>
            </p:blipFill>
            <p:spPr>
              <a:xfrm>
                <a:off x="9115777" y="6264763"/>
                <a:ext cx="67734" cy="390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85" name="墨迹 384"/>
              <p14:cNvContentPartPr/>
              <p14:nvPr/>
            </p14:nvContentPartPr>
            <p14:xfrm>
              <a:off x="9132711" y="6375267"/>
              <a:ext cx="163689" cy="189462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525"/>
            </p:blipFill>
            <p:spPr>
              <a:xfrm>
                <a:off x="9132711" y="6375267"/>
                <a:ext cx="16368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86" name="墨迹 385"/>
              <p14:cNvContentPartPr/>
              <p14:nvPr/>
            </p14:nvContentPartPr>
            <p14:xfrm>
              <a:off x="9375422" y="6475198"/>
              <a:ext cx="11288" cy="179769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527"/>
            </p:blipFill>
            <p:spPr>
              <a:xfrm>
                <a:off x="9375422" y="6475198"/>
                <a:ext cx="1128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91" name="墨迹 390"/>
              <p14:cNvContentPartPr/>
              <p14:nvPr/>
            </p14:nvContentPartPr>
            <p14:xfrm>
              <a:off x="10160000" y="6309705"/>
              <a:ext cx="71437" cy="390380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529"/>
            </p:blipFill>
            <p:spPr>
              <a:xfrm>
                <a:off x="10160000" y="6309705"/>
                <a:ext cx="71437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92" name="墨迹 391"/>
              <p14:cNvContentPartPr/>
              <p14:nvPr/>
            </p14:nvContentPartPr>
            <p14:xfrm>
              <a:off x="10179755" y="6423735"/>
              <a:ext cx="166512" cy="186113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531"/>
            </p:blipFill>
            <p:spPr>
              <a:xfrm>
                <a:off x="10179755" y="6423735"/>
                <a:ext cx="16651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93" name="墨迹 392"/>
              <p14:cNvContentPartPr/>
              <p14:nvPr/>
            </p14:nvContentPartPr>
            <p14:xfrm>
              <a:off x="10329333" y="6500929"/>
              <a:ext cx="118534" cy="280933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533"/>
            </p:blipFill>
            <p:spPr>
              <a:xfrm>
                <a:off x="10329333" y="6500929"/>
                <a:ext cx="118534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394" name="墨迹 393"/>
              <p14:cNvContentPartPr/>
              <p14:nvPr/>
            </p14:nvContentPartPr>
            <p14:xfrm>
              <a:off x="10642600" y="6339843"/>
              <a:ext cx="76200" cy="399720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535"/>
            </p:blipFill>
            <p:spPr>
              <a:xfrm>
                <a:off x="10642600" y="6339843"/>
                <a:ext cx="76200" cy="399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95" name="墨迹 394"/>
              <p14:cNvContentPartPr/>
              <p14:nvPr/>
            </p14:nvContentPartPr>
            <p14:xfrm>
              <a:off x="10677525" y="6412455"/>
              <a:ext cx="165452" cy="225592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537"/>
            </p:blipFill>
            <p:spPr>
              <a:xfrm>
                <a:off x="10677525" y="6412455"/>
                <a:ext cx="16545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396" name="墨迹 395"/>
              <p14:cNvContentPartPr/>
              <p14:nvPr/>
            </p14:nvContentPartPr>
            <p14:xfrm>
              <a:off x="10863438" y="6519611"/>
              <a:ext cx="109362" cy="107157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539"/>
            </p:blipFill>
            <p:spPr>
              <a:xfrm>
                <a:off x="10863438" y="6519611"/>
                <a:ext cx="10936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97" name="墨迹 396"/>
              <p14:cNvContentPartPr/>
              <p14:nvPr/>
            </p14:nvContentPartPr>
            <p14:xfrm>
              <a:off x="10893777" y="6533534"/>
              <a:ext cx="67733" cy="175010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541"/>
            </p:blipFill>
            <p:spPr>
              <a:xfrm>
                <a:off x="10893777" y="6533534"/>
                <a:ext cx="67733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98" name="墨迹 397"/>
              <p14:cNvContentPartPr/>
              <p14:nvPr/>
            </p14:nvContentPartPr>
            <p14:xfrm>
              <a:off x="9612488" y="6247138"/>
              <a:ext cx="67734" cy="477621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543"/>
            </p:blipFill>
            <p:spPr>
              <a:xfrm>
                <a:off x="9612488" y="6247138"/>
                <a:ext cx="67734" cy="477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99" name="墨迹 398"/>
              <p14:cNvContentPartPr/>
              <p14:nvPr/>
            </p14:nvContentPartPr>
            <p14:xfrm>
              <a:off x="9612488" y="6361697"/>
              <a:ext cx="180622" cy="307369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545"/>
            </p:blipFill>
            <p:spPr>
              <a:xfrm>
                <a:off x="9612488" y="6361697"/>
                <a:ext cx="18062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400" name="墨迹 399"/>
              <p14:cNvContentPartPr/>
              <p14:nvPr/>
            </p14:nvContentPartPr>
            <p14:xfrm>
              <a:off x="9791700" y="6572308"/>
              <a:ext cx="215900" cy="110858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547"/>
            </p:blipFill>
            <p:spPr>
              <a:xfrm>
                <a:off x="9791700" y="6572308"/>
                <a:ext cx="215900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401" name="墨迹 400"/>
              <p14:cNvContentPartPr/>
              <p14:nvPr/>
            </p14:nvContentPartPr>
            <p14:xfrm>
              <a:off x="1083733" y="1432509"/>
              <a:ext cx="107244" cy="315829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549"/>
            </p:blipFill>
            <p:spPr>
              <a:xfrm>
                <a:off x="1083733" y="1432509"/>
                <a:ext cx="10724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402" name="墨迹 401"/>
              <p14:cNvContentPartPr/>
              <p14:nvPr/>
            </p14:nvContentPartPr>
            <p14:xfrm>
              <a:off x="1079500" y="1440969"/>
              <a:ext cx="317500" cy="360242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551"/>
            </p:blipFill>
            <p:spPr>
              <a:xfrm>
                <a:off x="1079500" y="1440969"/>
                <a:ext cx="317500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403" name="墨迹 402"/>
              <p14:cNvContentPartPr/>
              <p14:nvPr/>
            </p14:nvContentPartPr>
            <p14:xfrm>
              <a:off x="2045229" y="1387391"/>
              <a:ext cx="156104" cy="343323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553"/>
            </p:blipFill>
            <p:spPr>
              <a:xfrm>
                <a:off x="2045229" y="1387391"/>
                <a:ext cx="156104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404" name="墨迹 403"/>
              <p14:cNvContentPartPr/>
              <p14:nvPr/>
            </p14:nvContentPartPr>
            <p14:xfrm>
              <a:off x="2037644" y="1387391"/>
              <a:ext cx="156104" cy="118436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555"/>
            </p:blipFill>
            <p:spPr>
              <a:xfrm>
                <a:off x="2037644" y="1387391"/>
                <a:ext cx="15610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405" name="墨迹 404"/>
              <p14:cNvContentPartPr/>
              <p14:nvPr/>
            </p14:nvContentPartPr>
            <p14:xfrm>
              <a:off x="2184400" y="1404310"/>
              <a:ext cx="70555" cy="59218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557"/>
            </p:blipFill>
            <p:spPr>
              <a:xfrm>
                <a:off x="2184400" y="1404310"/>
                <a:ext cx="705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406" name="墨迹 405"/>
              <p14:cNvContentPartPr/>
              <p14:nvPr/>
            </p14:nvContentPartPr>
            <p14:xfrm>
              <a:off x="2630311" y="1404310"/>
              <a:ext cx="118533" cy="321469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559"/>
            </p:blipFill>
            <p:spPr>
              <a:xfrm>
                <a:off x="2630311" y="1404310"/>
                <a:ext cx="1185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407" name="墨迹 406"/>
              <p14:cNvContentPartPr/>
              <p14:nvPr/>
            </p14:nvContentPartPr>
            <p14:xfrm>
              <a:off x="2632604" y="1505827"/>
              <a:ext cx="234773" cy="284105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561"/>
            </p:blipFill>
            <p:spPr>
              <a:xfrm>
                <a:off x="2632604" y="1505827"/>
                <a:ext cx="234773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408" name="墨迹 407"/>
              <p14:cNvContentPartPr/>
              <p14:nvPr/>
            </p14:nvContentPartPr>
            <p14:xfrm>
              <a:off x="3609622" y="1415590"/>
              <a:ext cx="138289" cy="366587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563"/>
            </p:blipFill>
            <p:spPr>
              <a:xfrm>
                <a:off x="3609622" y="1415590"/>
                <a:ext cx="1382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409" name="墨迹 408"/>
              <p14:cNvContentPartPr/>
              <p14:nvPr/>
            </p14:nvContentPartPr>
            <p14:xfrm>
              <a:off x="3663244" y="1395322"/>
              <a:ext cx="101600" cy="99225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565"/>
            </p:blipFill>
            <p:spPr>
              <a:xfrm>
                <a:off x="3663244" y="1395322"/>
                <a:ext cx="10160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410" name="墨迹 409"/>
              <p14:cNvContentPartPr/>
              <p14:nvPr/>
            </p14:nvContentPartPr>
            <p14:xfrm>
              <a:off x="3753555" y="1415590"/>
              <a:ext cx="67733" cy="50758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567"/>
            </p:blipFill>
            <p:spPr>
              <a:xfrm>
                <a:off x="3753555" y="1415590"/>
                <a:ext cx="67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411" name="墨迹 410"/>
              <p14:cNvContentPartPr/>
              <p14:nvPr/>
            </p14:nvContentPartPr>
            <p14:xfrm>
              <a:off x="4120444" y="1381751"/>
              <a:ext cx="62089" cy="313009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569"/>
            </p:blipFill>
            <p:spPr>
              <a:xfrm>
                <a:off x="4120444" y="1381751"/>
                <a:ext cx="6208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412" name="墨迹 411"/>
              <p14:cNvContentPartPr/>
              <p14:nvPr/>
            </p14:nvContentPartPr>
            <p14:xfrm>
              <a:off x="4100688" y="1471988"/>
              <a:ext cx="214489" cy="250266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571"/>
            </p:blipFill>
            <p:spPr>
              <a:xfrm>
                <a:off x="4100688" y="1471988"/>
                <a:ext cx="214489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413" name="墨迹 412"/>
              <p14:cNvContentPartPr/>
              <p14:nvPr/>
            </p14:nvContentPartPr>
            <p14:xfrm>
              <a:off x="5177895" y="1387391"/>
              <a:ext cx="167393" cy="351254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573"/>
            </p:blipFill>
            <p:spPr>
              <a:xfrm>
                <a:off x="5177895" y="1387391"/>
                <a:ext cx="167393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414" name="墨迹 413"/>
              <p14:cNvContentPartPr/>
              <p14:nvPr/>
            </p14:nvContentPartPr>
            <p14:xfrm>
              <a:off x="5211938" y="1399375"/>
              <a:ext cx="127706" cy="114911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575"/>
            </p:blipFill>
            <p:spPr>
              <a:xfrm>
                <a:off x="5211938" y="1399375"/>
                <a:ext cx="12770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415" name="墨迹 414"/>
              <p14:cNvContentPartPr/>
              <p14:nvPr/>
            </p14:nvContentPartPr>
            <p14:xfrm>
              <a:off x="5334000" y="1421230"/>
              <a:ext cx="84666" cy="50758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577"/>
            </p:blipFill>
            <p:spPr>
              <a:xfrm>
                <a:off x="5334000" y="1421230"/>
                <a:ext cx="846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416" name="墨迹 415"/>
              <p14:cNvContentPartPr/>
              <p14:nvPr/>
            </p14:nvContentPartPr>
            <p14:xfrm>
              <a:off x="5774266" y="1384571"/>
              <a:ext cx="79022" cy="32428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579"/>
            </p:blipFill>
            <p:spPr>
              <a:xfrm>
                <a:off x="5774266" y="1384571"/>
                <a:ext cx="7902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417" name="墨迹 416"/>
              <p14:cNvContentPartPr/>
              <p14:nvPr/>
            </p14:nvContentPartPr>
            <p14:xfrm>
              <a:off x="5734755" y="1494547"/>
              <a:ext cx="248356" cy="240397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581"/>
            </p:blipFill>
            <p:spPr>
              <a:xfrm>
                <a:off x="5734755" y="1494547"/>
                <a:ext cx="248356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418" name="墨迹 417"/>
              <p14:cNvContentPartPr/>
              <p14:nvPr/>
            </p14:nvContentPartPr>
            <p14:xfrm>
              <a:off x="6728177" y="1432509"/>
              <a:ext cx="186267" cy="388442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583"/>
            </p:blipFill>
            <p:spPr>
              <a:xfrm>
                <a:off x="6728177" y="1432509"/>
                <a:ext cx="186267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419" name="墨迹 418"/>
              <p14:cNvContentPartPr/>
              <p14:nvPr/>
            </p14:nvContentPartPr>
            <p14:xfrm>
              <a:off x="6776155" y="1460708"/>
              <a:ext cx="115712" cy="126896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585"/>
            </p:blipFill>
            <p:spPr>
              <a:xfrm>
                <a:off x="6776155" y="1460708"/>
                <a:ext cx="11571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420" name="墨迹 419"/>
              <p14:cNvContentPartPr/>
              <p14:nvPr/>
            </p14:nvContentPartPr>
            <p14:xfrm>
              <a:off x="6897511" y="1466348"/>
              <a:ext cx="79022" cy="109976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587"/>
            </p:blipFill>
            <p:spPr>
              <a:xfrm>
                <a:off x="6897511" y="1466348"/>
                <a:ext cx="790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421" name="墨迹 420"/>
              <p14:cNvContentPartPr/>
              <p14:nvPr/>
            </p14:nvContentPartPr>
            <p14:xfrm>
              <a:off x="7258755" y="1393031"/>
              <a:ext cx="56445" cy="346848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589"/>
            </p:blipFill>
            <p:spPr>
              <a:xfrm>
                <a:off x="7258755" y="1393031"/>
                <a:ext cx="564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422" name="墨迹 421"/>
              <p14:cNvContentPartPr/>
              <p14:nvPr/>
            </p14:nvContentPartPr>
            <p14:xfrm>
              <a:off x="7205133" y="1500187"/>
              <a:ext cx="318911" cy="283400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591"/>
            </p:blipFill>
            <p:spPr>
              <a:xfrm>
                <a:off x="7205133" y="1500187"/>
                <a:ext cx="318911" cy="28340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220980"/>
            <a:ext cx="8300720" cy="1707515"/>
          </a:xfrm>
          <a:prstGeom prst="rect">
            <a:avLst/>
          </a:prstGeom>
        </p:spPr>
      </p:pic>
      <p:pic>
        <p:nvPicPr>
          <p:cNvPr id="100043" name="图片 100043" descr="@@@74dc5804-e6b8-4a8b-86ff-6e5759e0a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540" y="2095500"/>
            <a:ext cx="6261735" cy="318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7918450" y="3003550"/>
              <a:ext cx="82550" cy="19812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7918450" y="3003550"/>
                <a:ext cx="82550" cy="1981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874000" y="2667000"/>
              <a:ext cx="234950" cy="1841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874000" y="2667000"/>
                <a:ext cx="234950" cy="18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7956550" y="2692400"/>
              <a:ext cx="25400" cy="34290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7956550" y="2692400"/>
                <a:ext cx="25400" cy="342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7550150" y="5270500"/>
              <a:ext cx="2330450" cy="4445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7550150" y="5270500"/>
                <a:ext cx="2330450" cy="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0795000" y="4838700"/>
              <a:ext cx="977900" cy="6350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0795000" y="4838700"/>
                <a:ext cx="977900" cy="635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6508750" y="2051050"/>
              <a:ext cx="311150" cy="4381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6508750" y="2051050"/>
                <a:ext cx="311150" cy="43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10852150" y="2203450"/>
              <a:ext cx="50800" cy="2730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10852150" y="2203450"/>
                <a:ext cx="50800" cy="27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10896600" y="2146300"/>
              <a:ext cx="203200" cy="3111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10896600" y="2146300"/>
                <a:ext cx="2032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11093450" y="2266950"/>
              <a:ext cx="127000" cy="825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11093450" y="2266950"/>
                <a:ext cx="127000" cy="8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11226800" y="2139950"/>
              <a:ext cx="19050" cy="3238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11226800" y="2139950"/>
                <a:ext cx="19050" cy="32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11163300" y="2324100"/>
              <a:ext cx="171450" cy="2413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11163300" y="2324100"/>
                <a:ext cx="171450" cy="241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11366500" y="2089150"/>
              <a:ext cx="127000" cy="4953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11366500" y="2089150"/>
                <a:ext cx="127000" cy="49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11531600" y="2444750"/>
              <a:ext cx="158750" cy="1524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11531600" y="2444750"/>
                <a:ext cx="1587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11626850" y="2451100"/>
              <a:ext cx="57150" cy="3302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11626850" y="2451100"/>
                <a:ext cx="57150" cy="330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11645900" y="2559050"/>
              <a:ext cx="82550" cy="36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11645900" y="2559050"/>
                <a:ext cx="82550" cy="360"/>
              </a:xfrm>
              <a:prstGeom prst="rect"/>
            </p:spPr>
          </p:pic>
        </mc:Fallback>
      </mc:AlternateContent>
      <p:pic>
        <p:nvPicPr>
          <p:cNvPr id="18" name="图片 17" descr="1727522335748"/>
          <p:cNvPicPr>
            <a:picLocks noChangeAspect="1"/>
          </p:cNvPicPr>
          <p:nvPr/>
        </p:nvPicPr>
        <p:blipFill>
          <a:blip r:embed="rId35"/>
          <a:srcRect l="16600" t="2148" r="10762" b="23426"/>
          <a:stretch>
            <a:fillRect/>
          </a:stretch>
        </p:blipFill>
        <p:spPr>
          <a:xfrm>
            <a:off x="262255" y="1928495"/>
            <a:ext cx="5362575" cy="4314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357893" y="156504"/>
              <a:ext cx="161395" cy="35953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357893" y="156504"/>
                <a:ext cx="161395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21569" y="152274"/>
              <a:ext cx="151342" cy="733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21569" y="152274"/>
                <a:ext cx="15134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846740" y="6220702"/>
              <a:ext cx="1736548" cy="620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846740" y="6220702"/>
                <a:ext cx="173654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764947" y="6239560"/>
              <a:ext cx="983897" cy="7560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764947" y="6239560"/>
                <a:ext cx="983897" cy="75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822222" y="5487527"/>
              <a:ext cx="2057753" cy="8953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822222" y="5487527"/>
                <a:ext cx="2057753" cy="895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949494" y="1968291"/>
              <a:ext cx="17850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949494" y="1968291"/>
                <a:ext cx="178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977011" y="2058527"/>
              <a:ext cx="119239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977011" y="2058527"/>
                <a:ext cx="11923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850363" y="2092366"/>
              <a:ext cx="314325" cy="507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850363" y="2092366"/>
                <a:ext cx="31432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902222" y="1998604"/>
              <a:ext cx="203200" cy="2657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902222" y="1998604"/>
                <a:ext cx="203200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969955" y="2174848"/>
              <a:ext cx="11289" cy="14311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969955" y="2174848"/>
                <a:ext cx="112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015111" y="1993670"/>
              <a:ext cx="218722" cy="3313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015111" y="1993670"/>
                <a:ext cx="218722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262055" y="1879992"/>
              <a:ext cx="227189" cy="43796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262055" y="1879992"/>
                <a:ext cx="227189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700911" y="2081087"/>
              <a:ext cx="31044" cy="112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700911" y="2081087"/>
                <a:ext cx="31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668102" y="2154404"/>
              <a:ext cx="32809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668102" y="2154404"/>
                <a:ext cx="328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048977" y="3113170"/>
              <a:ext cx="251178" cy="27071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048977" y="3113170"/>
                <a:ext cx="25117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319911" y="3053953"/>
              <a:ext cx="293511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319911" y="3053953"/>
                <a:ext cx="29351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641644" y="3162166"/>
              <a:ext cx="50800" cy="14839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641644" y="3162166"/>
                <a:ext cx="50800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743244" y="3028573"/>
              <a:ext cx="67733" cy="2368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743244" y="3028573"/>
                <a:ext cx="677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786636" y="2887579"/>
              <a:ext cx="97719" cy="1240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786636" y="2887579"/>
                <a:ext cx="9771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8861777" y="2921417"/>
              <a:ext cx="90312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8861777" y="2921417"/>
                <a:ext cx="90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8912577" y="2831709"/>
              <a:ext cx="16934" cy="15456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8912577" y="2831709"/>
                <a:ext cx="16934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079794" y="2881939"/>
              <a:ext cx="146932" cy="24057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079794" y="2881939"/>
                <a:ext cx="14693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275233" y="2678906"/>
              <a:ext cx="198967" cy="2819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275233" y="2678906"/>
                <a:ext cx="1989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491133" y="2588669"/>
              <a:ext cx="141111" cy="12213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491133" y="2588669"/>
                <a:ext cx="14111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586206" y="2563290"/>
              <a:ext cx="122238" cy="5357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586206" y="2563290"/>
                <a:ext cx="12223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629422" y="2475873"/>
              <a:ext cx="33866" cy="20585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629422" y="2475873"/>
                <a:ext cx="338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767711" y="2622508"/>
              <a:ext cx="200378" cy="2171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767711" y="2622508"/>
                <a:ext cx="200378" cy="21713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152400"/>
            <a:ext cx="7339330" cy="4469765"/>
          </a:xfrm>
          <a:prstGeom prst="rect">
            <a:avLst/>
          </a:prstGeom>
        </p:spPr>
      </p:pic>
      <p:pic>
        <p:nvPicPr>
          <p:cNvPr id="38" name="图片 38" descr="@@@757569bc-9315-423f-983b-a47eef4387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0" y="2062480"/>
            <a:ext cx="4870450" cy="363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01100" y="5245100"/>
              <a:ext cx="184150" cy="2349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01100" y="5245100"/>
                <a:ext cx="184150" cy="23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69350" y="5695950"/>
              <a:ext cx="31750" cy="9525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69350" y="5695950"/>
                <a:ext cx="31750" cy="9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801100" y="5645150"/>
              <a:ext cx="234950" cy="1524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801100" y="5645150"/>
                <a:ext cx="2349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877300" y="5575300"/>
              <a:ext cx="38100" cy="3937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877300" y="5575300"/>
                <a:ext cx="38100" cy="39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997950" y="5803900"/>
              <a:ext cx="165100" cy="317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997950" y="5803900"/>
                <a:ext cx="165100" cy="31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042400" y="5899150"/>
              <a:ext cx="88900" cy="63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042400" y="5899150"/>
                <a:ext cx="8890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048750" y="5842000"/>
              <a:ext cx="38100" cy="2984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048750" y="5842000"/>
                <a:ext cx="381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010650" y="5911850"/>
              <a:ext cx="44450" cy="1397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010650" y="5911850"/>
                <a:ext cx="44450" cy="13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105900" y="5924550"/>
              <a:ext cx="76200" cy="1206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105900" y="5924550"/>
                <a:ext cx="762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156700" y="5880100"/>
              <a:ext cx="25400" cy="158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156700" y="5880100"/>
                <a:ext cx="2540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169400" y="5867400"/>
              <a:ext cx="95250" cy="1587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169400" y="5867400"/>
                <a:ext cx="95250" cy="158750"/>
              </a:xfrm>
              <a:prstGeom prst="rect"/>
            </p:spPr>
          </p:pic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300" y="5178425"/>
            <a:ext cx="5857240" cy="1085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874955" y="1770897"/>
              <a:ext cx="25400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874955" y="1770897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60355" y="2320778"/>
              <a:ext cx="3118556" cy="19485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60355" y="2320778"/>
                <a:ext cx="3118556" cy="194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172222" y="1319713"/>
              <a:ext cx="84666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172222" y="1319713"/>
                <a:ext cx="8466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20011" y="1449429"/>
              <a:ext cx="12700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20011" y="1449429"/>
                <a:ext cx="12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653036" y="3656530"/>
              <a:ext cx="594431" cy="488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653036" y="3656530"/>
                <a:ext cx="59443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7902222" y="3231606"/>
              <a:ext cx="355600" cy="5019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7902222" y="3231606"/>
                <a:ext cx="355600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129866" y="118435"/>
              <a:ext cx="1116189" cy="47938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129866" y="118435"/>
                <a:ext cx="1116189" cy="47938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152400"/>
            <a:ext cx="7339330" cy="4469765"/>
          </a:xfrm>
          <a:prstGeom prst="rect">
            <a:avLst/>
          </a:prstGeom>
        </p:spPr>
      </p:pic>
      <p:pic>
        <p:nvPicPr>
          <p:cNvPr id="38" name="图片 38" descr="@@@757569bc-9315-423f-983b-a47eef4387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0" y="2062480"/>
            <a:ext cx="4870450" cy="363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01100" y="5245100"/>
              <a:ext cx="184150" cy="2349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01100" y="5245100"/>
                <a:ext cx="184150" cy="23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69350" y="5695950"/>
              <a:ext cx="31750" cy="9525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69350" y="5695950"/>
                <a:ext cx="31750" cy="9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801100" y="5645150"/>
              <a:ext cx="234950" cy="1524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801100" y="5645150"/>
                <a:ext cx="2349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877300" y="5575300"/>
              <a:ext cx="38100" cy="3937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877300" y="5575300"/>
                <a:ext cx="38100" cy="39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997950" y="5803900"/>
              <a:ext cx="165100" cy="317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997950" y="5803900"/>
                <a:ext cx="165100" cy="31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042400" y="5899150"/>
              <a:ext cx="88900" cy="63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042400" y="5899150"/>
                <a:ext cx="8890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048750" y="5842000"/>
              <a:ext cx="38100" cy="2984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048750" y="5842000"/>
                <a:ext cx="381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010650" y="5911850"/>
              <a:ext cx="44450" cy="1397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010650" y="5911850"/>
                <a:ext cx="44450" cy="13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105900" y="5924550"/>
              <a:ext cx="76200" cy="1206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105900" y="5924550"/>
                <a:ext cx="762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156700" y="5880100"/>
              <a:ext cx="25400" cy="158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156700" y="5880100"/>
                <a:ext cx="2540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169400" y="5867400"/>
              <a:ext cx="95250" cy="1587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169400" y="5867400"/>
                <a:ext cx="95250" cy="158750"/>
              </a:xfrm>
              <a:prstGeom prst="rect"/>
            </p:spPr>
          </p:pic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300" y="5178425"/>
            <a:ext cx="5857240" cy="1085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874955" y="1770897"/>
              <a:ext cx="25400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874955" y="1770897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60355" y="2320778"/>
              <a:ext cx="3118556" cy="19485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60355" y="2320778"/>
                <a:ext cx="3118556" cy="194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172222" y="1319713"/>
              <a:ext cx="84666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172222" y="1319713"/>
                <a:ext cx="8466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20011" y="1449429"/>
              <a:ext cx="12700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20011" y="1449429"/>
                <a:ext cx="12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墨迹 1"/>
              <p14:cNvContentPartPr/>
              <p14:nvPr/>
            </p14:nvContentPartPr>
            <p14:xfrm>
              <a:off x="7428088" y="353545"/>
              <a:ext cx="50800" cy="2047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7"/>
            </p:blipFill>
            <p:spPr>
              <a:xfrm>
                <a:off x="7428088" y="353545"/>
                <a:ext cx="508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7450666" y="445544"/>
              <a:ext cx="79022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7450666" y="445544"/>
                <a:ext cx="79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7509933" y="263308"/>
              <a:ext cx="70556" cy="4980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7509933" y="263308"/>
                <a:ext cx="70556" cy="498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7569200" y="462463"/>
              <a:ext cx="64205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7569200" y="462463"/>
                <a:ext cx="6420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727244" y="366587"/>
              <a:ext cx="28222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727244" y="366587"/>
                <a:ext cx="282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781572" y="307192"/>
              <a:ext cx="57150" cy="21942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781572" y="307192"/>
                <a:ext cx="57150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879644" y="329047"/>
              <a:ext cx="95956" cy="19827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879644" y="329047"/>
                <a:ext cx="95956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998177" y="377866"/>
              <a:ext cx="73378" cy="3158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998177" y="377866"/>
                <a:ext cx="733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158338" y="456824"/>
              <a:ext cx="158750" cy="84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158338" y="456824"/>
                <a:ext cx="1587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8223955" y="317943"/>
              <a:ext cx="39512" cy="2826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8223955" y="317943"/>
                <a:ext cx="39512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458200" y="360947"/>
              <a:ext cx="47977" cy="23969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458200" y="360947"/>
                <a:ext cx="4797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483600" y="468103"/>
              <a:ext cx="98777" cy="338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483600" y="468103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537222" y="340855"/>
              <a:ext cx="53622" cy="3697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537222" y="340855"/>
                <a:ext cx="53622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630355" y="476210"/>
              <a:ext cx="231422" cy="14980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630355" y="476210"/>
                <a:ext cx="231422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957733" y="473743"/>
              <a:ext cx="299156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957733" y="473743"/>
                <a:ext cx="299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9211733" y="357246"/>
              <a:ext cx="134056" cy="9957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9211733" y="357246"/>
                <a:ext cx="134056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956146" y="547060"/>
              <a:ext cx="272521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956146" y="547060"/>
                <a:ext cx="27252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939388" y="569620"/>
              <a:ext cx="176389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939388" y="569620"/>
                <a:ext cx="1763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9405761" y="406065"/>
              <a:ext cx="155928" cy="3642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9405761" y="406065"/>
                <a:ext cx="155928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688688" y="473743"/>
              <a:ext cx="31044" cy="12971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688688" y="473743"/>
                <a:ext cx="3104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739488" y="420165"/>
              <a:ext cx="79904" cy="24533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739488" y="420165"/>
                <a:ext cx="7990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867900" y="426862"/>
              <a:ext cx="100188" cy="18999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867900" y="426862"/>
                <a:ext cx="100188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990666" y="472333"/>
              <a:ext cx="190500" cy="26648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990666" y="472333"/>
                <a:ext cx="1905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10210800" y="360947"/>
              <a:ext cx="117122" cy="31300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10210800" y="360947"/>
                <a:ext cx="11712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10349088" y="507582"/>
              <a:ext cx="104423" cy="18893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10349088" y="507582"/>
                <a:ext cx="1044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10402711" y="311599"/>
              <a:ext cx="152400" cy="45541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10402711" y="311599"/>
                <a:ext cx="152400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611555" y="417345"/>
              <a:ext cx="138289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611555" y="417345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701867" y="566800"/>
              <a:ext cx="211667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701867" y="566800"/>
                <a:ext cx="2116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809111" y="498593"/>
              <a:ext cx="22577" cy="2148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809111" y="498593"/>
                <a:ext cx="22577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1068755" y="447483"/>
              <a:ext cx="39512" cy="1757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1068755" y="447483"/>
                <a:ext cx="39512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1085688" y="496302"/>
              <a:ext cx="101600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1085688" y="496302"/>
                <a:ext cx="1016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1178822" y="353545"/>
              <a:ext cx="42333" cy="43038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1178822" y="353545"/>
                <a:ext cx="42333" cy="430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1294532" y="321468"/>
              <a:ext cx="149578" cy="451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1294532" y="321468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11348155" y="239339"/>
              <a:ext cx="42333" cy="26824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11348155" y="239339"/>
                <a:ext cx="42333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631288" y="1500187"/>
              <a:ext cx="84667" cy="140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631288" y="1500187"/>
                <a:ext cx="846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196416" y="735994"/>
              <a:ext cx="4931481" cy="17342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196416" y="735994"/>
                <a:ext cx="4931481" cy="1734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385858" y="2011647"/>
              <a:ext cx="458964" cy="3382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385858" y="2011647"/>
                <a:ext cx="458964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866518" y="1708860"/>
              <a:ext cx="173037" cy="6203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866518" y="1708860"/>
                <a:ext cx="17303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87155" y="1793457"/>
              <a:ext cx="39512" cy="27846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87155" y="1793457"/>
                <a:ext cx="3951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926666" y="1758208"/>
              <a:ext cx="135466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926666" y="1758208"/>
                <a:ext cx="135466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120518" y="1599941"/>
              <a:ext cx="205493" cy="48396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120518" y="1599941"/>
                <a:ext cx="205493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367638" y="1562225"/>
              <a:ext cx="179917" cy="3175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367638" y="1562225"/>
                <a:ext cx="179917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510866" y="1584784"/>
              <a:ext cx="153106" cy="5752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510866" y="1584784"/>
                <a:ext cx="153106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0095088" y="1116680"/>
              <a:ext cx="615244" cy="2256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0095088" y="1116680"/>
                <a:ext cx="6152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0628488" y="986965"/>
              <a:ext cx="237067" cy="33838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0628488" y="986965"/>
                <a:ext cx="23706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1413067" y="233523"/>
              <a:ext cx="135467" cy="8972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1413067" y="233523"/>
                <a:ext cx="135467" cy="897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1398955" y="245155"/>
              <a:ext cx="115712" cy="24550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1398955" y="245155"/>
                <a:ext cx="115712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1545711" y="248151"/>
              <a:ext cx="170744" cy="16919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1545711" y="248151"/>
                <a:ext cx="1707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1830755" y="359537"/>
              <a:ext cx="360" cy="1269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1830755" y="359537"/>
                <a:ext cx="360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137121" y="1465643"/>
              <a:ext cx="235479" cy="53930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137121" y="1465643"/>
                <a:ext cx="235479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158111" y="1595359"/>
              <a:ext cx="127000" cy="15579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158111" y="1595359"/>
                <a:ext cx="1270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251244" y="1677841"/>
              <a:ext cx="95956" cy="648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251244" y="1677841"/>
                <a:ext cx="9595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9378244" y="1603642"/>
              <a:ext cx="19756" cy="1418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9378244" y="1603642"/>
                <a:ext cx="19756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9411934" y="1545305"/>
              <a:ext cx="76376" cy="2312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9411934" y="1545305"/>
                <a:ext cx="7637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570155" y="1483268"/>
              <a:ext cx="70556" cy="14311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570155" y="1483268"/>
                <a:ext cx="7055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531350" y="1531911"/>
              <a:ext cx="207433" cy="28022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531350" y="1531911"/>
                <a:ext cx="207433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815688" y="1500187"/>
              <a:ext cx="82550" cy="620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815688" y="1500187"/>
                <a:ext cx="8255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688688" y="1579144"/>
              <a:ext cx="217312" cy="36376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688688" y="1579144"/>
                <a:ext cx="217312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962444" y="1513405"/>
              <a:ext cx="134761" cy="31195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962444" y="1513405"/>
                <a:ext cx="134761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0143066" y="1394441"/>
              <a:ext cx="53622" cy="8600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0143066" y="1394441"/>
                <a:ext cx="53622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0092266" y="1387391"/>
              <a:ext cx="197556" cy="42369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0092266" y="1387391"/>
                <a:ext cx="197556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0340622" y="1474279"/>
              <a:ext cx="59972" cy="3360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0340622" y="1474279"/>
                <a:ext cx="59972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0393715" y="1491199"/>
              <a:ext cx="167040" cy="2853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0393715" y="1491199"/>
                <a:ext cx="167040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594622" y="1564164"/>
              <a:ext cx="155575" cy="4689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594622" y="1564164"/>
                <a:ext cx="155575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825338" y="1477628"/>
              <a:ext cx="277283" cy="263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825338" y="1477628"/>
                <a:ext cx="27728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1094155" y="1451367"/>
              <a:ext cx="147638" cy="2759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1094155" y="1451367"/>
                <a:ext cx="147638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1223801" y="1427575"/>
              <a:ext cx="76376" cy="37222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1223801" y="1427575"/>
                <a:ext cx="7637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1373555" y="1443789"/>
              <a:ext cx="268112" cy="29609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1373555" y="1443789"/>
                <a:ext cx="26811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1723511" y="1439559"/>
              <a:ext cx="197556" cy="17342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1723511" y="1439559"/>
                <a:ext cx="1975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1091332" y="1880345"/>
              <a:ext cx="352778" cy="32146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1091332" y="1880345"/>
                <a:ext cx="3527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11461044" y="2013409"/>
              <a:ext cx="31044" cy="5234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11461044" y="2013409"/>
                <a:ext cx="31044" cy="52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11542888" y="1811081"/>
              <a:ext cx="11289" cy="5435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11542888" y="1811081"/>
                <a:ext cx="11289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11492088" y="1917532"/>
              <a:ext cx="107244" cy="5639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11492088" y="1917532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11537950" y="1821656"/>
              <a:ext cx="326672" cy="34825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11537950" y="1821656"/>
                <a:ext cx="32667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7425972" y="5938712"/>
              <a:ext cx="115005" cy="32146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7425972" y="5938712"/>
                <a:ext cx="115005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7586133" y="5961271"/>
              <a:ext cx="137231" cy="19175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7586133" y="5961271"/>
                <a:ext cx="13723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7574844" y="6037056"/>
              <a:ext cx="155399" cy="13288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7574844" y="6037056"/>
                <a:ext cx="155399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7526866" y="5887953"/>
              <a:ext cx="141993" cy="43990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7526866" y="5887953"/>
                <a:ext cx="141993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7450666" y="6160603"/>
              <a:ext cx="344311" cy="11931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7450666" y="6160603"/>
                <a:ext cx="344311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800622" y="5856229"/>
              <a:ext cx="73378" cy="42351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800622" y="5856229"/>
                <a:ext cx="73378" cy="423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7921977" y="5772161"/>
              <a:ext cx="147109" cy="25326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7921977" y="5772161"/>
                <a:ext cx="147109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7958666" y="5961271"/>
              <a:ext cx="564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7958666" y="5961271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7903633" y="6010619"/>
              <a:ext cx="26811" cy="23475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7903633" y="6010619"/>
                <a:ext cx="2681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7953022" y="5975371"/>
              <a:ext cx="180622" cy="30172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7953022" y="5975371"/>
                <a:ext cx="18062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8152871" y="5854115"/>
              <a:ext cx="322262" cy="49348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8152871" y="5854115"/>
                <a:ext cx="322262" cy="49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8461022" y="5953869"/>
              <a:ext cx="150283" cy="26401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8461022" y="5953869"/>
                <a:ext cx="150283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8385527" y="6217882"/>
              <a:ext cx="278695" cy="7049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8385527" y="6217882"/>
                <a:ext cx="27869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8717844" y="5934482"/>
              <a:ext cx="79199" cy="12830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8717844" y="5934482"/>
                <a:ext cx="79199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8634765" y="6054328"/>
              <a:ext cx="170568" cy="3524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8634765" y="6054328"/>
                <a:ext cx="170568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8737600" y="6008857"/>
              <a:ext cx="33866" cy="4064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8737600" y="6008857"/>
                <a:ext cx="33866" cy="406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8648700" y="6007799"/>
              <a:ext cx="410633" cy="29749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8648700" y="6007799"/>
                <a:ext cx="410633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9042400" y="6126764"/>
              <a:ext cx="11288" cy="13059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9042400" y="6126764"/>
                <a:ext cx="11288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9048044" y="6039700"/>
              <a:ext cx="194028" cy="57296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9048044" y="6039700"/>
                <a:ext cx="194028" cy="572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9375422" y="5916152"/>
              <a:ext cx="214488" cy="3708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9375422" y="5916152"/>
                <a:ext cx="214488" cy="370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9505244" y="5972550"/>
              <a:ext cx="314149" cy="32710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9505244" y="5972550"/>
                <a:ext cx="31414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9928577" y="6062787"/>
              <a:ext cx="77082" cy="10151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9928577" y="6062787"/>
                <a:ext cx="7708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9856611" y="6220702"/>
              <a:ext cx="165100" cy="3101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9856611" y="6220702"/>
                <a:ext cx="1651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10160000" y="6000750"/>
              <a:ext cx="135466" cy="2402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10160000" y="6000750"/>
                <a:ext cx="135466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10334977" y="5997401"/>
              <a:ext cx="135467" cy="15421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10334977" y="5997401"/>
                <a:ext cx="135467" cy="154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0450688" y="5880199"/>
              <a:ext cx="42333" cy="47021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0450688" y="5880199"/>
                <a:ext cx="42333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0628488" y="5935010"/>
              <a:ext cx="82726" cy="68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0628488" y="5935010"/>
                <a:ext cx="82726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0540470" y="6051508"/>
              <a:ext cx="181151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0540470" y="6051508"/>
                <a:ext cx="1811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10841567" y="5772337"/>
              <a:ext cx="258233" cy="39760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10841567" y="5772337"/>
                <a:ext cx="258233" cy="39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11085864" y="5950168"/>
              <a:ext cx="265113" cy="28516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11085864" y="5950168"/>
                <a:ext cx="265113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11325048" y="5780797"/>
              <a:ext cx="296863" cy="42016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11325048" y="5780797"/>
                <a:ext cx="29686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1642901" y="5761763"/>
              <a:ext cx="374120" cy="50740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1642901" y="5761763"/>
                <a:ext cx="374120" cy="507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7188200" y="6350417"/>
              <a:ext cx="414866" cy="43215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7188200" y="6350417"/>
                <a:ext cx="414866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7772400" y="6683166"/>
              <a:ext cx="9877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7772400" y="6683166"/>
                <a:ext cx="98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10769600" y="2207277"/>
              <a:ext cx="722488" cy="70286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10769600" y="2207277"/>
                <a:ext cx="722488" cy="702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7998177" y="6356410"/>
              <a:ext cx="333023" cy="38738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7998177" y="6356410"/>
                <a:ext cx="333023" cy="387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8243711" y="6536531"/>
              <a:ext cx="93133" cy="15791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8243711" y="6536531"/>
                <a:ext cx="931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8370711" y="6429375"/>
              <a:ext cx="118533" cy="18047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8370711" y="6429375"/>
                <a:ext cx="1185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8421511" y="6463213"/>
              <a:ext cx="211666" cy="12407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8421511" y="6463213"/>
                <a:ext cx="2116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8445500" y="6604208"/>
              <a:ext cx="60677" cy="13958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8445500" y="6604208"/>
                <a:ext cx="60677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8599311" y="6480133"/>
              <a:ext cx="57856" cy="15509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8599311" y="6480133"/>
                <a:ext cx="5785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8579555" y="6473083"/>
              <a:ext cx="237067" cy="34543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8579555" y="6473083"/>
                <a:ext cx="23706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8935155" y="6626768"/>
              <a:ext cx="56445" cy="7613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8935155" y="6626768"/>
                <a:ext cx="564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8876594" y="6705725"/>
              <a:ext cx="199672" cy="2819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8876594" y="6705725"/>
                <a:ext cx="1996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9136238" y="6615488"/>
              <a:ext cx="112889" cy="14452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9136238" y="6615488"/>
                <a:ext cx="11288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9333088" y="6526661"/>
              <a:ext cx="108126" cy="3144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9333088" y="6526661"/>
                <a:ext cx="10812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9491133" y="6555389"/>
              <a:ext cx="36689" cy="14081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9491133" y="6555389"/>
                <a:ext cx="36689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9499600" y="6615488"/>
              <a:ext cx="98777" cy="4511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9499600" y="6615488"/>
                <a:ext cx="987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9575800" y="6463566"/>
              <a:ext cx="40922" cy="43673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9575800" y="6463566"/>
                <a:ext cx="40922" cy="436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9702800" y="6454048"/>
              <a:ext cx="296333" cy="31371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9702800" y="6454048"/>
                <a:ext cx="296333" cy="313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10052755" y="6504631"/>
              <a:ext cx="214489" cy="17959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10052755" y="6504631"/>
                <a:ext cx="214489" cy="179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10244666" y="6429375"/>
              <a:ext cx="93134" cy="27071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10244666" y="6429375"/>
                <a:ext cx="9313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10310636" y="6425145"/>
              <a:ext cx="399698" cy="36799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10310636" y="6425145"/>
                <a:ext cx="399698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8923866" y="2301039"/>
              <a:ext cx="5644" cy="1381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8923866" y="2301039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8884355" y="2566110"/>
              <a:ext cx="45156" cy="6401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8884355" y="2566110"/>
                <a:ext cx="45156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8895644" y="3259805"/>
              <a:ext cx="5644" cy="817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8895644" y="3259805"/>
                <a:ext cx="564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895644" y="3445919"/>
              <a:ext cx="16933" cy="15791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895644" y="3445919"/>
                <a:ext cx="169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8890000" y="3733549"/>
              <a:ext cx="14111" cy="11561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8890000" y="3733549"/>
                <a:ext cx="141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8895644" y="3936582"/>
              <a:ext cx="16933" cy="7331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8895644" y="3936582"/>
                <a:ext cx="1693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8884355" y="4133975"/>
              <a:ext cx="11289" cy="27635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8884355" y="4133975"/>
                <a:ext cx="112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8898466" y="2394801"/>
              <a:ext cx="40922" cy="9862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8898466" y="2394801"/>
                <a:ext cx="40922" cy="98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8867422" y="3434639"/>
              <a:ext cx="45155" cy="168048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8867422" y="3434639"/>
                <a:ext cx="45155" cy="168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9369777" y="2230013"/>
              <a:ext cx="99660" cy="8230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9369777" y="2230013"/>
                <a:ext cx="99660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9302044" y="2323598"/>
              <a:ext cx="161749" cy="17659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9302044" y="2323598"/>
                <a:ext cx="161749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9262003" y="2408195"/>
              <a:ext cx="250649" cy="27353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9262003" y="2408195"/>
                <a:ext cx="25064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9398000" y="2611228"/>
              <a:ext cx="124177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9398000" y="2611228"/>
                <a:ext cx="124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9443155" y="2402555"/>
              <a:ext cx="31045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9443155" y="2402555"/>
                <a:ext cx="310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9535583" y="2258740"/>
              <a:ext cx="88194" cy="35971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9535583" y="2258740"/>
                <a:ext cx="88194" cy="359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9556044" y="2269139"/>
              <a:ext cx="204611" cy="36464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9556044" y="2269139"/>
                <a:ext cx="204611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9708444" y="2554830"/>
              <a:ext cx="158044" cy="9587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9708444" y="2554830"/>
                <a:ext cx="1580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1473729" y="3667810"/>
              <a:ext cx="259821" cy="6573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1473729" y="3667810"/>
                <a:ext cx="25982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1504244" y="3598194"/>
              <a:ext cx="138289" cy="35812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1504244" y="3598194"/>
                <a:ext cx="1382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1580444" y="3867318"/>
              <a:ext cx="11289" cy="10028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1580444" y="3867318"/>
                <a:ext cx="11289" cy="10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603904" y="3751878"/>
              <a:ext cx="106362" cy="28357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603904" y="3751878"/>
                <a:ext cx="106362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754011" y="3592554"/>
              <a:ext cx="165100" cy="34684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754011" y="3592554"/>
                <a:ext cx="165100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797755" y="3566822"/>
              <a:ext cx="290689" cy="5727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797755" y="3566822"/>
                <a:ext cx="290689" cy="572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2085622" y="3553075"/>
              <a:ext cx="186972" cy="34966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2085622" y="3553075"/>
                <a:ext cx="18697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3222977" y="3688430"/>
              <a:ext cx="152400" cy="26225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3222977" y="3688430"/>
                <a:ext cx="15240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3169355" y="3692308"/>
              <a:ext cx="217311" cy="323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3169355" y="3692308"/>
                <a:ext cx="217311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79022" y="3668691"/>
              <a:ext cx="651933" cy="48220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79022" y="3668691"/>
                <a:ext cx="651933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251177" y="5656722"/>
              <a:ext cx="493889" cy="80596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251177" y="5656722"/>
                <a:ext cx="493889" cy="805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5029200" y="4486462"/>
              <a:ext cx="208844" cy="16778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5029200" y="4486462"/>
                <a:ext cx="208844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6454422" y="3801226"/>
              <a:ext cx="166511" cy="23458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6454422" y="3801226"/>
                <a:ext cx="166511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6617934" y="3835065"/>
              <a:ext cx="110243" cy="2271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6617934" y="3835065"/>
                <a:ext cx="110243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6716888" y="3806866"/>
              <a:ext cx="45156" cy="29820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6716888" y="3806866"/>
                <a:ext cx="45156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6829777" y="3812506"/>
              <a:ext cx="293512" cy="27353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6829777" y="3812506"/>
                <a:ext cx="29351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10969272" y="3200235"/>
              <a:ext cx="302683" cy="33803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10969272" y="3200235"/>
                <a:ext cx="302683" cy="338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11147777" y="3374893"/>
              <a:ext cx="118533" cy="158443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11147777" y="3374893"/>
                <a:ext cx="118533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11221155" y="3265445"/>
              <a:ext cx="112889" cy="16919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11221155" y="3265445"/>
                <a:ext cx="1128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11311467" y="3248526"/>
              <a:ext cx="192617" cy="8177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11311467" y="3248526"/>
                <a:ext cx="19261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11321344" y="3366962"/>
              <a:ext cx="95250" cy="20426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11321344" y="3366962"/>
                <a:ext cx="95250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11458222" y="3244825"/>
              <a:ext cx="127000" cy="34631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11458222" y="3244825"/>
                <a:ext cx="127000" cy="346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1578872" y="3209047"/>
              <a:ext cx="435328" cy="49630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1578872" y="3209047"/>
                <a:ext cx="435328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4411133" y="5422669"/>
              <a:ext cx="177800" cy="16637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4411133" y="5422669"/>
                <a:ext cx="177800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6855177" y="3561535"/>
              <a:ext cx="53623" cy="846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6855177" y="3561535"/>
                <a:ext cx="536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6589006" y="3327483"/>
              <a:ext cx="641526" cy="33697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6589006" y="3327483"/>
                <a:ext cx="641526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660400" y="4590799"/>
              <a:ext cx="79022" cy="36094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660400" y="4590799"/>
                <a:ext cx="7902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726016" y="4570178"/>
              <a:ext cx="177095" cy="22929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726016" y="4570178"/>
                <a:ext cx="177095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027288" y="4748713"/>
              <a:ext cx="8467" cy="84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027288" y="4748713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1224844" y="4598377"/>
              <a:ext cx="50800" cy="17853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1224844" y="4598377"/>
                <a:ext cx="508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1303866" y="4611948"/>
              <a:ext cx="73378" cy="14029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1303866" y="4611948"/>
                <a:ext cx="73378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1405466" y="4555374"/>
              <a:ext cx="2822" cy="28075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1405466" y="4555374"/>
                <a:ext cx="2822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1473200" y="4615297"/>
              <a:ext cx="84666" cy="3754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1473200" y="4615297"/>
                <a:ext cx="84666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1467555" y="4726154"/>
              <a:ext cx="90311" cy="846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1467555" y="4726154"/>
                <a:ext cx="903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1591733" y="4558899"/>
              <a:ext cx="90311" cy="277231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1591733" y="4558899"/>
                <a:ext cx="90311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1710266" y="4726154"/>
              <a:ext cx="25400" cy="3665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1710266" y="4726154"/>
                <a:ext cx="25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1783644" y="4565067"/>
              <a:ext cx="39511" cy="197746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1783644" y="4565067"/>
                <a:ext cx="39511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1879600" y="4561190"/>
              <a:ext cx="93133" cy="136765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1879600" y="4561190"/>
                <a:ext cx="931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1882422" y="4568240"/>
              <a:ext cx="81844" cy="2368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1882422" y="4568240"/>
                <a:ext cx="818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6169377" y="541421"/>
              <a:ext cx="891823" cy="563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6169377" y="541421"/>
                <a:ext cx="89182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2325511" y="4556960"/>
              <a:ext cx="33866" cy="36817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2325511" y="4556960"/>
                <a:ext cx="33866" cy="368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2347383" y="4656714"/>
              <a:ext cx="127705" cy="20197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2347383" y="4656714"/>
                <a:ext cx="127705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2494844" y="4769158"/>
              <a:ext cx="79022" cy="13465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2494844" y="4769158"/>
                <a:ext cx="79022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2635955" y="4681036"/>
              <a:ext cx="98778" cy="1127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2635955" y="4681036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2639836" y="4771273"/>
              <a:ext cx="92075" cy="563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2639836" y="4771273"/>
                <a:ext cx="9207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2889955" y="4765633"/>
              <a:ext cx="826911" cy="338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2889955" y="4765633"/>
                <a:ext cx="826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3008488" y="4511842"/>
              <a:ext cx="64912" cy="21237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3008488" y="4511842"/>
                <a:ext cx="64912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3128433" y="4526999"/>
              <a:ext cx="25400" cy="171661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3128433" y="4526999"/>
                <a:ext cx="25400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3141133" y="4515366"/>
              <a:ext cx="68615" cy="21255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3141133" y="4515366"/>
                <a:ext cx="68615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3228622" y="4551320"/>
              <a:ext cx="45155" cy="12777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3228622" y="4551320"/>
                <a:ext cx="451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3313288" y="4569650"/>
              <a:ext cx="158045" cy="13676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3313288" y="4569650"/>
                <a:ext cx="158045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3451577" y="4485581"/>
              <a:ext cx="62971" cy="226474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3451577" y="4485581"/>
                <a:ext cx="6297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3516488" y="4573879"/>
              <a:ext cx="67734" cy="12407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3516488" y="4573879"/>
                <a:ext cx="677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3536244" y="4634155"/>
              <a:ext cx="36689" cy="12019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3536244" y="4634155"/>
                <a:ext cx="36689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3522133" y="4483643"/>
              <a:ext cx="107244" cy="32146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3522133" y="4483643"/>
                <a:ext cx="1072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3685822" y="4494922"/>
              <a:ext cx="81139" cy="1410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3685822" y="4494922"/>
                <a:ext cx="811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3815644" y="4540041"/>
              <a:ext cx="95956" cy="225592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3815644" y="4540041"/>
                <a:ext cx="959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3945466" y="4572470"/>
              <a:ext cx="21167" cy="14733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3945466" y="4572470"/>
                <a:ext cx="21167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3951111" y="4613358"/>
              <a:ext cx="50800" cy="3947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3951111" y="4613358"/>
                <a:ext cx="508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4013200" y="4523121"/>
              <a:ext cx="22577" cy="27917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4013200" y="4523121"/>
                <a:ext cx="2257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4058355" y="4551320"/>
              <a:ext cx="76200" cy="1691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4058355" y="4551320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4100688" y="4498447"/>
              <a:ext cx="19756" cy="12055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4100688" y="4498447"/>
                <a:ext cx="1975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4114800" y="4483643"/>
              <a:ext cx="95955" cy="293270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4114800" y="4483643"/>
                <a:ext cx="959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3740150" y="4793832"/>
              <a:ext cx="478013" cy="1691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3740150" y="4793832"/>
                <a:ext cx="47801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3290711" y="4861509"/>
              <a:ext cx="84666" cy="27229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3290711" y="4861509"/>
                <a:ext cx="84666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3420533" y="4917907"/>
              <a:ext cx="32455" cy="172014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3420533" y="4917907"/>
                <a:ext cx="3245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3437466" y="4988405"/>
              <a:ext cx="84667" cy="3101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3437466" y="4988405"/>
                <a:ext cx="846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3491088" y="4884069"/>
              <a:ext cx="59267" cy="236871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3491088" y="4884069"/>
                <a:ext cx="5926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3550355" y="4999156"/>
              <a:ext cx="38100" cy="124604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3550355" y="4999156"/>
                <a:ext cx="38100" cy="124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3654777" y="4954566"/>
              <a:ext cx="14111" cy="135355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3654777" y="4954566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3674533" y="4923547"/>
              <a:ext cx="50800" cy="17694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3674533" y="4923547"/>
                <a:ext cx="508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3776133" y="4919317"/>
              <a:ext cx="133526" cy="29468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3776133" y="4919317"/>
                <a:ext cx="133526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3894666" y="4929187"/>
              <a:ext cx="141111" cy="25379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3894666" y="4929187"/>
                <a:ext cx="1411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3228622" y="4353927"/>
              <a:ext cx="234244" cy="363767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3228622" y="4353927"/>
                <a:ext cx="2342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3426177" y="4895348"/>
              <a:ext cx="214489" cy="36940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3426177" y="4895348"/>
                <a:ext cx="2144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4436533" y="4743073"/>
              <a:ext cx="152400" cy="5357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4436533" y="4743073"/>
                <a:ext cx="15240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4423480" y="4838950"/>
              <a:ext cx="190853" cy="5639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4423480" y="4838950"/>
                <a:ext cx="19085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4780844" y="4684561"/>
              <a:ext cx="25400" cy="34050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4780844" y="4684561"/>
                <a:ext cx="25400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4871155" y="4756292"/>
              <a:ext cx="90311" cy="16937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4871155" y="4756292"/>
                <a:ext cx="90311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4982456" y="4726154"/>
              <a:ext cx="120121" cy="564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4982456" y="4726154"/>
                <a:ext cx="12012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5142088" y="4590799"/>
              <a:ext cx="84667" cy="217132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5142088" y="4590799"/>
                <a:ext cx="846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5243688" y="4743073"/>
              <a:ext cx="31044" cy="3665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5243688" y="4743073"/>
                <a:ext cx="310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5287433" y="4548324"/>
              <a:ext cx="72672" cy="2144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5287433" y="4548324"/>
                <a:ext cx="72672" cy="214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5386916" y="4562600"/>
              <a:ext cx="138994" cy="14663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5386916" y="4562600"/>
                <a:ext cx="13899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5449711" y="4525236"/>
              <a:ext cx="42333" cy="3052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5449711" y="4525236"/>
                <a:ext cx="42333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5384800" y="5057140"/>
              <a:ext cx="56444" cy="27142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5384800" y="5057140"/>
                <a:ext cx="56444" cy="27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5288844" y="5143500"/>
              <a:ext cx="53622" cy="3665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5288844" y="5143500"/>
                <a:ext cx="536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5486400" y="5154779"/>
              <a:ext cx="28222" cy="2819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5486400" y="5154779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5827006" y="4931831"/>
              <a:ext cx="97720" cy="22506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5827006" y="4931831"/>
                <a:ext cx="97720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5949244" y="4942582"/>
              <a:ext cx="60149" cy="203737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5949244" y="4942582"/>
                <a:ext cx="60149" cy="203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6069894" y="4957386"/>
              <a:ext cx="138994" cy="14452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6069894" y="4957386"/>
                <a:ext cx="138994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6206066" y="4917907"/>
              <a:ext cx="31044" cy="21431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6206066" y="4917907"/>
                <a:ext cx="31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6225822" y="4859747"/>
              <a:ext cx="90311" cy="268948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6225822" y="4859747"/>
                <a:ext cx="90311" cy="268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6318073" y="5010964"/>
              <a:ext cx="65794" cy="93057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6318073" y="5010964"/>
                <a:ext cx="6579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6318955" y="5004796"/>
              <a:ext cx="70556" cy="209201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6318955" y="5004796"/>
                <a:ext cx="70556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6406444" y="4861509"/>
              <a:ext cx="62088" cy="36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6406444" y="4861509"/>
                <a:ext cx="6208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6416675" y="5049033"/>
              <a:ext cx="111125" cy="986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6416675" y="5049033"/>
                <a:ext cx="111125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6407150" y="5104021"/>
              <a:ext cx="140405" cy="564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6407150" y="5104021"/>
                <a:ext cx="1404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6649155" y="4929187"/>
              <a:ext cx="50800" cy="19245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6649155" y="4929187"/>
                <a:ext cx="5080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6666088" y="5008144"/>
              <a:ext cx="70556" cy="3383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6666088" y="5008144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6699955" y="4884069"/>
              <a:ext cx="73378" cy="31794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6699955" y="4884069"/>
                <a:ext cx="73378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6767688" y="5022949"/>
              <a:ext cx="55034" cy="13183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6767688" y="5022949"/>
                <a:ext cx="5503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6860822" y="4937118"/>
              <a:ext cx="47978" cy="179592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6860822" y="4937118"/>
                <a:ext cx="47978" cy="179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6866113" y="4888298"/>
              <a:ext cx="80787" cy="245332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6866113" y="4888298"/>
                <a:ext cx="8078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6976533" y="4903103"/>
              <a:ext cx="100189" cy="21854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6976533" y="4903103"/>
                <a:ext cx="100189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6990644" y="4991225"/>
              <a:ext cx="155222" cy="391966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6990644" y="4991225"/>
                <a:ext cx="155222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5372100" y="3189308"/>
              <a:ext cx="12700" cy="64858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5372100" y="3189308"/>
                <a:ext cx="127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1394177" y="1594478"/>
              <a:ext cx="28223" cy="20814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1394177" y="1594478"/>
                <a:ext cx="28223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1409347" y="1498072"/>
              <a:ext cx="154164" cy="33486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1409347" y="1498072"/>
                <a:ext cx="154164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1667227" y="1576324"/>
              <a:ext cx="115711" cy="14100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1667227" y="1576324"/>
                <a:ext cx="1157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1614311" y="1511467"/>
              <a:ext cx="144639" cy="278112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1614311" y="1511467"/>
                <a:ext cx="144639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1670755" y="1629902"/>
              <a:ext cx="148872" cy="411706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1670755" y="1629902"/>
                <a:ext cx="14887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1670755" y="1694760"/>
              <a:ext cx="50800" cy="10997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1670755" y="1694760"/>
                <a:ext cx="508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1941688" y="1682599"/>
              <a:ext cx="39512" cy="3754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1941688" y="1682599"/>
                <a:ext cx="39512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1924755" y="1765258"/>
              <a:ext cx="31045" cy="19739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1924755" y="1765258"/>
                <a:ext cx="31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2252133" y="1563635"/>
              <a:ext cx="84667" cy="248151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2252133" y="1563635"/>
                <a:ext cx="846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2355850" y="1598179"/>
              <a:ext cx="71261" cy="166726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2355850" y="1598179"/>
                <a:ext cx="71261" cy="166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2410177" y="1538079"/>
              <a:ext cx="155928" cy="22999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2410177" y="1538079"/>
                <a:ext cx="155928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2523066" y="1598179"/>
              <a:ext cx="110067" cy="15297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2523066" y="1598179"/>
                <a:ext cx="110067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2647244" y="1528386"/>
              <a:ext cx="87489" cy="11280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2647244" y="1528386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4" name="墨迹 283"/>
              <p14:cNvContentPartPr/>
              <p14:nvPr/>
            </p14:nvContentPartPr>
            <p14:xfrm>
              <a:off x="2669822" y="1477628"/>
              <a:ext cx="28222" cy="132535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5"/>
            </p:blipFill>
            <p:spPr>
              <a:xfrm>
                <a:off x="2669822" y="1477628"/>
                <a:ext cx="2822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5" name="墨迹 284"/>
              <p14:cNvContentPartPr/>
              <p14:nvPr/>
            </p14:nvContentPartPr>
            <p14:xfrm>
              <a:off x="2709333" y="1455069"/>
              <a:ext cx="112889" cy="320058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7"/>
            </p:blipFill>
            <p:spPr>
              <a:xfrm>
                <a:off x="2709333" y="1455069"/>
                <a:ext cx="112889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6" name="墨迹 285"/>
              <p14:cNvContentPartPr/>
              <p14:nvPr/>
            </p14:nvContentPartPr>
            <p14:xfrm>
              <a:off x="2974622" y="1488907"/>
              <a:ext cx="95955" cy="169194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9"/>
            </p:blipFill>
            <p:spPr>
              <a:xfrm>
                <a:off x="2974622" y="1488907"/>
                <a:ext cx="959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7" name="墨迹 286"/>
              <p14:cNvContentPartPr/>
              <p14:nvPr/>
            </p14:nvContentPartPr>
            <p14:xfrm>
              <a:off x="2856088" y="1629902"/>
              <a:ext cx="222956" cy="33839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1"/>
            </p:blipFill>
            <p:spPr>
              <a:xfrm>
                <a:off x="2856088" y="1629902"/>
                <a:ext cx="222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8" name="墨迹 287"/>
              <p14:cNvContentPartPr/>
              <p14:nvPr/>
            </p14:nvContentPartPr>
            <p14:xfrm>
              <a:off x="2971800" y="1486088"/>
              <a:ext cx="36688" cy="324288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3"/>
            </p:blipFill>
            <p:spPr>
              <a:xfrm>
                <a:off x="2971800" y="1486088"/>
                <a:ext cx="36688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9" name="墨迹 288"/>
              <p14:cNvContentPartPr/>
              <p14:nvPr/>
            </p14:nvContentPartPr>
            <p14:xfrm>
              <a:off x="3138311" y="1494547"/>
              <a:ext cx="95955" cy="255906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5"/>
            </p:blipFill>
            <p:spPr>
              <a:xfrm>
                <a:off x="3138311" y="1494547"/>
                <a:ext cx="95955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0" name="墨迹 289"/>
              <p14:cNvContentPartPr/>
              <p14:nvPr/>
            </p14:nvContentPartPr>
            <p14:xfrm>
              <a:off x="3237088" y="1531206"/>
              <a:ext cx="87489" cy="180474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7"/>
            </p:blipFill>
            <p:spPr>
              <a:xfrm>
                <a:off x="3237088" y="1531206"/>
                <a:ext cx="874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1" name="墨迹 290"/>
              <p14:cNvContentPartPr/>
              <p14:nvPr/>
            </p14:nvContentPartPr>
            <p14:xfrm>
              <a:off x="3302000" y="1480448"/>
              <a:ext cx="45155" cy="39478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9"/>
            </p:blipFill>
            <p:spPr>
              <a:xfrm>
                <a:off x="3302000" y="1480448"/>
                <a:ext cx="4515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2" name="墨迹 291"/>
              <p14:cNvContentPartPr/>
              <p14:nvPr/>
            </p14:nvContentPartPr>
            <p14:xfrm>
              <a:off x="3352800" y="1530325"/>
              <a:ext cx="98777" cy="14980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1"/>
            </p:blipFill>
            <p:spPr>
              <a:xfrm>
                <a:off x="3352800" y="1530325"/>
                <a:ext cx="98777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3" name="墨迹 292"/>
              <p14:cNvContentPartPr/>
              <p14:nvPr/>
            </p14:nvContentPartPr>
            <p14:xfrm>
              <a:off x="3372555" y="1488907"/>
              <a:ext cx="47978" cy="177654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3"/>
            </p:blipFill>
            <p:spPr>
              <a:xfrm>
                <a:off x="3372555" y="1488907"/>
                <a:ext cx="479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4" name="墨迹 293"/>
              <p14:cNvContentPartPr/>
              <p14:nvPr/>
            </p14:nvContentPartPr>
            <p14:xfrm>
              <a:off x="3392311" y="1471988"/>
              <a:ext cx="135466" cy="32710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5"/>
            </p:blipFill>
            <p:spPr>
              <a:xfrm>
                <a:off x="3392311" y="1471988"/>
                <a:ext cx="1354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5" name="墨迹 294"/>
              <p14:cNvContentPartPr/>
              <p14:nvPr/>
            </p14:nvContentPartPr>
            <p14:xfrm>
              <a:off x="3584222" y="1590424"/>
              <a:ext cx="129822" cy="3947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7"/>
            </p:blipFill>
            <p:spPr>
              <a:xfrm>
                <a:off x="3584222" y="1590424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6" name="墨迹 295"/>
              <p14:cNvContentPartPr/>
              <p14:nvPr/>
            </p14:nvContentPartPr>
            <p14:xfrm>
              <a:off x="3572933" y="1697580"/>
              <a:ext cx="197555" cy="2537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9"/>
            </p:blipFill>
            <p:spPr>
              <a:xfrm>
                <a:off x="3572933" y="1697580"/>
                <a:ext cx="1975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7" name="墨迹 296"/>
              <p14:cNvContentPartPr/>
              <p14:nvPr/>
            </p14:nvContentPartPr>
            <p14:xfrm>
              <a:off x="3860800" y="1494547"/>
              <a:ext cx="90311" cy="274941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1"/>
            </p:blipFill>
            <p:spPr>
              <a:xfrm>
                <a:off x="3860800" y="1494547"/>
                <a:ext cx="90311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8" name="墨迹 297"/>
              <p14:cNvContentPartPr/>
              <p14:nvPr/>
            </p14:nvContentPartPr>
            <p14:xfrm>
              <a:off x="4027311" y="1549183"/>
              <a:ext cx="19755" cy="148397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3"/>
            </p:blipFill>
            <p:spPr>
              <a:xfrm>
                <a:off x="4027311" y="1549183"/>
                <a:ext cx="19755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9" name="墨迹 298"/>
              <p14:cNvContentPartPr/>
              <p14:nvPr/>
            </p14:nvContentPartPr>
            <p14:xfrm>
              <a:off x="4030133" y="1513405"/>
              <a:ext cx="88370" cy="23775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5"/>
            </p:blipFill>
            <p:spPr>
              <a:xfrm>
                <a:off x="4030133" y="1513405"/>
                <a:ext cx="88370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0" name="墨迹 299"/>
              <p14:cNvContentPartPr/>
              <p14:nvPr/>
            </p14:nvContentPartPr>
            <p14:xfrm>
              <a:off x="4137377" y="1550945"/>
              <a:ext cx="56445" cy="19175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7"/>
            </p:blipFill>
            <p:spPr>
              <a:xfrm>
                <a:off x="4137377" y="1550945"/>
                <a:ext cx="5644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1" name="墨迹 300"/>
              <p14:cNvContentPartPr/>
              <p14:nvPr/>
            </p14:nvContentPartPr>
            <p14:xfrm>
              <a:off x="4205111" y="1581788"/>
              <a:ext cx="152400" cy="21166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9"/>
            </p:blipFill>
            <p:spPr>
              <a:xfrm>
                <a:off x="4205111" y="1581788"/>
                <a:ext cx="152400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2" name="墨迹 301"/>
              <p14:cNvContentPartPr/>
              <p14:nvPr/>
            </p14:nvContentPartPr>
            <p14:xfrm>
              <a:off x="4385733" y="1491199"/>
              <a:ext cx="73378" cy="234580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1"/>
            </p:blipFill>
            <p:spPr>
              <a:xfrm>
                <a:off x="4385733" y="1491199"/>
                <a:ext cx="73378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3" name="墨迹 302"/>
              <p14:cNvContentPartPr/>
              <p14:nvPr/>
            </p14:nvContentPartPr>
            <p14:xfrm>
              <a:off x="4453466" y="1641182"/>
              <a:ext cx="84667" cy="124076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3"/>
            </p:blipFill>
            <p:spPr>
              <a:xfrm>
                <a:off x="4453466" y="1641182"/>
                <a:ext cx="846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4" name="墨迹 303"/>
              <p14:cNvContentPartPr/>
              <p14:nvPr/>
            </p14:nvContentPartPr>
            <p14:xfrm>
              <a:off x="4445000" y="1669381"/>
              <a:ext cx="64911" cy="186113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5"/>
            </p:blipFill>
            <p:spPr>
              <a:xfrm>
                <a:off x="4445000" y="1669381"/>
                <a:ext cx="649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5" name="墨迹 304"/>
              <p14:cNvContentPartPr/>
              <p14:nvPr/>
            </p14:nvContentPartPr>
            <p14:xfrm>
              <a:off x="4425244" y="1469168"/>
              <a:ext cx="135467" cy="401836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7"/>
            </p:blipFill>
            <p:spPr>
              <a:xfrm>
                <a:off x="4425244" y="1469168"/>
                <a:ext cx="135467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6" name="墨迹 305"/>
              <p14:cNvContentPartPr/>
              <p14:nvPr/>
            </p14:nvContentPartPr>
            <p14:xfrm>
              <a:off x="4577644" y="1471988"/>
              <a:ext cx="98778" cy="22559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9"/>
            </p:blipFill>
            <p:spPr>
              <a:xfrm>
                <a:off x="4577644" y="147198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07" name="墨迹 306"/>
              <p14:cNvContentPartPr/>
              <p14:nvPr/>
            </p14:nvContentPartPr>
            <p14:xfrm>
              <a:off x="4667955" y="1686300"/>
              <a:ext cx="166511" cy="846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1"/>
            </p:blipFill>
            <p:spPr>
              <a:xfrm>
                <a:off x="4667955" y="1686300"/>
                <a:ext cx="1665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08" name="墨迹 307"/>
              <p14:cNvContentPartPr/>
              <p14:nvPr/>
            </p14:nvContentPartPr>
            <p14:xfrm>
              <a:off x="4761088" y="1580554"/>
              <a:ext cx="31045" cy="218543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3"/>
            </p:blipFill>
            <p:spPr>
              <a:xfrm>
                <a:off x="4761088" y="1580554"/>
                <a:ext cx="3104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09" name="墨迹 308"/>
              <p14:cNvContentPartPr/>
              <p14:nvPr/>
            </p14:nvContentPartPr>
            <p14:xfrm>
              <a:off x="4895144" y="1495957"/>
              <a:ext cx="145344" cy="329400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5"/>
            </p:blipFill>
            <p:spPr>
              <a:xfrm>
                <a:off x="4895144" y="1495957"/>
                <a:ext cx="145344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0" name="墨迹 309"/>
              <p14:cNvContentPartPr/>
              <p14:nvPr/>
            </p14:nvContentPartPr>
            <p14:xfrm>
              <a:off x="5000977" y="1616860"/>
              <a:ext cx="180623" cy="26401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7"/>
            </p:blipFill>
            <p:spPr>
              <a:xfrm>
                <a:off x="5000977" y="1616860"/>
                <a:ext cx="180623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1" name="墨迹 310"/>
              <p14:cNvContentPartPr/>
              <p14:nvPr/>
            </p14:nvContentPartPr>
            <p14:xfrm>
              <a:off x="5198533" y="1573504"/>
              <a:ext cx="79022" cy="39479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9"/>
            </p:blipFill>
            <p:spPr>
              <a:xfrm>
                <a:off x="5198533" y="1573504"/>
                <a:ext cx="79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2" name="墨迹 311"/>
              <p14:cNvContentPartPr/>
              <p14:nvPr/>
            </p14:nvContentPartPr>
            <p14:xfrm>
              <a:off x="5218288" y="1466348"/>
              <a:ext cx="166512" cy="34120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21"/>
            </p:blipFill>
            <p:spPr>
              <a:xfrm>
                <a:off x="5218288" y="1466348"/>
                <a:ext cx="16651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3" name="墨迹 312"/>
              <p14:cNvContentPartPr/>
              <p14:nvPr/>
            </p14:nvContentPartPr>
            <p14:xfrm>
              <a:off x="654755" y="2039493"/>
              <a:ext cx="105128" cy="354603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3"/>
            </p:blipFill>
            <p:spPr>
              <a:xfrm>
                <a:off x="654755" y="2039493"/>
                <a:ext cx="105128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4" name="墨迹 313"/>
              <p14:cNvContentPartPr/>
              <p14:nvPr/>
            </p14:nvContentPartPr>
            <p14:xfrm>
              <a:off x="732366" y="2041608"/>
              <a:ext cx="187678" cy="298910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5"/>
            </p:blipFill>
            <p:spPr>
              <a:xfrm>
                <a:off x="732366" y="2041608"/>
                <a:ext cx="18767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5" name="墨迹 314"/>
              <p14:cNvContentPartPr/>
              <p14:nvPr/>
            </p14:nvContentPartPr>
            <p14:xfrm>
              <a:off x="1089377" y="2058527"/>
              <a:ext cx="66323" cy="24251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7"/>
            </p:blipFill>
            <p:spPr>
              <a:xfrm>
                <a:off x="1089377" y="2058527"/>
                <a:ext cx="663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6" name="墨迹 315"/>
              <p14:cNvContentPartPr/>
              <p14:nvPr/>
            </p14:nvContentPartPr>
            <p14:xfrm>
              <a:off x="1176161" y="2126205"/>
              <a:ext cx="91016" cy="154037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9"/>
            </p:blipFill>
            <p:spPr>
              <a:xfrm>
                <a:off x="1176161" y="2126205"/>
                <a:ext cx="9101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17" name="墨迹 316"/>
              <p14:cNvContentPartPr/>
              <p14:nvPr/>
            </p14:nvContentPartPr>
            <p14:xfrm>
              <a:off x="1264355" y="2084964"/>
              <a:ext cx="11289" cy="295032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31"/>
            </p:blipFill>
            <p:spPr>
              <a:xfrm>
                <a:off x="1264355" y="2084964"/>
                <a:ext cx="11289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18" name="墨迹 317"/>
              <p14:cNvContentPartPr/>
              <p14:nvPr/>
            </p14:nvContentPartPr>
            <p14:xfrm>
              <a:off x="1385711" y="2075447"/>
              <a:ext cx="164570" cy="18047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33"/>
            </p:blipFill>
            <p:spPr>
              <a:xfrm>
                <a:off x="1385711" y="2075447"/>
                <a:ext cx="16457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19" name="墨迹 318"/>
              <p14:cNvContentPartPr/>
              <p14:nvPr/>
            </p14:nvContentPartPr>
            <p14:xfrm>
              <a:off x="1570566" y="2007769"/>
              <a:ext cx="122767" cy="397606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35"/>
            </p:blipFill>
            <p:spPr>
              <a:xfrm>
                <a:off x="1570566" y="2007769"/>
                <a:ext cx="12276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0" name="墨迹 319"/>
              <p14:cNvContentPartPr/>
              <p14:nvPr/>
            </p14:nvContentPartPr>
            <p14:xfrm>
              <a:off x="2161822" y="2047248"/>
              <a:ext cx="33866" cy="2819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7"/>
            </p:blipFill>
            <p:spPr>
              <a:xfrm>
                <a:off x="2161822" y="2047248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1" name="墨迹 320"/>
              <p14:cNvContentPartPr/>
              <p14:nvPr/>
            </p14:nvContentPartPr>
            <p14:xfrm>
              <a:off x="2056870" y="2131845"/>
              <a:ext cx="56974" cy="2819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9"/>
            </p:blipFill>
            <p:spPr>
              <a:xfrm>
                <a:off x="2056870" y="2131845"/>
                <a:ext cx="56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2" name="墨迹 321"/>
              <p14:cNvContentPartPr/>
              <p14:nvPr/>
            </p14:nvContentPartPr>
            <p14:xfrm>
              <a:off x="2229555" y="2131845"/>
              <a:ext cx="33867" cy="3665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41"/>
            </p:blipFill>
            <p:spPr>
              <a:xfrm>
                <a:off x="2229555" y="2131845"/>
                <a:ext cx="338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3" name="墨迹 322"/>
              <p14:cNvContentPartPr/>
              <p14:nvPr/>
            </p14:nvContentPartPr>
            <p14:xfrm>
              <a:off x="2449688" y="1951371"/>
              <a:ext cx="79023" cy="242512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43"/>
            </p:blipFill>
            <p:spPr>
              <a:xfrm>
                <a:off x="2449688" y="1951371"/>
                <a:ext cx="790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4" name="墨迹 323"/>
              <p14:cNvContentPartPr/>
              <p14:nvPr/>
            </p14:nvContentPartPr>
            <p14:xfrm>
              <a:off x="2585155" y="2022926"/>
              <a:ext cx="79022" cy="109624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45"/>
            </p:blipFill>
            <p:spPr>
              <a:xfrm>
                <a:off x="2585155" y="2022926"/>
                <a:ext cx="79022" cy="109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5" name="墨迹 324"/>
              <p14:cNvContentPartPr/>
              <p14:nvPr/>
            </p14:nvContentPartPr>
            <p14:xfrm>
              <a:off x="2652888" y="1957011"/>
              <a:ext cx="33867" cy="32146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7"/>
            </p:blipFill>
            <p:spPr>
              <a:xfrm>
                <a:off x="2652888" y="1957011"/>
                <a:ext cx="3386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6" name="墨迹 325"/>
              <p14:cNvContentPartPr/>
              <p14:nvPr/>
            </p14:nvContentPartPr>
            <p14:xfrm>
              <a:off x="2692400" y="1996490"/>
              <a:ext cx="93133" cy="1691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9"/>
            </p:blipFill>
            <p:spPr>
              <a:xfrm>
                <a:off x="2692400" y="1996490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27" name="墨迹 326"/>
              <p14:cNvContentPartPr/>
              <p14:nvPr/>
            </p14:nvContentPartPr>
            <p14:xfrm>
              <a:off x="2740377" y="1932337"/>
              <a:ext cx="19756" cy="151570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51"/>
            </p:blipFill>
            <p:spPr>
              <a:xfrm>
                <a:off x="2740377" y="1932337"/>
                <a:ext cx="19756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28" name="墨迹 327"/>
              <p14:cNvContentPartPr/>
              <p14:nvPr/>
            </p14:nvContentPartPr>
            <p14:xfrm>
              <a:off x="2818694" y="1934452"/>
              <a:ext cx="76906" cy="314419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53"/>
            </p:blipFill>
            <p:spPr>
              <a:xfrm>
                <a:off x="2818694" y="1934452"/>
                <a:ext cx="7690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29" name="墨迹 328"/>
              <p14:cNvContentPartPr/>
              <p14:nvPr/>
            </p14:nvContentPartPr>
            <p14:xfrm>
              <a:off x="2971094" y="2010060"/>
              <a:ext cx="229306" cy="161263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55"/>
            </p:blipFill>
            <p:spPr>
              <a:xfrm>
                <a:off x="2971094" y="2010060"/>
                <a:ext cx="229306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0" name="墨迹 329"/>
              <p14:cNvContentPartPr/>
              <p14:nvPr/>
            </p14:nvContentPartPr>
            <p14:xfrm>
              <a:off x="3262488" y="1975869"/>
              <a:ext cx="90312" cy="213079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7"/>
            </p:blipFill>
            <p:spPr>
              <a:xfrm>
                <a:off x="3262488" y="1975869"/>
                <a:ext cx="90312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1" name="墨迹 330"/>
              <p14:cNvContentPartPr/>
              <p14:nvPr/>
            </p14:nvContentPartPr>
            <p14:xfrm>
              <a:off x="3369733" y="1994727"/>
              <a:ext cx="158044" cy="29503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9"/>
            </p:blipFill>
            <p:spPr>
              <a:xfrm>
                <a:off x="3369733" y="1994727"/>
                <a:ext cx="158044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2" name="墨迹 331"/>
              <p14:cNvContentPartPr/>
              <p14:nvPr/>
            </p14:nvContentPartPr>
            <p14:xfrm>
              <a:off x="3584222" y="2019049"/>
              <a:ext cx="87489" cy="2255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61"/>
            </p:blipFill>
            <p:spPr>
              <a:xfrm>
                <a:off x="3584222" y="2019049"/>
                <a:ext cx="87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3" name="墨迹 332"/>
              <p14:cNvContentPartPr/>
              <p14:nvPr/>
            </p14:nvContentPartPr>
            <p14:xfrm>
              <a:off x="3620911" y="1872414"/>
              <a:ext cx="138289" cy="411706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63"/>
            </p:blipFill>
            <p:spPr>
              <a:xfrm>
                <a:off x="3620911" y="1872414"/>
                <a:ext cx="138289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4" name="墨迹 333"/>
              <p14:cNvContentPartPr/>
              <p14:nvPr/>
            </p14:nvContentPartPr>
            <p14:xfrm>
              <a:off x="1603022" y="5611603"/>
              <a:ext cx="73378" cy="70497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65"/>
            </p:blipFill>
            <p:spPr>
              <a:xfrm>
                <a:off x="1603022" y="5611603"/>
                <a:ext cx="733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5" name="墨迹 334"/>
              <p14:cNvContentPartPr/>
              <p14:nvPr/>
            </p14:nvContentPartPr>
            <p14:xfrm>
              <a:off x="1533525" y="5730039"/>
              <a:ext cx="52563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7"/>
            </p:blipFill>
            <p:spPr>
              <a:xfrm>
                <a:off x="1533525" y="5730039"/>
                <a:ext cx="525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6" name="墨迹 335"/>
              <p14:cNvContentPartPr/>
              <p14:nvPr/>
            </p14:nvContentPartPr>
            <p14:xfrm>
              <a:off x="1758244" y="5732859"/>
              <a:ext cx="105017" cy="5995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9"/>
            </p:blipFill>
            <p:spPr>
              <a:xfrm>
                <a:off x="1758244" y="573285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37" name="墨迹 336"/>
              <p14:cNvContentPartPr/>
              <p14:nvPr/>
            </p14:nvContentPartPr>
            <p14:xfrm>
              <a:off x="2139244" y="5532646"/>
              <a:ext cx="62089" cy="188934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71"/>
            </p:blipFill>
            <p:spPr>
              <a:xfrm>
                <a:off x="2139244" y="5532646"/>
                <a:ext cx="620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38" name="墨迹 337"/>
              <p14:cNvContentPartPr/>
              <p14:nvPr/>
            </p14:nvContentPartPr>
            <p14:xfrm>
              <a:off x="2226027" y="5564722"/>
              <a:ext cx="65617" cy="17465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73"/>
            </p:blipFill>
            <p:spPr>
              <a:xfrm>
                <a:off x="2226027" y="5564722"/>
                <a:ext cx="65617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39" name="墨迹 338"/>
              <p14:cNvContentPartPr/>
              <p14:nvPr/>
            </p14:nvContentPartPr>
            <p14:xfrm>
              <a:off x="2286000" y="5546217"/>
              <a:ext cx="48859" cy="196512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75"/>
            </p:blipFill>
            <p:spPr>
              <a:xfrm>
                <a:off x="2286000" y="5546217"/>
                <a:ext cx="48859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40" name="墨迹 339"/>
              <p14:cNvContentPartPr/>
              <p14:nvPr/>
            </p14:nvContentPartPr>
            <p14:xfrm>
              <a:off x="7255933" y="1192818"/>
              <a:ext cx="42334" cy="2820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7"/>
            </p:blipFill>
            <p:spPr>
              <a:xfrm>
                <a:off x="7255933" y="1192818"/>
                <a:ext cx="42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41" name="墨迹 340"/>
              <p14:cNvContentPartPr/>
              <p14:nvPr/>
            </p14:nvContentPartPr>
            <p14:xfrm>
              <a:off x="2160234" y="1832935"/>
              <a:ext cx="653521" cy="31900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9"/>
            </p:blipFill>
            <p:spPr>
              <a:xfrm>
                <a:off x="2160234" y="1832935"/>
                <a:ext cx="65352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42" name="墨迹 341"/>
              <p14:cNvContentPartPr/>
              <p14:nvPr/>
            </p14:nvContentPartPr>
            <p14:xfrm>
              <a:off x="3824816" y="1844215"/>
              <a:ext cx="837495" cy="45118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81"/>
            </p:blipFill>
            <p:spPr>
              <a:xfrm>
                <a:off x="3824816" y="1844215"/>
                <a:ext cx="8374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43" name="墨迹 342"/>
              <p14:cNvContentPartPr/>
              <p14:nvPr/>
            </p14:nvContentPartPr>
            <p14:xfrm>
              <a:off x="3352800" y="1124259"/>
              <a:ext cx="342194" cy="370288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83"/>
            </p:blipFill>
            <p:spPr>
              <a:xfrm>
                <a:off x="3352800" y="1124259"/>
                <a:ext cx="342194" cy="37028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157111" y="556754"/>
              <a:ext cx="39511" cy="3463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1157111" y="556754"/>
                <a:ext cx="39511" cy="346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92200" y="558340"/>
              <a:ext cx="232304" cy="39267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1092200" y="558340"/>
                <a:ext cx="232304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484488" y="800851"/>
              <a:ext cx="39512" cy="422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484488" y="800851"/>
                <a:ext cx="395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458559" y="868529"/>
              <a:ext cx="40041" cy="310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458559" y="868529"/>
                <a:ext cx="4004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883400" y="1347912"/>
              <a:ext cx="64911" cy="281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883400" y="1347912"/>
                <a:ext cx="64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990644" y="1280235"/>
              <a:ext cx="25400" cy="140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990644" y="1280235"/>
                <a:ext cx="25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253544" y="609098"/>
              <a:ext cx="15522" cy="17976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253544" y="609098"/>
                <a:ext cx="15522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345266" y="359889"/>
              <a:ext cx="25400" cy="7033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345266" y="359889"/>
                <a:ext cx="25400" cy="703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309988" y="609098"/>
              <a:ext cx="114300" cy="775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309988" y="609098"/>
                <a:ext cx="114300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23406" y="479383"/>
              <a:ext cx="94016" cy="1868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23406" y="479383"/>
                <a:ext cx="9401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489200" y="490662"/>
              <a:ext cx="153811" cy="986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489200" y="490662"/>
                <a:ext cx="1538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453745" y="592179"/>
              <a:ext cx="135114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453745" y="592179"/>
                <a:ext cx="1351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455333" y="693695"/>
              <a:ext cx="134055" cy="1198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455333" y="693695"/>
                <a:ext cx="134055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2748844" y="513222"/>
              <a:ext cx="93133" cy="3101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2748844" y="513222"/>
                <a:ext cx="931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2672291" y="544945"/>
              <a:ext cx="339020" cy="2728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2672291" y="544945"/>
                <a:ext cx="33902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3158066" y="558340"/>
              <a:ext cx="25400" cy="17765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3158066" y="558340"/>
                <a:ext cx="254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3147483" y="580899"/>
              <a:ext cx="165805" cy="19034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3147483" y="580899"/>
                <a:ext cx="16580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3211688" y="449069"/>
              <a:ext cx="28223" cy="64787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3211688" y="449069"/>
                <a:ext cx="28223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3510844" y="436908"/>
              <a:ext cx="94544" cy="904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3510844" y="436908"/>
                <a:ext cx="94544" cy="90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3403600" y="537719"/>
              <a:ext cx="227894" cy="25185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3403600" y="537719"/>
                <a:ext cx="22789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3440112" y="609098"/>
              <a:ext cx="304976" cy="19950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3440112" y="609098"/>
                <a:ext cx="30497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476044" y="436379"/>
              <a:ext cx="242711" cy="2816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476044" y="436379"/>
                <a:ext cx="242711" cy="281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938888" y="377866"/>
              <a:ext cx="56445" cy="169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938888" y="377866"/>
                <a:ext cx="564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739922" y="332748"/>
              <a:ext cx="323144" cy="43426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739922" y="332748"/>
                <a:ext cx="3231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495344" y="394786"/>
              <a:ext cx="777522" cy="81213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495344" y="394786"/>
                <a:ext cx="777522" cy="812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001933" y="73317"/>
              <a:ext cx="64911" cy="6297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001933" y="73317"/>
                <a:ext cx="64911" cy="629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972300" y="451184"/>
              <a:ext cx="156633" cy="2217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972300" y="451184"/>
                <a:ext cx="156633" cy="221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258755" y="134650"/>
              <a:ext cx="67734" cy="16020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258755" y="134650"/>
                <a:ext cx="67734" cy="160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7315200" y="135355"/>
              <a:ext cx="135466" cy="1350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7315200" y="135355"/>
                <a:ext cx="135466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7436555" y="154213"/>
              <a:ext cx="358422" cy="10310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7436555" y="154213"/>
                <a:ext cx="358422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7775222" y="55693"/>
              <a:ext cx="47978" cy="32217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7775222" y="55693"/>
                <a:ext cx="47978" cy="32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7145866" y="1009524"/>
              <a:ext cx="276578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7145866" y="1009524"/>
                <a:ext cx="276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7570611" y="891088"/>
              <a:ext cx="32456" cy="2047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7570611" y="891088"/>
                <a:ext cx="32456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7591777" y="936207"/>
              <a:ext cx="90312" cy="507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7591777" y="936207"/>
                <a:ext cx="903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7638344" y="850905"/>
              <a:ext cx="100188" cy="2819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7638344" y="850905"/>
                <a:ext cx="1001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7778044" y="927747"/>
              <a:ext cx="33866" cy="1529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7778044" y="927747"/>
                <a:ext cx="3386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7817555" y="861127"/>
              <a:ext cx="59972" cy="21043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7817555" y="861127"/>
                <a:ext cx="59972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7913511" y="892498"/>
              <a:ext cx="141111" cy="3595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7913511" y="892498"/>
                <a:ext cx="141111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8156222" y="936207"/>
              <a:ext cx="56444" cy="930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8156222" y="936207"/>
                <a:ext cx="56444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8079140" y="1054643"/>
              <a:ext cx="88371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8079140" y="1054643"/>
                <a:ext cx="883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8226072" y="885448"/>
              <a:ext cx="251883" cy="24022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8226072" y="885448"/>
                <a:ext cx="251883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8547805" y="781112"/>
              <a:ext cx="86078" cy="23687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8547805" y="781112"/>
                <a:ext cx="860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8466666" y="1003884"/>
              <a:ext cx="366889" cy="16161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8466666" y="1003884"/>
                <a:ext cx="36688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9211733" y="1026444"/>
              <a:ext cx="105018" cy="599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9211733" y="102644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9121422" y="1037018"/>
              <a:ext cx="90311" cy="12266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9121422" y="1037018"/>
                <a:ext cx="90311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9234311" y="1088481"/>
              <a:ext cx="73378" cy="648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9234311" y="1088481"/>
                <a:ext cx="733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9324622" y="1047240"/>
              <a:ext cx="93662" cy="108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9324622" y="1047240"/>
                <a:ext cx="93662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9451622" y="923165"/>
              <a:ext cx="42333" cy="45012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9451622" y="923165"/>
                <a:ext cx="42333" cy="450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9671755" y="298909"/>
              <a:ext cx="443089" cy="8093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9671755" y="298909"/>
                <a:ext cx="443089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9561688" y="1105401"/>
              <a:ext cx="105018" cy="5995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9561688" y="110540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10498667" y="544240"/>
              <a:ext cx="186267" cy="286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10498667" y="544240"/>
                <a:ext cx="186267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10713155" y="631657"/>
              <a:ext cx="152400" cy="2256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10713155" y="631657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10702572" y="733174"/>
              <a:ext cx="146050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10702572" y="733174"/>
                <a:ext cx="1460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10892189" y="569620"/>
              <a:ext cx="187855" cy="1973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10892189" y="569620"/>
                <a:ext cx="1878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11091332" y="631657"/>
              <a:ext cx="90312" cy="1427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11091332" y="631657"/>
                <a:ext cx="9031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11266311" y="544945"/>
              <a:ext cx="544689" cy="2277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11266311" y="544945"/>
                <a:ext cx="5446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2647244" y="1890038"/>
              <a:ext cx="28222" cy="30754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2647244" y="1890038"/>
                <a:ext cx="28222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2664177" y="1836460"/>
              <a:ext cx="90311" cy="53789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2664177" y="1836460"/>
                <a:ext cx="90311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2802466" y="2024689"/>
              <a:ext cx="52211" cy="1672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2802466" y="2024689"/>
                <a:ext cx="52211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2966155" y="1898851"/>
              <a:ext cx="25400" cy="2329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2966155" y="1898851"/>
                <a:ext cx="25400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2991555" y="1844215"/>
              <a:ext cx="95956" cy="31177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2991555" y="1844215"/>
                <a:ext cx="95956" cy="31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3138311" y="1863954"/>
              <a:ext cx="107244" cy="22453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3138311" y="1863954"/>
                <a:ext cx="107244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3262488" y="1957011"/>
              <a:ext cx="118534" cy="2848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3262488" y="1957011"/>
                <a:ext cx="1185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3497791" y="2002129"/>
              <a:ext cx="216253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3497791" y="2002129"/>
                <a:ext cx="2162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3569229" y="1861663"/>
              <a:ext cx="14993" cy="30966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3569229" y="1861663"/>
                <a:ext cx="14993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4015493" y="1896383"/>
              <a:ext cx="88018" cy="20726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4015493" y="1896383"/>
                <a:ext cx="88018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4097866" y="1815311"/>
              <a:ext cx="162278" cy="2506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4097866" y="1815311"/>
                <a:ext cx="162278" cy="250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4270022" y="1897088"/>
              <a:ext cx="485422" cy="1501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4270022" y="1897088"/>
                <a:ext cx="485422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4746977" y="1826414"/>
              <a:ext cx="11289" cy="47180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4746977" y="1826414"/>
                <a:ext cx="11289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2833511" y="2317958"/>
              <a:ext cx="118533" cy="310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2833511" y="2317958"/>
                <a:ext cx="118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2827866" y="2385636"/>
              <a:ext cx="273756" cy="12953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2827866" y="2385636"/>
                <a:ext cx="273756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3076222" y="2160044"/>
              <a:ext cx="496711" cy="3383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3076222" y="2160044"/>
                <a:ext cx="49671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5033080" y="1872414"/>
              <a:ext cx="291747" cy="225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5033080" y="1872414"/>
                <a:ext cx="29174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5010855" y="1985210"/>
              <a:ext cx="325967" cy="225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5010855" y="1985210"/>
                <a:ext cx="3259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5830005" y="1759618"/>
              <a:ext cx="91017" cy="2433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5830005" y="1759618"/>
                <a:ext cx="91017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5921022" y="1717319"/>
              <a:ext cx="166511" cy="26084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5921022" y="1717319"/>
                <a:ext cx="16651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6084711" y="1795572"/>
              <a:ext cx="135466" cy="1755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6084711" y="1795572"/>
                <a:ext cx="135466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6316133" y="1691940"/>
              <a:ext cx="129822" cy="32710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6316133" y="1691940"/>
                <a:ext cx="12982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6527800" y="1772307"/>
              <a:ext cx="53622" cy="18188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6527800" y="1772307"/>
                <a:ext cx="5362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6558844" y="1731419"/>
              <a:ext cx="95956" cy="26718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6558844" y="1731419"/>
                <a:ext cx="9595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6679318" y="1795395"/>
              <a:ext cx="80433" cy="1954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6679318" y="1795395"/>
                <a:ext cx="80433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6784622" y="1796277"/>
              <a:ext cx="214488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6784622" y="1796277"/>
                <a:ext cx="2144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6996288" y="1697580"/>
              <a:ext cx="110067" cy="28763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6996288" y="1697580"/>
                <a:ext cx="1100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7086600" y="1861134"/>
              <a:ext cx="127000" cy="23123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7086600" y="1861134"/>
                <a:ext cx="1270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7047088" y="1703220"/>
              <a:ext cx="217312" cy="4441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7047088" y="1703220"/>
                <a:ext cx="217312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7318727" y="1924582"/>
              <a:ext cx="197732" cy="1551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7318727" y="1924582"/>
                <a:ext cx="19773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墨迹 89"/>
              <p14:cNvContentPartPr/>
              <p14:nvPr/>
            </p14:nvContentPartPr>
            <p14:xfrm>
              <a:off x="7385755" y="1831173"/>
              <a:ext cx="19756" cy="22735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5"/>
            </p:blipFill>
            <p:spPr>
              <a:xfrm>
                <a:off x="7385755" y="1831173"/>
                <a:ext cx="1975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墨迹 90"/>
              <p14:cNvContentPartPr/>
              <p14:nvPr/>
            </p14:nvContentPartPr>
            <p14:xfrm>
              <a:off x="7712251" y="1821656"/>
              <a:ext cx="127881" cy="18029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7"/>
            </p:blipFill>
            <p:spPr>
              <a:xfrm>
                <a:off x="7712251" y="1821656"/>
                <a:ext cx="127881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2" name="墨迹 91"/>
              <p14:cNvContentPartPr/>
              <p14:nvPr/>
            </p14:nvContentPartPr>
            <p14:xfrm>
              <a:off x="7802033" y="1769135"/>
              <a:ext cx="348544" cy="29503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9"/>
            </p:blipFill>
            <p:spPr>
              <a:xfrm>
                <a:off x="7802033" y="1769135"/>
                <a:ext cx="348544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3" name="墨迹 92"/>
              <p14:cNvContentPartPr/>
              <p14:nvPr/>
            </p14:nvContentPartPr>
            <p14:xfrm>
              <a:off x="2643011" y="2910138"/>
              <a:ext cx="77611" cy="11843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1"/>
            </p:blipFill>
            <p:spPr>
              <a:xfrm>
                <a:off x="2643011" y="2910138"/>
                <a:ext cx="77611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墨迹 93"/>
              <p14:cNvContentPartPr/>
              <p14:nvPr/>
            </p14:nvContentPartPr>
            <p14:xfrm>
              <a:off x="2771422" y="2960896"/>
              <a:ext cx="50800" cy="563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3"/>
            </p:blipFill>
            <p:spPr>
              <a:xfrm>
                <a:off x="2771422" y="2960896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5" name="墨迹 94"/>
              <p14:cNvContentPartPr/>
              <p14:nvPr/>
            </p14:nvContentPartPr>
            <p14:xfrm>
              <a:off x="2901244" y="2893218"/>
              <a:ext cx="79022" cy="1156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5"/>
            </p:blipFill>
            <p:spPr>
              <a:xfrm>
                <a:off x="2901244" y="2893218"/>
                <a:ext cx="790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6" name="墨迹 95"/>
              <p14:cNvContentPartPr/>
              <p14:nvPr/>
            </p14:nvContentPartPr>
            <p14:xfrm>
              <a:off x="3031066" y="2781127"/>
              <a:ext cx="14111" cy="36306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7"/>
            </p:blipFill>
            <p:spPr>
              <a:xfrm>
                <a:off x="3031066" y="2781127"/>
                <a:ext cx="14111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7" name="墨迹 96"/>
              <p14:cNvContentPartPr/>
              <p14:nvPr/>
            </p14:nvContentPartPr>
            <p14:xfrm>
              <a:off x="3191933" y="2832590"/>
              <a:ext cx="104422" cy="17342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9"/>
            </p:blipFill>
            <p:spPr>
              <a:xfrm>
                <a:off x="3191933" y="2832590"/>
                <a:ext cx="10442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8" name="墨迹 97"/>
              <p14:cNvContentPartPr/>
              <p14:nvPr/>
            </p14:nvContentPartPr>
            <p14:xfrm>
              <a:off x="3179233" y="2838935"/>
              <a:ext cx="88900" cy="2065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1"/>
            </p:blipFill>
            <p:spPr>
              <a:xfrm>
                <a:off x="3179233" y="2838935"/>
                <a:ext cx="88900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9" name="墨迹 98"/>
              <p14:cNvContentPartPr/>
              <p14:nvPr/>
            </p14:nvContentPartPr>
            <p14:xfrm>
              <a:off x="3369027" y="2797342"/>
              <a:ext cx="203906" cy="2086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3"/>
            </p:blipFill>
            <p:spPr>
              <a:xfrm>
                <a:off x="3369027" y="2797342"/>
                <a:ext cx="20390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0" name="墨迹 99"/>
              <p14:cNvContentPartPr/>
              <p14:nvPr/>
            </p14:nvContentPartPr>
            <p14:xfrm>
              <a:off x="3567288" y="2831180"/>
              <a:ext cx="84667" cy="1522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5"/>
            </p:blipFill>
            <p:spPr>
              <a:xfrm>
                <a:off x="3567288" y="2831180"/>
                <a:ext cx="846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1" name="墨迹 100"/>
              <p14:cNvContentPartPr/>
              <p14:nvPr/>
            </p14:nvContentPartPr>
            <p14:xfrm>
              <a:off x="3753555" y="2761916"/>
              <a:ext cx="304800" cy="23281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7"/>
            </p:blipFill>
            <p:spPr>
              <a:xfrm>
                <a:off x="3753555" y="2761916"/>
                <a:ext cx="304800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2" name="墨迹 101"/>
              <p14:cNvContentPartPr/>
              <p14:nvPr/>
            </p14:nvContentPartPr>
            <p14:xfrm>
              <a:off x="4690533" y="2731074"/>
              <a:ext cx="95955" cy="1395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9"/>
            </p:blipFill>
            <p:spPr>
              <a:xfrm>
                <a:off x="4690533" y="2731074"/>
                <a:ext cx="9595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3" name="墨迹 102"/>
              <p14:cNvContentPartPr/>
              <p14:nvPr/>
            </p14:nvContentPartPr>
            <p14:xfrm>
              <a:off x="4786488" y="2791702"/>
              <a:ext cx="59267" cy="9305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1"/>
            </p:blipFill>
            <p:spPr>
              <a:xfrm>
                <a:off x="4786488" y="2791702"/>
                <a:ext cx="5926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" name="墨迹 103"/>
              <p14:cNvContentPartPr/>
              <p14:nvPr/>
            </p14:nvContentPartPr>
            <p14:xfrm>
              <a:off x="4910666" y="2718384"/>
              <a:ext cx="90311" cy="13747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3"/>
            </p:blipFill>
            <p:spPr>
              <a:xfrm>
                <a:off x="4910666" y="2718384"/>
                <a:ext cx="9031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" name="墨迹 104"/>
              <p14:cNvContentPartPr/>
              <p14:nvPr/>
            </p14:nvContentPartPr>
            <p14:xfrm>
              <a:off x="5051777" y="2650707"/>
              <a:ext cx="14994" cy="30736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5"/>
            </p:blipFill>
            <p:spPr>
              <a:xfrm>
                <a:off x="5051777" y="2650707"/>
                <a:ext cx="1499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6" name="墨迹 105"/>
              <p14:cNvContentPartPr/>
              <p14:nvPr/>
            </p14:nvContentPartPr>
            <p14:xfrm>
              <a:off x="5153377" y="2697235"/>
              <a:ext cx="112889" cy="20444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7"/>
            </p:blipFill>
            <p:spPr>
              <a:xfrm>
                <a:off x="5153377" y="2697235"/>
                <a:ext cx="112889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7" name="墨迹 106"/>
              <p14:cNvContentPartPr/>
              <p14:nvPr/>
            </p14:nvContentPartPr>
            <p14:xfrm>
              <a:off x="5157258" y="2728254"/>
              <a:ext cx="100542" cy="19880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9"/>
            </p:blipFill>
            <p:spPr>
              <a:xfrm>
                <a:off x="5157258" y="2728254"/>
                <a:ext cx="10054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8" name="墨迹 107"/>
              <p14:cNvContentPartPr/>
              <p14:nvPr/>
            </p14:nvContentPartPr>
            <p14:xfrm>
              <a:off x="5322711" y="2619688"/>
              <a:ext cx="177800" cy="2629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1"/>
            </p:blipFill>
            <p:spPr>
              <a:xfrm>
                <a:off x="5322711" y="2619688"/>
                <a:ext cx="17780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9" name="墨迹 108"/>
              <p14:cNvContentPartPr/>
              <p14:nvPr/>
            </p14:nvContentPartPr>
            <p14:xfrm>
              <a:off x="6812844" y="2943976"/>
              <a:ext cx="28222" cy="112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3"/>
            </p:blipFill>
            <p:spPr>
              <a:xfrm>
                <a:off x="6812844" y="2943976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0" name="墨迹 109"/>
              <p14:cNvContentPartPr/>
              <p14:nvPr/>
            </p14:nvContentPartPr>
            <p14:xfrm>
              <a:off x="5537200" y="2737242"/>
              <a:ext cx="115711" cy="40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5"/>
            </p:blipFill>
            <p:spPr>
              <a:xfrm>
                <a:off x="5537200" y="2737242"/>
                <a:ext cx="115711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1" name="墨迹 110"/>
              <p14:cNvContentPartPr/>
              <p14:nvPr/>
            </p14:nvContentPartPr>
            <p14:xfrm>
              <a:off x="5524500" y="2833119"/>
              <a:ext cx="86077" cy="290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7"/>
            </p:blipFill>
            <p:spPr>
              <a:xfrm>
                <a:off x="5524500" y="2833119"/>
                <a:ext cx="86077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2" name="墨迹 111"/>
              <p14:cNvContentPartPr/>
              <p14:nvPr/>
            </p14:nvContentPartPr>
            <p14:xfrm>
              <a:off x="5252861" y="2938337"/>
              <a:ext cx="354894" cy="112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9"/>
            </p:blipFill>
            <p:spPr>
              <a:xfrm>
                <a:off x="5252861" y="2938337"/>
                <a:ext cx="3548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3" name="墨迹 112"/>
              <p14:cNvContentPartPr/>
              <p14:nvPr/>
            </p14:nvContentPartPr>
            <p14:xfrm>
              <a:off x="5428191" y="2377176"/>
              <a:ext cx="600075" cy="27141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1"/>
            </p:blipFill>
            <p:spPr>
              <a:xfrm>
                <a:off x="5428191" y="2377176"/>
                <a:ext cx="600075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4" name="墨迹 113"/>
              <p14:cNvContentPartPr/>
              <p14:nvPr/>
            </p14:nvContentPartPr>
            <p14:xfrm>
              <a:off x="1667933" y="3581274"/>
              <a:ext cx="16933" cy="592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3"/>
            </p:blipFill>
            <p:spPr>
              <a:xfrm>
                <a:off x="1667933" y="3581274"/>
                <a:ext cx="169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5" name="墨迹 114"/>
              <p14:cNvContentPartPr/>
              <p14:nvPr/>
            </p14:nvContentPartPr>
            <p14:xfrm>
              <a:off x="1501422" y="3773027"/>
              <a:ext cx="62089" cy="5357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5"/>
            </p:blipFill>
            <p:spPr>
              <a:xfrm>
                <a:off x="1501422" y="3773027"/>
                <a:ext cx="62089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6" name="墨迹 115"/>
              <p14:cNvContentPartPr/>
              <p14:nvPr/>
            </p14:nvContentPartPr>
            <p14:xfrm>
              <a:off x="1766711" y="3744829"/>
              <a:ext cx="25400" cy="366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7"/>
            </p:blipFill>
            <p:spPr>
              <a:xfrm>
                <a:off x="1766711" y="3744829"/>
                <a:ext cx="254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7" name="墨迹 116"/>
              <p14:cNvContentPartPr/>
              <p14:nvPr/>
            </p14:nvContentPartPr>
            <p14:xfrm>
              <a:off x="2130777" y="3528753"/>
              <a:ext cx="347134" cy="36835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9"/>
            </p:blipFill>
            <p:spPr>
              <a:xfrm>
                <a:off x="2130777" y="3528753"/>
                <a:ext cx="347134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8" name="墨迹 117"/>
              <p14:cNvContentPartPr/>
              <p14:nvPr/>
            </p14:nvContentPartPr>
            <p14:xfrm>
              <a:off x="2460977" y="3543734"/>
              <a:ext cx="424039" cy="34949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1"/>
            </p:blipFill>
            <p:spPr>
              <a:xfrm>
                <a:off x="2460977" y="3543734"/>
                <a:ext cx="424039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9" name="墨迹 118"/>
              <p14:cNvContentPartPr/>
              <p14:nvPr/>
            </p14:nvContentPartPr>
            <p14:xfrm>
              <a:off x="2785533" y="3457727"/>
              <a:ext cx="59267" cy="106821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3"/>
            </p:blipFill>
            <p:spPr>
              <a:xfrm>
                <a:off x="2785533" y="3457727"/>
                <a:ext cx="59267" cy="1068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0" name="墨迹 119"/>
              <p14:cNvContentPartPr/>
              <p14:nvPr/>
            </p14:nvContentPartPr>
            <p14:xfrm>
              <a:off x="3053644" y="3697948"/>
              <a:ext cx="43744" cy="6944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5"/>
            </p:blipFill>
            <p:spPr>
              <a:xfrm>
                <a:off x="3053644" y="3697948"/>
                <a:ext cx="43744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1" name="墨迹 120"/>
              <p14:cNvContentPartPr/>
              <p14:nvPr/>
            </p14:nvContentPartPr>
            <p14:xfrm>
              <a:off x="3027715" y="3801226"/>
              <a:ext cx="34396" cy="366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7"/>
            </p:blipFill>
            <p:spPr>
              <a:xfrm>
                <a:off x="3027715" y="3801226"/>
                <a:ext cx="3439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2" name="墨迹 121"/>
              <p14:cNvContentPartPr/>
              <p14:nvPr/>
            </p14:nvContentPartPr>
            <p14:xfrm>
              <a:off x="3790244" y="3541795"/>
              <a:ext cx="115711" cy="34825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9"/>
            </p:blipFill>
            <p:spPr>
              <a:xfrm>
                <a:off x="3790244" y="3541795"/>
                <a:ext cx="115711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3981273" y="3591849"/>
              <a:ext cx="43215" cy="24180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3981273" y="3591849"/>
                <a:ext cx="43215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4007555" y="3660231"/>
              <a:ext cx="95956" cy="394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4007555" y="3660231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4066822" y="3530692"/>
              <a:ext cx="76200" cy="40589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4066822" y="3530692"/>
                <a:ext cx="76200" cy="405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4126088" y="3673450"/>
              <a:ext cx="90312" cy="19827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4126088" y="3673450"/>
                <a:ext cx="90312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4247444" y="3615113"/>
              <a:ext cx="36689" cy="20585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4247444" y="3615113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4248150" y="3555014"/>
              <a:ext cx="107244" cy="27582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4248150" y="3555014"/>
                <a:ext cx="107244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4387144" y="3575634"/>
              <a:ext cx="224367" cy="39196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4387144" y="3575634"/>
                <a:ext cx="224367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4628444" y="3536156"/>
              <a:ext cx="146756" cy="36094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4628444" y="3536156"/>
                <a:ext cx="14675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4900083" y="3654592"/>
              <a:ext cx="179917" cy="1127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4900083" y="3654592"/>
                <a:ext cx="1799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4964288" y="3543734"/>
              <a:ext cx="36689" cy="3392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4964288" y="3543734"/>
                <a:ext cx="36689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5262033" y="3493329"/>
              <a:ext cx="139700" cy="3248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5262033" y="3493329"/>
                <a:ext cx="139700" cy="324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5413022" y="3581274"/>
              <a:ext cx="56444" cy="18611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5413022" y="3581274"/>
                <a:ext cx="564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5435600" y="3541972"/>
              <a:ext cx="94015" cy="25925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5435600" y="3541972"/>
                <a:ext cx="94015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5566833" y="3540033"/>
              <a:ext cx="91017" cy="28234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5566833" y="3540033"/>
                <a:ext cx="91017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5678311" y="3578454"/>
              <a:ext cx="231422" cy="27071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5678311" y="3578454"/>
                <a:ext cx="2314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5932311" y="3474118"/>
              <a:ext cx="118533" cy="30454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5932311" y="3474118"/>
                <a:ext cx="1185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6073422" y="3626393"/>
              <a:ext cx="121355" cy="11279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6073422" y="3626393"/>
                <a:ext cx="12135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6110111" y="3639611"/>
              <a:ext cx="47978" cy="16725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6110111" y="3639611"/>
                <a:ext cx="4797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6011333" y="3429000"/>
              <a:ext cx="231422" cy="46810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6011333" y="3429000"/>
                <a:ext cx="231422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6310488" y="3383881"/>
              <a:ext cx="115712" cy="2819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6310488" y="3383881"/>
                <a:ext cx="1157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6462888" y="3583213"/>
              <a:ext cx="160867" cy="2344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6462888" y="3583213"/>
                <a:ext cx="16086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6433255" y="3665871"/>
              <a:ext cx="190500" cy="1974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6433255" y="3665871"/>
                <a:ext cx="1905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6780388" y="3566293"/>
              <a:ext cx="132115" cy="13412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6780388" y="3566293"/>
                <a:ext cx="132115" cy="134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6942666" y="3615113"/>
              <a:ext cx="47978" cy="9023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6942666" y="3615113"/>
                <a:ext cx="479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7068255" y="3581274"/>
              <a:ext cx="224367" cy="1360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7068255" y="3581274"/>
                <a:ext cx="224367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7236177" y="3451559"/>
              <a:ext cx="180623" cy="43990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7236177" y="3451559"/>
                <a:ext cx="180623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7405511" y="3419130"/>
              <a:ext cx="169333" cy="4370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7405511" y="3419130"/>
                <a:ext cx="169333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7748763" y="3562592"/>
              <a:ext cx="424392" cy="15051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7748763" y="3562592"/>
                <a:ext cx="424392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8147050" y="3457198"/>
              <a:ext cx="74083" cy="22136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8147050" y="3457198"/>
                <a:ext cx="74083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8269111" y="3558715"/>
              <a:ext cx="11289" cy="3947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8269111" y="3558715"/>
                <a:ext cx="112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8401755" y="3465658"/>
              <a:ext cx="118534" cy="23405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8401755" y="3465658"/>
                <a:ext cx="1185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8534400" y="3395161"/>
              <a:ext cx="149577" cy="5075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8534400" y="3395161"/>
                <a:ext cx="1495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8695266" y="3295759"/>
              <a:ext cx="40922" cy="2601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8695266" y="3295759"/>
                <a:ext cx="4092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1761066" y="4669756"/>
              <a:ext cx="28222" cy="223653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1761066" y="4669756"/>
                <a:ext cx="28222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1823155" y="4589389"/>
              <a:ext cx="129822" cy="41029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1823155" y="4589389"/>
                <a:ext cx="129822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2015066" y="4576699"/>
              <a:ext cx="208845" cy="648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2015066" y="4576699"/>
                <a:ext cx="20884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2082800" y="4509022"/>
              <a:ext cx="62088" cy="1473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2082800" y="4509022"/>
                <a:ext cx="62088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1990725" y="4531581"/>
              <a:ext cx="214312" cy="35213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1990725" y="4531581"/>
                <a:ext cx="214312" cy="35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2094088" y="4675396"/>
              <a:ext cx="200378" cy="7331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2094088" y="4675396"/>
                <a:ext cx="2003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2235200" y="4709235"/>
              <a:ext cx="22577" cy="45118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2235200" y="4709235"/>
                <a:ext cx="22577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2106788" y="4791012"/>
              <a:ext cx="70027" cy="12689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2106788" y="4791012"/>
                <a:ext cx="7002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2540000" y="4759993"/>
              <a:ext cx="65793" cy="535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2540000" y="4759993"/>
                <a:ext cx="6579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2465211" y="4855870"/>
              <a:ext cx="63500" cy="3947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2465211" y="4855870"/>
                <a:ext cx="635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3697111" y="4573879"/>
              <a:ext cx="107244" cy="33415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3697111" y="4573879"/>
                <a:ext cx="107244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3842102" y="4618998"/>
              <a:ext cx="92075" cy="19668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3842102" y="4618998"/>
                <a:ext cx="92075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3917244" y="4599259"/>
              <a:ext cx="191911" cy="25520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3917244" y="4599259"/>
                <a:ext cx="191911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4064000" y="4665526"/>
              <a:ext cx="183444" cy="19386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4064000" y="4665526"/>
                <a:ext cx="18344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4267200" y="4579519"/>
              <a:ext cx="107244" cy="1692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4267200" y="4579519"/>
                <a:ext cx="107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4318000" y="4513780"/>
              <a:ext cx="33866" cy="17853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4318000" y="4513780"/>
                <a:ext cx="338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4377266" y="4483643"/>
              <a:ext cx="189089" cy="33838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4377266" y="4483643"/>
                <a:ext cx="1890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4632501" y="4607718"/>
              <a:ext cx="187854" cy="1128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4632501" y="4607718"/>
                <a:ext cx="1878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4732866" y="4498976"/>
              <a:ext cx="36689" cy="28639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4732866" y="4498976"/>
                <a:ext cx="36689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5085644" y="4489282"/>
              <a:ext cx="112889" cy="31741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5085644" y="4489282"/>
                <a:ext cx="112889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5238044" y="4572293"/>
              <a:ext cx="39511" cy="18770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5238044" y="4572293"/>
                <a:ext cx="39511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5260622" y="4613358"/>
              <a:ext cx="127000" cy="6767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5260622" y="4613358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5359400" y="4492807"/>
              <a:ext cx="42333" cy="40536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5359400" y="4492807"/>
                <a:ext cx="42333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5441244" y="4511842"/>
              <a:ext cx="90311" cy="3383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5441244" y="4511842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5472288" y="4461083"/>
              <a:ext cx="47978" cy="15509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5472288" y="4461083"/>
                <a:ext cx="479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5517444" y="4399045"/>
              <a:ext cx="149578" cy="37504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5517444" y="4399045"/>
                <a:ext cx="149578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5847644" y="4530171"/>
              <a:ext cx="225778" cy="2960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5847644" y="4530171"/>
                <a:ext cx="225778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5815188" y="4647197"/>
              <a:ext cx="196144" cy="5075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5815188" y="4647197"/>
                <a:ext cx="1961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6509455" y="4438524"/>
              <a:ext cx="150989" cy="33274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6509455" y="4438524"/>
                <a:ext cx="150989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6702777" y="4515719"/>
              <a:ext cx="42334" cy="19069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6702777" y="451571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6718828" y="4459497"/>
              <a:ext cx="108832" cy="27300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6718828" y="4459497"/>
                <a:ext cx="108832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6882694" y="4480294"/>
              <a:ext cx="82550" cy="20497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6882694" y="4480294"/>
                <a:ext cx="82550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8" name="墨迹 187"/>
              <p14:cNvContentPartPr/>
              <p14:nvPr/>
            </p14:nvContentPartPr>
            <p14:xfrm>
              <a:off x="7004755" y="4519596"/>
              <a:ext cx="173038" cy="15650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1"/>
            </p:blipFill>
            <p:spPr>
              <a:xfrm>
                <a:off x="7004755" y="4519596"/>
                <a:ext cx="17303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9" name="墨迹 188"/>
              <p14:cNvContentPartPr/>
              <p14:nvPr/>
            </p14:nvContentPartPr>
            <p14:xfrm>
              <a:off x="7089422" y="4500562"/>
              <a:ext cx="28222" cy="14381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3"/>
            </p:blipFill>
            <p:spPr>
              <a:xfrm>
                <a:off x="7089422" y="4500562"/>
                <a:ext cx="282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0" name="墨迹 189"/>
              <p14:cNvContentPartPr/>
              <p14:nvPr/>
            </p14:nvContentPartPr>
            <p14:xfrm>
              <a:off x="7100711" y="4551320"/>
              <a:ext cx="107244" cy="2255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5"/>
            </p:blipFill>
            <p:spPr>
              <a:xfrm>
                <a:off x="7100711" y="455132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1" name="墨迹 190"/>
              <p14:cNvContentPartPr/>
              <p14:nvPr/>
            </p14:nvContentPartPr>
            <p14:xfrm>
              <a:off x="7185377" y="4480823"/>
              <a:ext cx="39512" cy="25661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7"/>
            </p:blipFill>
            <p:spPr>
              <a:xfrm>
                <a:off x="7185377" y="4480823"/>
                <a:ext cx="3951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2" name="墨迹 191"/>
              <p14:cNvContentPartPr/>
              <p14:nvPr/>
            </p14:nvContentPartPr>
            <p14:xfrm>
              <a:off x="7247466" y="4400456"/>
              <a:ext cx="90311" cy="30313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9"/>
            </p:blipFill>
            <p:spPr>
              <a:xfrm>
                <a:off x="7247466" y="4400456"/>
                <a:ext cx="90311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3" name="墨迹 192"/>
              <p14:cNvContentPartPr/>
              <p14:nvPr/>
            </p14:nvContentPartPr>
            <p14:xfrm>
              <a:off x="7337777" y="4538455"/>
              <a:ext cx="112889" cy="14822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1"/>
            </p:blipFill>
            <p:spPr>
              <a:xfrm>
                <a:off x="7337777" y="4538455"/>
                <a:ext cx="112889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4" name="墨迹 193"/>
              <p14:cNvContentPartPr/>
              <p14:nvPr/>
            </p14:nvContentPartPr>
            <p14:xfrm>
              <a:off x="7385755" y="4569650"/>
              <a:ext cx="36689" cy="20726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3"/>
            </p:blipFill>
            <p:spPr>
              <a:xfrm>
                <a:off x="7385755" y="4569650"/>
                <a:ext cx="36689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5" name="墨迹 194"/>
              <p14:cNvContentPartPr/>
              <p14:nvPr/>
            </p14:nvContentPartPr>
            <p14:xfrm>
              <a:off x="7402688" y="4303169"/>
              <a:ext cx="172156" cy="47938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5"/>
            </p:blipFill>
            <p:spPr>
              <a:xfrm>
                <a:off x="7402688" y="4303169"/>
                <a:ext cx="172156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6" name="墨迹 195"/>
              <p14:cNvContentPartPr/>
              <p14:nvPr/>
            </p14:nvContentPartPr>
            <p14:xfrm>
              <a:off x="7704666" y="4263690"/>
              <a:ext cx="132644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7"/>
            </p:blipFill>
            <p:spPr>
              <a:xfrm>
                <a:off x="7704666" y="4263690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7" name="墨迹 196"/>
              <p14:cNvContentPartPr/>
              <p14:nvPr/>
            </p14:nvContentPartPr>
            <p14:xfrm>
              <a:off x="7776633" y="4523121"/>
              <a:ext cx="182034" cy="1128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9"/>
            </p:blipFill>
            <p:spPr>
              <a:xfrm>
                <a:off x="7776633" y="4523121"/>
                <a:ext cx="1820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8" name="墨迹 197"/>
              <p14:cNvContentPartPr/>
              <p14:nvPr/>
            </p14:nvContentPartPr>
            <p14:xfrm>
              <a:off x="7831666" y="4430065"/>
              <a:ext cx="64911" cy="30454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1"/>
            </p:blipFill>
            <p:spPr>
              <a:xfrm>
                <a:off x="7831666" y="4430065"/>
                <a:ext cx="6491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9" name="墨迹 198"/>
              <p14:cNvContentPartPr/>
              <p14:nvPr/>
            </p14:nvContentPartPr>
            <p14:xfrm>
              <a:off x="8218311" y="4395345"/>
              <a:ext cx="180622" cy="34420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3"/>
            </p:blipFill>
            <p:spPr>
              <a:xfrm>
                <a:off x="8218311" y="4395345"/>
                <a:ext cx="180622" cy="344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0" name="墨迹 199"/>
              <p14:cNvContentPartPr/>
              <p14:nvPr/>
            </p14:nvContentPartPr>
            <p14:xfrm>
              <a:off x="8361715" y="4506202"/>
              <a:ext cx="138818" cy="17201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5"/>
            </p:blipFill>
            <p:spPr>
              <a:xfrm>
                <a:off x="8361715" y="4506202"/>
                <a:ext cx="13881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1" name="墨迹 200"/>
              <p14:cNvContentPartPr/>
              <p14:nvPr/>
            </p14:nvContentPartPr>
            <p14:xfrm>
              <a:off x="8370711" y="4500562"/>
              <a:ext cx="84666" cy="4511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7"/>
            </p:blipFill>
            <p:spPr>
              <a:xfrm>
                <a:off x="8370711" y="4500562"/>
                <a:ext cx="846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2" name="墨迹 201"/>
              <p14:cNvContentPartPr/>
              <p14:nvPr/>
            </p14:nvContentPartPr>
            <p14:xfrm>
              <a:off x="8429977" y="4481528"/>
              <a:ext cx="53623" cy="1730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9"/>
            </p:blipFill>
            <p:spPr>
              <a:xfrm>
                <a:off x="8429977" y="4481528"/>
                <a:ext cx="53623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3" name="墨迹 202"/>
              <p14:cNvContentPartPr/>
              <p14:nvPr/>
            </p14:nvContentPartPr>
            <p14:xfrm>
              <a:off x="8455377" y="4408739"/>
              <a:ext cx="135467" cy="46969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1"/>
            </p:blipFill>
            <p:spPr>
              <a:xfrm>
                <a:off x="8455377" y="4408739"/>
                <a:ext cx="135467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4" name="墨迹 203"/>
              <p14:cNvContentPartPr/>
              <p14:nvPr/>
            </p14:nvContentPartPr>
            <p14:xfrm>
              <a:off x="8596488" y="4478003"/>
              <a:ext cx="118534" cy="112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3"/>
            </p:blipFill>
            <p:spPr>
              <a:xfrm>
                <a:off x="8596488" y="4478003"/>
                <a:ext cx="1185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5" name="墨迹 204"/>
              <p14:cNvContentPartPr/>
              <p14:nvPr/>
            </p14:nvContentPartPr>
            <p14:xfrm>
              <a:off x="8588022" y="4331368"/>
              <a:ext cx="245533" cy="45118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5"/>
            </p:blipFill>
            <p:spPr>
              <a:xfrm>
                <a:off x="8588022" y="4331368"/>
                <a:ext cx="245533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6" name="墨迹 205"/>
              <p14:cNvContentPartPr/>
              <p14:nvPr/>
            </p14:nvContentPartPr>
            <p14:xfrm>
              <a:off x="6423377" y="4889708"/>
              <a:ext cx="1283406" cy="4511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7"/>
            </p:blipFill>
            <p:spPr>
              <a:xfrm>
                <a:off x="6423377" y="4889708"/>
                <a:ext cx="12834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7" name="墨迹 206"/>
              <p14:cNvContentPartPr/>
              <p14:nvPr/>
            </p14:nvContentPartPr>
            <p14:xfrm>
              <a:off x="5124273" y="3902743"/>
              <a:ext cx="1372482" cy="6380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9"/>
            </p:blipFill>
            <p:spPr>
              <a:xfrm>
                <a:off x="5124273" y="3902743"/>
                <a:ext cx="1372482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8" name="墨迹 207"/>
              <p14:cNvContentPartPr/>
              <p14:nvPr/>
            </p14:nvContentPartPr>
            <p14:xfrm>
              <a:off x="6225822" y="3925302"/>
              <a:ext cx="342371" cy="51886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1"/>
            </p:blipFill>
            <p:spPr>
              <a:xfrm>
                <a:off x="6225822" y="3925302"/>
                <a:ext cx="342371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9" name="墨迹 208"/>
              <p14:cNvContentPartPr/>
              <p14:nvPr/>
            </p14:nvContentPartPr>
            <p14:xfrm>
              <a:off x="6187722" y="3933762"/>
              <a:ext cx="21166" cy="256611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3"/>
            </p:blipFill>
            <p:spPr>
              <a:xfrm>
                <a:off x="6187722" y="3933762"/>
                <a:ext cx="211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0" name="墨迹 209"/>
              <p14:cNvContentPartPr/>
              <p14:nvPr/>
            </p14:nvContentPartPr>
            <p14:xfrm>
              <a:off x="6225822" y="3925302"/>
              <a:ext cx="268111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5"/>
            </p:blipFill>
            <p:spPr>
              <a:xfrm>
                <a:off x="6225822" y="3925302"/>
                <a:ext cx="268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1" name="墨迹 210"/>
              <p14:cNvContentPartPr/>
              <p14:nvPr/>
            </p14:nvContentPartPr>
            <p14:xfrm>
              <a:off x="2833511" y="5701840"/>
              <a:ext cx="50800" cy="7613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7"/>
            </p:blipFill>
            <p:spPr>
              <a:xfrm>
                <a:off x="2833511" y="5701840"/>
                <a:ext cx="508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2" name="墨迹 211"/>
              <p14:cNvContentPartPr/>
              <p14:nvPr/>
            </p14:nvContentPartPr>
            <p14:xfrm>
              <a:off x="2692400" y="5876674"/>
              <a:ext cx="90311" cy="70497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9"/>
            </p:blipFill>
            <p:spPr>
              <a:xfrm>
                <a:off x="2692400" y="5876674"/>
                <a:ext cx="903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3" name="墨迹 212"/>
              <p14:cNvContentPartPr/>
              <p14:nvPr/>
            </p14:nvContentPartPr>
            <p14:xfrm>
              <a:off x="2912533" y="5944352"/>
              <a:ext cx="50800" cy="2537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1"/>
            </p:blipFill>
            <p:spPr>
              <a:xfrm>
                <a:off x="2912533" y="5944352"/>
                <a:ext cx="508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4" name="墨迹 213"/>
              <p14:cNvContentPartPr/>
              <p14:nvPr/>
            </p14:nvContentPartPr>
            <p14:xfrm>
              <a:off x="3539066" y="5707480"/>
              <a:ext cx="112889" cy="32358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3"/>
            </p:blipFill>
            <p:spPr>
              <a:xfrm>
                <a:off x="3539066" y="5707480"/>
                <a:ext cx="112889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5" name="墨迹 214"/>
              <p14:cNvContentPartPr/>
              <p14:nvPr/>
            </p14:nvContentPartPr>
            <p14:xfrm>
              <a:off x="3712456" y="5728629"/>
              <a:ext cx="187855" cy="25449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5"/>
            </p:blipFill>
            <p:spPr>
              <a:xfrm>
                <a:off x="3712456" y="5728629"/>
                <a:ext cx="187855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6" name="墨迹 215"/>
              <p14:cNvContentPartPr/>
              <p14:nvPr/>
            </p14:nvContentPartPr>
            <p14:xfrm>
              <a:off x="3917244" y="5783617"/>
              <a:ext cx="132644" cy="20021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7"/>
            </p:blipFill>
            <p:spPr>
              <a:xfrm>
                <a:off x="3917244" y="5783617"/>
                <a:ext cx="1326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7" name="墨迹 216"/>
              <p14:cNvContentPartPr/>
              <p14:nvPr/>
            </p14:nvContentPartPr>
            <p14:xfrm>
              <a:off x="4064000" y="5769518"/>
              <a:ext cx="127000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9"/>
            </p:blipFill>
            <p:spPr>
              <a:xfrm>
                <a:off x="4064000" y="5769518"/>
                <a:ext cx="127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8" name="墨迹 217"/>
              <p14:cNvContentPartPr/>
              <p14:nvPr/>
            </p14:nvContentPartPr>
            <p14:xfrm>
              <a:off x="4116211" y="5693380"/>
              <a:ext cx="43744" cy="16355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1"/>
            </p:blipFill>
            <p:spPr>
              <a:xfrm>
                <a:off x="4116211" y="5693380"/>
                <a:ext cx="437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9" name="墨迹 218"/>
              <p14:cNvContentPartPr/>
              <p14:nvPr/>
            </p14:nvContentPartPr>
            <p14:xfrm>
              <a:off x="4148666" y="5645442"/>
              <a:ext cx="163689" cy="32710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3"/>
            </p:blipFill>
            <p:spPr>
              <a:xfrm>
                <a:off x="4148666" y="5645442"/>
                <a:ext cx="16368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0" name="墨迹 219"/>
              <p14:cNvContentPartPr/>
              <p14:nvPr/>
            </p14:nvContentPartPr>
            <p14:xfrm>
              <a:off x="4443588" y="5814636"/>
              <a:ext cx="159456" cy="1691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5"/>
            </p:blipFill>
            <p:spPr>
              <a:xfrm>
                <a:off x="4443588" y="5814636"/>
                <a:ext cx="1594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1" name="墨迹 220"/>
              <p14:cNvContentPartPr/>
              <p14:nvPr/>
            </p14:nvContentPartPr>
            <p14:xfrm>
              <a:off x="4492977" y="5711534"/>
              <a:ext cx="50800" cy="297676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7"/>
            </p:blipFill>
            <p:spPr>
              <a:xfrm>
                <a:off x="4492977" y="5711534"/>
                <a:ext cx="50800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2" name="墨迹 221"/>
              <p14:cNvContentPartPr/>
              <p14:nvPr/>
            </p14:nvContentPartPr>
            <p14:xfrm>
              <a:off x="4754033" y="5681219"/>
              <a:ext cx="145344" cy="31530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9"/>
            </p:blipFill>
            <p:spPr>
              <a:xfrm>
                <a:off x="4754033" y="5681219"/>
                <a:ext cx="145344" cy="315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3" name="墨迹 222"/>
              <p14:cNvContentPartPr/>
              <p14:nvPr/>
            </p14:nvContentPartPr>
            <p14:xfrm>
              <a:off x="4885266" y="5722989"/>
              <a:ext cx="93134" cy="215546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1"/>
            </p:blipFill>
            <p:spPr>
              <a:xfrm>
                <a:off x="4885266" y="5722989"/>
                <a:ext cx="93134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4" name="墨迹 223"/>
              <p14:cNvContentPartPr/>
              <p14:nvPr/>
            </p14:nvContentPartPr>
            <p14:xfrm>
              <a:off x="4972755" y="5651082"/>
              <a:ext cx="39511" cy="456824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3"/>
            </p:blipFill>
            <p:spPr>
              <a:xfrm>
                <a:off x="4972755" y="5651082"/>
                <a:ext cx="3951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5" name="墨迹 224"/>
              <p14:cNvContentPartPr/>
              <p14:nvPr/>
            </p14:nvContentPartPr>
            <p14:xfrm>
              <a:off x="5057422" y="5724399"/>
              <a:ext cx="124178" cy="3383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5"/>
            </p:blipFill>
            <p:spPr>
              <a:xfrm>
                <a:off x="5057422" y="5724399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6" name="墨迹 225"/>
              <p14:cNvContentPartPr/>
              <p14:nvPr/>
            </p14:nvContentPartPr>
            <p14:xfrm>
              <a:off x="5096933" y="5642270"/>
              <a:ext cx="50800" cy="22312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7"/>
            </p:blipFill>
            <p:spPr>
              <a:xfrm>
                <a:off x="5096933" y="5642270"/>
                <a:ext cx="50800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7" name="墨迹 226"/>
              <p14:cNvContentPartPr/>
              <p14:nvPr/>
            </p14:nvContentPartPr>
            <p14:xfrm>
              <a:off x="5144911" y="5617243"/>
              <a:ext cx="155222" cy="38632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9"/>
            </p:blipFill>
            <p:spPr>
              <a:xfrm>
                <a:off x="5144911" y="5617243"/>
                <a:ext cx="155222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8" name="墨迹 227"/>
              <p14:cNvContentPartPr/>
              <p14:nvPr/>
            </p14:nvContentPartPr>
            <p14:xfrm>
              <a:off x="5733344" y="5707480"/>
              <a:ext cx="114300" cy="277936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1"/>
            </p:blipFill>
            <p:spPr>
              <a:xfrm>
                <a:off x="5733344" y="5707480"/>
                <a:ext cx="114300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9" name="墨迹 228"/>
              <p14:cNvContentPartPr/>
              <p14:nvPr/>
            </p14:nvContentPartPr>
            <p14:xfrm>
              <a:off x="5894211" y="5730744"/>
              <a:ext cx="74789" cy="176244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3"/>
            </p:blipFill>
            <p:spPr>
              <a:xfrm>
                <a:off x="5894211" y="5730744"/>
                <a:ext cx="74789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0" name="墨迹 229"/>
              <p14:cNvContentPartPr/>
              <p14:nvPr/>
            </p14:nvContentPartPr>
            <p14:xfrm>
              <a:off x="5960533" y="5622178"/>
              <a:ext cx="50800" cy="43779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5"/>
            </p:blipFill>
            <p:spPr>
              <a:xfrm>
                <a:off x="5960533" y="5622178"/>
                <a:ext cx="50800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1" name="墨迹 230"/>
              <p14:cNvContentPartPr/>
              <p14:nvPr/>
            </p14:nvContentPartPr>
            <p14:xfrm>
              <a:off x="6005688" y="5775158"/>
              <a:ext cx="60149" cy="18329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7"/>
            </p:blipFill>
            <p:spPr>
              <a:xfrm>
                <a:off x="6005688" y="5775158"/>
                <a:ext cx="60149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2" name="墨迹 231"/>
              <p14:cNvContentPartPr/>
              <p14:nvPr/>
            </p14:nvContentPartPr>
            <p14:xfrm>
              <a:off x="5348111" y="5797716"/>
              <a:ext cx="243240" cy="62038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9"/>
            </p:blipFill>
            <p:spPr>
              <a:xfrm>
                <a:off x="5348111" y="5797716"/>
                <a:ext cx="24324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3" name="墨迹 232"/>
              <p14:cNvContentPartPr/>
              <p14:nvPr/>
            </p14:nvContentPartPr>
            <p14:xfrm>
              <a:off x="5458177" y="5684921"/>
              <a:ext cx="39512" cy="32710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1"/>
            </p:blipFill>
            <p:spPr>
              <a:xfrm>
                <a:off x="5458177" y="5684921"/>
                <a:ext cx="3951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4" name="墨迹 233"/>
              <p14:cNvContentPartPr/>
              <p14:nvPr/>
            </p14:nvContentPartPr>
            <p14:xfrm>
              <a:off x="6135511" y="5722637"/>
              <a:ext cx="39511" cy="207615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3"/>
            </p:blipFill>
            <p:spPr>
              <a:xfrm>
                <a:off x="6135511" y="5722637"/>
                <a:ext cx="3951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5" name="墨迹 234"/>
              <p14:cNvContentPartPr/>
              <p14:nvPr/>
            </p14:nvContentPartPr>
            <p14:xfrm>
              <a:off x="6169377" y="5698315"/>
              <a:ext cx="90312" cy="252381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5"/>
            </p:blipFill>
            <p:spPr>
              <a:xfrm>
                <a:off x="6169377" y="5698315"/>
                <a:ext cx="90312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6" name="墨迹 235"/>
              <p14:cNvContentPartPr/>
              <p14:nvPr/>
            </p14:nvContentPartPr>
            <p14:xfrm>
              <a:off x="6333066" y="5698315"/>
              <a:ext cx="167922" cy="37857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7"/>
            </p:blipFill>
            <p:spPr>
              <a:xfrm>
                <a:off x="6333066" y="5698315"/>
                <a:ext cx="167922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7" name="墨迹 236"/>
              <p14:cNvContentPartPr/>
              <p14:nvPr/>
            </p14:nvContentPartPr>
            <p14:xfrm>
              <a:off x="6392333" y="5662361"/>
              <a:ext cx="200378" cy="40606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9"/>
            </p:blipFill>
            <p:spPr>
              <a:xfrm>
                <a:off x="6392333" y="5662361"/>
                <a:ext cx="20037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8" name="墨迹 237"/>
              <p14:cNvContentPartPr/>
              <p14:nvPr/>
            </p14:nvContentPartPr>
            <p14:xfrm>
              <a:off x="6729588" y="5797716"/>
              <a:ext cx="235656" cy="846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1"/>
            </p:blipFill>
            <p:spPr>
              <a:xfrm>
                <a:off x="6729588" y="5797716"/>
                <a:ext cx="2356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9" name="墨迹 238"/>
              <p14:cNvContentPartPr/>
              <p14:nvPr/>
            </p14:nvContentPartPr>
            <p14:xfrm>
              <a:off x="7085188" y="5596094"/>
              <a:ext cx="190500" cy="39901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3"/>
            </p:blipFill>
            <p:spPr>
              <a:xfrm>
                <a:off x="7085188" y="5596094"/>
                <a:ext cx="190500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0" name="墨迹 239"/>
              <p14:cNvContentPartPr/>
              <p14:nvPr/>
            </p14:nvContentPartPr>
            <p14:xfrm>
              <a:off x="7258755" y="5677871"/>
              <a:ext cx="270934" cy="42157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5"/>
            </p:blipFill>
            <p:spPr>
              <a:xfrm>
                <a:off x="7258755" y="5677871"/>
                <a:ext cx="270934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1" name="墨迹 240"/>
              <p14:cNvContentPartPr/>
              <p14:nvPr/>
            </p14:nvContentPartPr>
            <p14:xfrm>
              <a:off x="7544505" y="5718759"/>
              <a:ext cx="89606" cy="1692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7"/>
            </p:blipFill>
            <p:spPr>
              <a:xfrm>
                <a:off x="7544505" y="5718759"/>
                <a:ext cx="8960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2" name="墨迹 241"/>
              <p14:cNvContentPartPr/>
              <p14:nvPr/>
            </p14:nvContentPartPr>
            <p14:xfrm>
              <a:off x="7546622" y="5617243"/>
              <a:ext cx="169333" cy="321469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9"/>
            </p:blipFill>
            <p:spPr>
              <a:xfrm>
                <a:off x="7546622" y="5617243"/>
                <a:ext cx="1693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3" name="墨迹 242"/>
              <p14:cNvContentPartPr/>
              <p14:nvPr/>
            </p14:nvContentPartPr>
            <p14:xfrm>
              <a:off x="7876822" y="5690560"/>
              <a:ext cx="155222" cy="4229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1"/>
            </p:blipFill>
            <p:spPr>
              <a:xfrm>
                <a:off x="7876822" y="5690560"/>
                <a:ext cx="1552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4" name="墨迹 243"/>
              <p14:cNvContentPartPr/>
              <p14:nvPr/>
            </p14:nvContentPartPr>
            <p14:xfrm>
              <a:off x="7827256" y="5797716"/>
              <a:ext cx="193499" cy="36659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3"/>
            </p:blipFill>
            <p:spPr>
              <a:xfrm>
                <a:off x="7827256" y="5797716"/>
                <a:ext cx="1934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5" name="墨迹 244"/>
              <p14:cNvContentPartPr/>
              <p14:nvPr/>
            </p14:nvContentPartPr>
            <p14:xfrm>
              <a:off x="8139288" y="5720169"/>
              <a:ext cx="110772" cy="15932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5"/>
            </p:blipFill>
            <p:spPr>
              <a:xfrm>
                <a:off x="8139288" y="5720169"/>
                <a:ext cx="110772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6" name="墨迹 245"/>
              <p14:cNvContentPartPr/>
              <p14:nvPr/>
            </p14:nvContentPartPr>
            <p14:xfrm>
              <a:off x="8257822" y="5786437"/>
              <a:ext cx="50800" cy="10151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7"/>
            </p:blipFill>
            <p:spPr>
              <a:xfrm>
                <a:off x="8257822" y="5786437"/>
                <a:ext cx="508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7" name="墨迹 246"/>
              <p14:cNvContentPartPr/>
              <p14:nvPr/>
            </p14:nvContentPartPr>
            <p14:xfrm>
              <a:off x="8382000" y="5715058"/>
              <a:ext cx="88900" cy="12548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9"/>
            </p:blipFill>
            <p:spPr>
              <a:xfrm>
                <a:off x="8382000" y="5715058"/>
                <a:ext cx="88900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8" name="墨迹 247"/>
              <p14:cNvContentPartPr/>
              <p14:nvPr/>
            </p14:nvContentPartPr>
            <p14:xfrm>
              <a:off x="8517466" y="5728277"/>
              <a:ext cx="71085" cy="11173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1"/>
            </p:blipFill>
            <p:spPr>
              <a:xfrm>
                <a:off x="8517466" y="5728277"/>
                <a:ext cx="71085" cy="111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9" name="墨迹 248"/>
              <p14:cNvContentPartPr/>
              <p14:nvPr/>
            </p14:nvContentPartPr>
            <p14:xfrm>
              <a:off x="8534400" y="5611779"/>
              <a:ext cx="180622" cy="343852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3"/>
            </p:blipFill>
            <p:spPr>
              <a:xfrm>
                <a:off x="8534400" y="5611779"/>
                <a:ext cx="180622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0" name="墨迹 249"/>
              <p14:cNvContentPartPr/>
              <p14:nvPr/>
            </p14:nvContentPartPr>
            <p14:xfrm>
              <a:off x="8686800" y="5601733"/>
              <a:ext cx="180622" cy="5498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5"/>
            </p:blipFill>
            <p:spPr>
              <a:xfrm>
                <a:off x="8686800" y="5601733"/>
                <a:ext cx="180622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1" name="墨迹 250"/>
              <p14:cNvContentPartPr/>
              <p14:nvPr/>
            </p14:nvContentPartPr>
            <p14:xfrm>
              <a:off x="9070622" y="5684921"/>
              <a:ext cx="19050" cy="1691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7"/>
            </p:blipFill>
            <p:spPr>
              <a:xfrm>
                <a:off x="9070622" y="5684921"/>
                <a:ext cx="190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2" name="墨迹 251"/>
              <p14:cNvContentPartPr/>
              <p14:nvPr/>
            </p14:nvContentPartPr>
            <p14:xfrm>
              <a:off x="9253184" y="5543220"/>
              <a:ext cx="410104" cy="31089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9"/>
            </p:blipFill>
            <p:spPr>
              <a:xfrm>
                <a:off x="9253184" y="5543220"/>
                <a:ext cx="410104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3" name="墨迹 252"/>
              <p14:cNvContentPartPr/>
              <p14:nvPr/>
            </p14:nvContentPartPr>
            <p14:xfrm>
              <a:off x="9776177" y="5713119"/>
              <a:ext cx="16934" cy="5075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1"/>
            </p:blipFill>
            <p:spPr>
              <a:xfrm>
                <a:off x="9776177" y="5713119"/>
                <a:ext cx="169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4" name="墨迹 253"/>
              <p14:cNvContentPartPr/>
              <p14:nvPr/>
            </p14:nvContentPartPr>
            <p14:xfrm>
              <a:off x="9889066" y="5568424"/>
              <a:ext cx="149578" cy="257492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3"/>
            </p:blipFill>
            <p:spPr>
              <a:xfrm>
                <a:off x="9889066" y="5568424"/>
                <a:ext cx="149578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5" name="墨迹 254"/>
              <p14:cNvContentPartPr/>
              <p14:nvPr/>
            </p14:nvContentPartPr>
            <p14:xfrm>
              <a:off x="10007600" y="5560845"/>
              <a:ext cx="121355" cy="6203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5"/>
            </p:blipFill>
            <p:spPr>
              <a:xfrm>
                <a:off x="10007600" y="5560845"/>
                <a:ext cx="1213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6" name="墨迹 255"/>
              <p14:cNvContentPartPr/>
              <p14:nvPr/>
            </p14:nvContentPartPr>
            <p14:xfrm>
              <a:off x="10143066" y="5445053"/>
              <a:ext cx="16934" cy="369583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7"/>
            </p:blipFill>
            <p:spPr>
              <a:xfrm>
                <a:off x="10143066" y="5445053"/>
                <a:ext cx="16934" cy="36958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" y="161925"/>
            <a:ext cx="8582025" cy="2047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5" y="2209800"/>
            <a:ext cx="9542145" cy="3116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28755" y="4125515"/>
              <a:ext cx="105018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28755" y="412551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51277" y="3857625"/>
              <a:ext cx="1844323" cy="17483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51277" y="3857625"/>
                <a:ext cx="1844323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098800" y="3981700"/>
              <a:ext cx="629355" cy="310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098800" y="3981700"/>
                <a:ext cx="6293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329288" y="3970420"/>
              <a:ext cx="3804356" cy="507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329288" y="3970420"/>
                <a:ext cx="38043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9228666" y="3694070"/>
              <a:ext cx="138289" cy="2305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4"/>
            </p:blipFill>
            <p:spPr>
              <a:xfrm>
                <a:off x="9228666" y="3694070"/>
                <a:ext cx="13828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392355" y="3863264"/>
              <a:ext cx="5645" cy="704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6"/>
            </p:blipFill>
            <p:spPr>
              <a:xfrm>
                <a:off x="9392355" y="3863264"/>
                <a:ext cx="564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533466" y="3572815"/>
              <a:ext cx="11289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8"/>
            </p:blipFill>
            <p:spPr>
              <a:xfrm>
                <a:off x="9533466" y="3572815"/>
                <a:ext cx="112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墨迹 16"/>
              <p14:cNvContentPartPr/>
              <p14:nvPr/>
            </p14:nvContentPartPr>
            <p14:xfrm>
              <a:off x="9530644" y="3546026"/>
              <a:ext cx="31044" cy="45823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0"/>
            </p:blipFill>
            <p:spPr>
              <a:xfrm>
                <a:off x="9530644" y="3546026"/>
                <a:ext cx="3104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墨迹 17"/>
              <p14:cNvContentPartPr/>
              <p14:nvPr/>
            </p14:nvContentPartPr>
            <p14:xfrm>
              <a:off x="9480902" y="3773027"/>
              <a:ext cx="269875" cy="27705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2"/>
            </p:blipFill>
            <p:spPr>
              <a:xfrm>
                <a:off x="9480902" y="3773027"/>
                <a:ext cx="269875" cy="27705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236220"/>
            <a:ext cx="9897110" cy="6385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18822" y="1739879"/>
              <a:ext cx="852311" cy="5668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018822" y="1739879"/>
                <a:ext cx="852311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774266" y="2952436"/>
              <a:ext cx="598311" cy="38068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774266" y="2952436"/>
                <a:ext cx="59831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071738" y="5507267"/>
              <a:ext cx="771173" cy="71343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071738" y="5507267"/>
                <a:ext cx="771173" cy="71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7967133" y="1827296"/>
              <a:ext cx="19756" cy="3115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7967133" y="1827296"/>
                <a:ext cx="197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7958666" y="2041608"/>
              <a:ext cx="3261078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7958666" y="2041608"/>
                <a:ext cx="32610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1223977" y="1773717"/>
              <a:ext cx="19755" cy="40888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1223977" y="1773717"/>
                <a:ext cx="19755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0089444" y="1645059"/>
              <a:ext cx="31044" cy="57702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0089444" y="1645059"/>
                <a:ext cx="31044" cy="577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7975600" y="2303330"/>
              <a:ext cx="16933" cy="2458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7975600" y="2303330"/>
                <a:ext cx="1693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7947377" y="2518171"/>
              <a:ext cx="105018" cy="599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7947377" y="2518171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7953022" y="2492792"/>
              <a:ext cx="3296355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7953022" y="2492792"/>
                <a:ext cx="32963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11249377" y="2255921"/>
              <a:ext cx="11288" cy="33274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11249377" y="2255921"/>
                <a:ext cx="1128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10066866" y="2016053"/>
              <a:ext cx="36689" cy="4804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10066866" y="2016053"/>
                <a:ext cx="36689" cy="480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8774994" y="1594478"/>
              <a:ext cx="191911" cy="2722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8774994" y="1594478"/>
                <a:ext cx="191911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8856133" y="1793457"/>
              <a:ext cx="124178" cy="10521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8856133" y="1793457"/>
                <a:ext cx="124178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9042400" y="1596064"/>
              <a:ext cx="129822" cy="676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9042400" y="1596064"/>
                <a:ext cx="12982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9036755" y="1708860"/>
              <a:ext cx="15522" cy="1635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9036755" y="1708860"/>
                <a:ext cx="155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9059333" y="1620738"/>
              <a:ext cx="129822" cy="2284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9059333" y="1620738"/>
                <a:ext cx="1298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9202384" y="1605581"/>
              <a:ext cx="161749" cy="22594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9202384" y="1605581"/>
                <a:ext cx="16174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9394825" y="1556585"/>
              <a:ext cx="285397" cy="48502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9394825" y="1556585"/>
                <a:ext cx="285397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438518" y="1488907"/>
              <a:ext cx="140582" cy="2440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438518" y="1488907"/>
                <a:ext cx="140582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363200" y="1550945"/>
              <a:ext cx="287867" cy="21202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363200" y="1550945"/>
                <a:ext cx="287867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521244" y="1529796"/>
              <a:ext cx="39511" cy="1565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521244" y="1529796"/>
                <a:ext cx="39511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0684227" y="1426870"/>
              <a:ext cx="446617" cy="3006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0684227" y="1426870"/>
                <a:ext cx="446617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11094155" y="1501597"/>
              <a:ext cx="8467" cy="4328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11094155" y="1501597"/>
                <a:ext cx="8467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906933" y="2315843"/>
              <a:ext cx="234244" cy="1127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906933" y="2315843"/>
                <a:ext cx="2342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9083851" y="2267200"/>
              <a:ext cx="65793" cy="3468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9083851" y="2267200"/>
                <a:ext cx="6579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9146822" y="2385636"/>
              <a:ext cx="42333" cy="1431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9146822" y="2385636"/>
                <a:ext cx="423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9260769" y="2329238"/>
              <a:ext cx="343253" cy="1127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9260769" y="2329238"/>
                <a:ext cx="34325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9615311" y="2307208"/>
              <a:ext cx="2822" cy="28710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9615311" y="2307208"/>
                <a:ext cx="2822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10494432" y="2208687"/>
              <a:ext cx="235656" cy="3177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10494432" y="2208687"/>
                <a:ext cx="235656" cy="3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726385" y="2328533"/>
              <a:ext cx="48860" cy="1284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726385" y="2328533"/>
                <a:ext cx="48860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0834335" y="2312319"/>
              <a:ext cx="254176" cy="958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0834335" y="2312319"/>
                <a:ext cx="25417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1113911" y="2280595"/>
              <a:ext cx="5644" cy="3306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1113911" y="2280595"/>
                <a:ext cx="564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048977" y="3291882"/>
              <a:ext cx="11289" cy="24427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048977" y="3291882"/>
                <a:ext cx="112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040511" y="3389521"/>
              <a:ext cx="3237089" cy="12407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040511" y="3389521"/>
                <a:ext cx="323708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11300177" y="3169569"/>
              <a:ext cx="11288" cy="34120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11300177" y="3169569"/>
                <a:ext cx="1128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8054622" y="3756108"/>
              <a:ext cx="11288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8054622" y="3756108"/>
                <a:ext cx="1128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8054622" y="3866084"/>
              <a:ext cx="3194755" cy="1832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8054622" y="3866084"/>
                <a:ext cx="319475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1277600" y="3632032"/>
              <a:ext cx="22577" cy="2848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1277600" y="3632032"/>
                <a:ext cx="22577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10092266" y="3147009"/>
              <a:ext cx="16934" cy="76137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10092266" y="3147009"/>
                <a:ext cx="16934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724143" y="2819901"/>
              <a:ext cx="266524" cy="2515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724143" y="2819901"/>
                <a:ext cx="26652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024533" y="2797342"/>
              <a:ext cx="218017" cy="38350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024533" y="2797342"/>
                <a:ext cx="21801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190566" y="3179438"/>
              <a:ext cx="241300" cy="29556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190566" y="3179438"/>
                <a:ext cx="241300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9427633" y="3292058"/>
              <a:ext cx="52211" cy="13412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9427633" y="3292058"/>
                <a:ext cx="52211" cy="134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9560101" y="3248526"/>
              <a:ext cx="317676" cy="12178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9560101" y="3248526"/>
                <a:ext cx="317676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9874955" y="3235484"/>
              <a:ext cx="19756" cy="2893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9874955" y="3235484"/>
                <a:ext cx="19756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9235722" y="1872590"/>
              <a:ext cx="145344" cy="18311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9235722" y="1872590"/>
                <a:ext cx="145344" cy="183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9377362" y="1975340"/>
              <a:ext cx="116593" cy="155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9377362" y="1975340"/>
                <a:ext cx="116593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9477022" y="1871004"/>
              <a:ext cx="211666" cy="3172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9477022" y="1871004"/>
                <a:ext cx="21166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549467" y="3220327"/>
              <a:ext cx="228600" cy="8318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549467" y="3220327"/>
                <a:ext cx="22860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0763955" y="3131500"/>
              <a:ext cx="33867" cy="25238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0763955" y="3131500"/>
                <a:ext cx="3386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0839450" y="3231606"/>
              <a:ext cx="46743" cy="13147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0839450" y="3231606"/>
                <a:ext cx="46743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0924293" y="3228787"/>
              <a:ext cx="59795" cy="6767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0924293" y="3228787"/>
                <a:ext cx="5979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0572044" y="1790637"/>
              <a:ext cx="203200" cy="26789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0572044" y="1790637"/>
                <a:ext cx="2032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0763955" y="1897264"/>
              <a:ext cx="70556" cy="1358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0763955" y="1897264"/>
                <a:ext cx="70556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0846857" y="1848269"/>
              <a:ext cx="271287" cy="30331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0846857" y="1848269"/>
                <a:ext cx="271287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922000" y="3185078"/>
              <a:ext cx="297744" cy="21572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922000" y="3185078"/>
                <a:ext cx="297744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0584744" y="3657412"/>
              <a:ext cx="218723" cy="27917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0584744" y="3657412"/>
                <a:ext cx="21872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0814755" y="3696890"/>
              <a:ext cx="388056" cy="25661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0814755" y="3696890"/>
                <a:ext cx="3880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9230783" y="3694423"/>
              <a:ext cx="240594" cy="24903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9230783" y="3694423"/>
                <a:ext cx="240594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9516533" y="3784307"/>
              <a:ext cx="19756" cy="874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9516533" y="3784307"/>
                <a:ext cx="197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9609137" y="3722269"/>
              <a:ext cx="288396" cy="12971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9609137" y="3722269"/>
                <a:ext cx="28839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9863666" y="3665166"/>
              <a:ext cx="47978" cy="34755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9863666" y="3665166"/>
                <a:ext cx="47978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9096022" y="2058527"/>
              <a:ext cx="643466" cy="45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9096022" y="2058527"/>
                <a:ext cx="6434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9149644" y="3383881"/>
              <a:ext cx="894644" cy="676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9149644" y="3383881"/>
                <a:ext cx="8946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8361362" y="4344763"/>
              <a:ext cx="110949" cy="1304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8361362" y="4344763"/>
                <a:ext cx="110949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8331200" y="4336303"/>
              <a:ext cx="167216" cy="22347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8331200" y="4336303"/>
                <a:ext cx="16721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8602133" y="4294709"/>
              <a:ext cx="242711" cy="38068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8602133" y="4294709"/>
                <a:ext cx="24271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7978422" y="4329253"/>
              <a:ext cx="174978" cy="25026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7978422" y="4329253"/>
                <a:ext cx="174978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8223955" y="4303169"/>
              <a:ext cx="84667" cy="31300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8223955" y="4303169"/>
                <a:ext cx="8466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8884355" y="4315859"/>
              <a:ext cx="95956" cy="28340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8884355" y="4315859"/>
                <a:ext cx="9595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9114190" y="4342648"/>
              <a:ext cx="175154" cy="366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9114190" y="4342648"/>
                <a:ext cx="17515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9091788" y="4466723"/>
              <a:ext cx="182034" cy="253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9091788" y="4466723"/>
                <a:ext cx="1820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567333" y="4291889"/>
              <a:ext cx="191911" cy="20303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567333" y="4291889"/>
                <a:ext cx="1919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9821333" y="4261575"/>
              <a:ext cx="161749" cy="24180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9821333" y="4261575"/>
                <a:ext cx="161749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9964737" y="4393406"/>
              <a:ext cx="99307" cy="1071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9964737" y="4393406"/>
                <a:ext cx="9930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0086622" y="4390586"/>
              <a:ext cx="169333" cy="197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0086622" y="4390586"/>
                <a:ext cx="1693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0278533" y="4252411"/>
              <a:ext cx="3704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0278533" y="4252411"/>
                <a:ext cx="370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0323688" y="4254526"/>
              <a:ext cx="413456" cy="2262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0323688" y="4254526"/>
                <a:ext cx="41345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0732911" y="4399045"/>
              <a:ext cx="14111" cy="2030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0732911" y="4399045"/>
                <a:ext cx="141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8229600" y="5692499"/>
              <a:ext cx="228600" cy="2032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8229600" y="5692499"/>
                <a:ext cx="228600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8466666" y="5673641"/>
              <a:ext cx="62089" cy="19739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8466666" y="5673641"/>
                <a:ext cx="620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8579555" y="5659541"/>
              <a:ext cx="177800" cy="20232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8579555" y="5659541"/>
                <a:ext cx="177800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8729133" y="5769518"/>
              <a:ext cx="115711" cy="9587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8729133" y="5769518"/>
                <a:ext cx="1157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876947" y="5749778"/>
              <a:ext cx="193675" cy="366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876947" y="5749778"/>
                <a:ext cx="19367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9064977" y="5639802"/>
              <a:ext cx="124178" cy="20109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9064977" y="5639802"/>
                <a:ext cx="12417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9200444" y="5741319"/>
              <a:ext cx="5644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9200444" y="5741319"/>
                <a:ext cx="56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9290755" y="5600324"/>
              <a:ext cx="150284" cy="30172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9290755" y="5600324"/>
                <a:ext cx="150284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547577" y="5630461"/>
              <a:ext cx="138289" cy="1644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547577" y="5630461"/>
                <a:ext cx="138289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9544755" y="5653021"/>
              <a:ext cx="90312" cy="1193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9544755" y="5653021"/>
                <a:ext cx="9031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9714088" y="5639802"/>
              <a:ext cx="28222" cy="1156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9714088" y="5639802"/>
                <a:ext cx="282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9806340" y="5521366"/>
              <a:ext cx="97719" cy="31582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9806340" y="5521366"/>
                <a:ext cx="9771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7975600" y="5961271"/>
              <a:ext cx="1958622" cy="1015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7975600" y="5961271"/>
                <a:ext cx="19586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585200" y="6151262"/>
              <a:ext cx="16933" cy="30067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585200" y="6151262"/>
                <a:ext cx="1693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8760177" y="6199552"/>
              <a:ext cx="353660" cy="12830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8760177" y="6199552"/>
                <a:ext cx="353660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249127" y="6187040"/>
              <a:ext cx="179917" cy="1464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249127" y="6187040"/>
                <a:ext cx="179917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10089444" y="5859755"/>
              <a:ext cx="132644" cy="15227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10089444" y="5859755"/>
                <a:ext cx="13264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10078861" y="5864689"/>
              <a:ext cx="123472" cy="1727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10078861" y="5864689"/>
                <a:ext cx="12347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10278533" y="5848475"/>
              <a:ext cx="50800" cy="13535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10278533" y="5848475"/>
                <a:ext cx="50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10353322" y="5859755"/>
              <a:ext cx="173566" cy="12407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10353322" y="5859755"/>
                <a:ext cx="17356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10442222" y="5737618"/>
              <a:ext cx="214489" cy="6297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10442222" y="5737618"/>
                <a:ext cx="214489" cy="629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611555" y="6096626"/>
              <a:ext cx="71085" cy="563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611555" y="6096626"/>
                <a:ext cx="7108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8808155" y="5346533"/>
              <a:ext cx="53622" cy="29326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8808155" y="5346533"/>
                <a:ext cx="536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8779403" y="5490347"/>
              <a:ext cx="215019" cy="17201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8779403" y="5490347"/>
                <a:ext cx="21501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9239955" y="5267575"/>
              <a:ext cx="50800" cy="34772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9239955" y="5267575"/>
                <a:ext cx="5080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9206088" y="5450869"/>
              <a:ext cx="200378" cy="1811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9206088" y="5450869"/>
                <a:ext cx="200378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8692444" y="5323973"/>
              <a:ext cx="28222" cy="31865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8692444" y="5323973"/>
                <a:ext cx="28222" cy="318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8630355" y="5476248"/>
              <a:ext cx="214489" cy="22523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8630355" y="5476248"/>
                <a:ext cx="214489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3428118" y="5940122"/>
              <a:ext cx="1352726" cy="6062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3428118" y="5940122"/>
                <a:ext cx="135272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024488" y="5442409"/>
              <a:ext cx="248356" cy="30454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024488" y="5442409"/>
                <a:ext cx="2483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251677" y="5400111"/>
              <a:ext cx="60678" cy="54353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251677" y="5400111"/>
                <a:ext cx="60678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227688" y="5355697"/>
              <a:ext cx="101600" cy="21642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227688" y="5355697"/>
                <a:ext cx="101600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323644" y="5374026"/>
              <a:ext cx="95956" cy="1276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323644" y="5374026"/>
                <a:ext cx="95956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047213" y="5949991"/>
              <a:ext cx="244475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047213" y="5949991"/>
                <a:ext cx="2444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7399866" y="5447344"/>
              <a:ext cx="79022" cy="13412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7399866" y="5447344"/>
                <a:ext cx="79022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7358944" y="5500746"/>
              <a:ext cx="157515" cy="25749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7358944" y="5500746"/>
                <a:ext cx="157515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7545916" y="5436769"/>
              <a:ext cx="102306" cy="36940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7545916" y="5436769"/>
                <a:ext cx="10230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7521222" y="5594684"/>
              <a:ext cx="127000" cy="902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7521222" y="5594684"/>
                <a:ext cx="1270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7653866" y="5457742"/>
              <a:ext cx="228600" cy="34737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7653866" y="5457742"/>
                <a:ext cx="228600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7866768" y="5444876"/>
              <a:ext cx="122943" cy="26260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7866768" y="5444876"/>
                <a:ext cx="122943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7927446" y="5701840"/>
              <a:ext cx="279576" cy="6485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7927446" y="5701840"/>
                <a:ext cx="27957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8037688" y="5654607"/>
              <a:ext cx="177094" cy="21642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8037688" y="5654607"/>
                <a:ext cx="177094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7394222" y="5884429"/>
              <a:ext cx="231422" cy="26859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7394222" y="5884429"/>
                <a:ext cx="231422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7542388" y="5927432"/>
              <a:ext cx="207434" cy="15227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7542388" y="5927432"/>
                <a:ext cx="2074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7648222" y="5852352"/>
              <a:ext cx="45155" cy="59958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7648222" y="5852352"/>
                <a:ext cx="45155" cy="5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7569200" y="6081117"/>
              <a:ext cx="101600" cy="944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7569200" y="6081117"/>
                <a:ext cx="101600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7676444" y="6119185"/>
              <a:ext cx="84666" cy="10715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7676444" y="6119185"/>
                <a:ext cx="846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7385755" y="6262119"/>
              <a:ext cx="36689" cy="2095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7385755" y="6262119"/>
                <a:ext cx="366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7413272" y="6271460"/>
              <a:ext cx="155928" cy="28410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7413272" y="6271460"/>
                <a:ext cx="15592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7450666" y="6279919"/>
              <a:ext cx="45156" cy="40606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7450666" y="6279919"/>
                <a:ext cx="4515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5873044" y="5814636"/>
              <a:ext cx="335844" cy="38897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5873044" y="5814636"/>
                <a:ext cx="335844" cy="388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10828867" y="4836130"/>
              <a:ext cx="105018" cy="599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10828867" y="483613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6152444" y="208672"/>
              <a:ext cx="39511" cy="25167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6152444" y="208672"/>
                <a:ext cx="39511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6254044" y="265070"/>
              <a:ext cx="208844" cy="1635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6254044" y="265070"/>
                <a:ext cx="20884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6500636" y="172718"/>
              <a:ext cx="278341" cy="25960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6500636" y="172718"/>
                <a:ext cx="278341" cy="259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6795911" y="200212"/>
              <a:ext cx="101600" cy="18858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6795911" y="200212"/>
                <a:ext cx="101600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6926438" y="63976"/>
              <a:ext cx="172862" cy="33997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6926438" y="63976"/>
                <a:ext cx="172862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7024511" y="216779"/>
              <a:ext cx="25400" cy="48537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7024511" y="216779"/>
                <a:ext cx="25400" cy="485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7133872" y="101516"/>
              <a:ext cx="271638" cy="39267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7133872" y="101516"/>
                <a:ext cx="271638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7221890" y="321468"/>
              <a:ext cx="98954" cy="592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7221890" y="321468"/>
                <a:ext cx="9895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7924800" y="166021"/>
              <a:ext cx="11288" cy="19298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7924800" y="166021"/>
                <a:ext cx="11288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7876822" y="97286"/>
              <a:ext cx="288749" cy="47797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7876822" y="97286"/>
                <a:ext cx="288749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8094133" y="323407"/>
              <a:ext cx="67734" cy="8265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8094133" y="323407"/>
                <a:ext cx="6773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8746066" y="118435"/>
              <a:ext cx="121356" cy="20638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8746066" y="118435"/>
                <a:ext cx="12135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8856133" y="163554"/>
              <a:ext cx="115711" cy="451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8856133" y="163554"/>
                <a:ext cx="115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8785577" y="253791"/>
              <a:ext cx="160867" cy="27071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8785577" y="253791"/>
                <a:ext cx="16086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9144000" y="146634"/>
              <a:ext cx="28222" cy="27071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9144000" y="146634"/>
                <a:ext cx="282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9210146" y="109976"/>
              <a:ext cx="182209" cy="23969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9210146" y="109976"/>
                <a:ext cx="18220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9352844" y="265070"/>
              <a:ext cx="214488" cy="15227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9352844" y="265070"/>
                <a:ext cx="21448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5866518" y="562922"/>
              <a:ext cx="31926" cy="28304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5866518" y="562922"/>
                <a:ext cx="31926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5966177" y="642937"/>
              <a:ext cx="245534" cy="1614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5966177" y="642937"/>
                <a:ext cx="24553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6242755" y="626018"/>
              <a:ext cx="112889" cy="17483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6242755" y="626018"/>
                <a:ext cx="112889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6457244" y="626018"/>
              <a:ext cx="94544" cy="14469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6457244" y="626018"/>
                <a:ext cx="945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6688666" y="513222"/>
              <a:ext cx="65793" cy="7331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6688666" y="513222"/>
                <a:ext cx="6579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6613172" y="592179"/>
              <a:ext cx="213783" cy="19739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6613172" y="592179"/>
                <a:ext cx="21378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6953955" y="571030"/>
              <a:ext cx="84667" cy="24286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6953955" y="571030"/>
                <a:ext cx="8466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7036858" y="483436"/>
              <a:ext cx="159809" cy="33433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7036858" y="483436"/>
                <a:ext cx="159809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7106355" y="664086"/>
              <a:ext cx="16934" cy="4582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7106355" y="664086"/>
                <a:ext cx="1693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4" name="墨迹 163"/>
              <p14:cNvContentPartPr/>
              <p14:nvPr/>
            </p14:nvContentPartPr>
            <p14:xfrm>
              <a:off x="7226828" y="547060"/>
              <a:ext cx="249591" cy="29468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1"/>
            </p:blipFill>
            <p:spPr>
              <a:xfrm>
                <a:off x="7226828" y="547060"/>
                <a:ext cx="249591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5" name="墨迹 164"/>
              <p14:cNvContentPartPr/>
              <p14:nvPr/>
            </p14:nvContentPartPr>
            <p14:xfrm>
              <a:off x="7303911" y="721894"/>
              <a:ext cx="90311" cy="3383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3"/>
            </p:blipFill>
            <p:spPr>
              <a:xfrm>
                <a:off x="7303911" y="721894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6" name="墨迹 165"/>
              <p14:cNvContentPartPr/>
              <p14:nvPr/>
            </p14:nvContentPartPr>
            <p14:xfrm>
              <a:off x="7936088" y="592179"/>
              <a:ext cx="5644" cy="12760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5"/>
            </p:blipFill>
            <p:spPr>
              <a:xfrm>
                <a:off x="7936088" y="592179"/>
                <a:ext cx="5644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7" name="墨迹 166"/>
              <p14:cNvContentPartPr/>
              <p14:nvPr/>
            </p14:nvContentPartPr>
            <p14:xfrm>
              <a:off x="7888111" y="514631"/>
              <a:ext cx="237949" cy="4695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7"/>
            </p:blipFill>
            <p:spPr>
              <a:xfrm>
                <a:off x="7888111" y="514631"/>
                <a:ext cx="237949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8" name="墨迹 167"/>
              <p14:cNvContentPartPr/>
              <p14:nvPr/>
            </p14:nvContentPartPr>
            <p14:xfrm>
              <a:off x="8026400" y="752913"/>
              <a:ext cx="76905" cy="5921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9"/>
            </p:blipFill>
            <p:spPr>
              <a:xfrm>
                <a:off x="8026400" y="752913"/>
                <a:ext cx="7690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9" name="墨迹 168"/>
              <p14:cNvContentPartPr/>
              <p14:nvPr/>
            </p14:nvContentPartPr>
            <p14:xfrm>
              <a:off x="7950200" y="600638"/>
              <a:ext cx="8466" cy="12407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1"/>
            </p:blipFill>
            <p:spPr>
              <a:xfrm>
                <a:off x="7950200" y="600638"/>
                <a:ext cx="84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0" name="墨迹 169"/>
              <p14:cNvContentPartPr/>
              <p14:nvPr/>
            </p14:nvContentPartPr>
            <p14:xfrm>
              <a:off x="8683272" y="607336"/>
              <a:ext cx="220838" cy="21607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3"/>
            </p:blipFill>
            <p:spPr>
              <a:xfrm>
                <a:off x="8683272" y="607336"/>
                <a:ext cx="22083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1" name="墨迹 170"/>
              <p14:cNvContentPartPr/>
              <p14:nvPr/>
            </p14:nvContentPartPr>
            <p14:xfrm>
              <a:off x="8604955" y="772652"/>
              <a:ext cx="256822" cy="32146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5"/>
            </p:blipFill>
            <p:spPr>
              <a:xfrm>
                <a:off x="8604955" y="772652"/>
                <a:ext cx="25682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2" name="墨迹 171"/>
              <p14:cNvContentPartPr/>
              <p14:nvPr/>
            </p14:nvContentPartPr>
            <p14:xfrm>
              <a:off x="9211733" y="603458"/>
              <a:ext cx="33867" cy="23969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7"/>
            </p:blipFill>
            <p:spPr>
              <a:xfrm>
                <a:off x="9211733" y="603458"/>
                <a:ext cx="338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3" name="墨迹 172"/>
              <p14:cNvContentPartPr/>
              <p14:nvPr/>
            </p14:nvContentPartPr>
            <p14:xfrm>
              <a:off x="9318977" y="671136"/>
              <a:ext cx="224367" cy="13324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9"/>
            </p:blipFill>
            <p:spPr>
              <a:xfrm>
                <a:off x="9318977" y="671136"/>
                <a:ext cx="22436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4" name="墨迹 173"/>
              <p14:cNvContentPartPr/>
              <p14:nvPr/>
            </p14:nvContentPartPr>
            <p14:xfrm>
              <a:off x="9536112" y="532961"/>
              <a:ext cx="505354" cy="29397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1"/>
            </p:blipFill>
            <p:spPr>
              <a:xfrm>
                <a:off x="9536112" y="532961"/>
                <a:ext cx="505354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5" name="墨迹 174"/>
              <p14:cNvContentPartPr/>
              <p14:nvPr/>
            </p14:nvContentPartPr>
            <p14:xfrm>
              <a:off x="10470444" y="170604"/>
              <a:ext cx="306211" cy="32005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3"/>
            </p:blipFill>
            <p:spPr>
              <a:xfrm>
                <a:off x="10470444" y="170604"/>
                <a:ext cx="306211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6" name="墨迹 175"/>
              <p14:cNvContentPartPr/>
              <p14:nvPr/>
            </p14:nvContentPartPr>
            <p14:xfrm>
              <a:off x="10679288" y="366587"/>
              <a:ext cx="90312" cy="9869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5"/>
            </p:blipFill>
            <p:spPr>
              <a:xfrm>
                <a:off x="10679288" y="366587"/>
                <a:ext cx="903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7" name="墨迹 176"/>
              <p14:cNvContentPartPr/>
              <p14:nvPr/>
            </p14:nvContentPartPr>
            <p14:xfrm>
              <a:off x="10758311" y="242511"/>
              <a:ext cx="228600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7"/>
            </p:blipFill>
            <p:spPr>
              <a:xfrm>
                <a:off x="10758311" y="242511"/>
                <a:ext cx="2286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8" name="墨迹 177"/>
              <p14:cNvContentPartPr/>
              <p14:nvPr/>
            </p14:nvContentPartPr>
            <p14:xfrm>
              <a:off x="11034888" y="106098"/>
              <a:ext cx="177094" cy="22383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9"/>
            </p:blipFill>
            <p:spPr>
              <a:xfrm>
                <a:off x="11034888" y="106098"/>
                <a:ext cx="177094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9" name="墨迹 178"/>
              <p14:cNvContentPartPr/>
              <p14:nvPr/>
            </p14:nvContentPartPr>
            <p14:xfrm>
              <a:off x="11020072" y="248151"/>
              <a:ext cx="370417" cy="27917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1"/>
            </p:blipFill>
            <p:spPr>
              <a:xfrm>
                <a:off x="11020072" y="248151"/>
                <a:ext cx="37041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0" name="墨迹 179"/>
              <p14:cNvContentPartPr/>
              <p14:nvPr/>
            </p14:nvContentPartPr>
            <p14:xfrm>
              <a:off x="11514667" y="153684"/>
              <a:ext cx="71085" cy="10574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3"/>
            </p:blipFill>
            <p:spPr>
              <a:xfrm>
                <a:off x="11514667" y="153684"/>
                <a:ext cx="71085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1" name="墨迹 180"/>
              <p14:cNvContentPartPr/>
              <p14:nvPr/>
            </p14:nvContentPartPr>
            <p14:xfrm>
              <a:off x="11441288" y="77547"/>
              <a:ext cx="379589" cy="42721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5"/>
            </p:blipFill>
            <p:spPr>
              <a:xfrm>
                <a:off x="11441288" y="77547"/>
                <a:ext cx="379589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2" name="墨迹 181"/>
              <p14:cNvContentPartPr/>
              <p14:nvPr/>
            </p14:nvContentPartPr>
            <p14:xfrm>
              <a:off x="11700932" y="428625"/>
              <a:ext cx="127000" cy="7701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7"/>
            </p:blipFill>
            <p:spPr>
              <a:xfrm>
                <a:off x="11700932" y="428625"/>
                <a:ext cx="127000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3" name="墨迹 182"/>
              <p14:cNvContentPartPr/>
              <p14:nvPr/>
            </p14:nvContentPartPr>
            <p14:xfrm>
              <a:off x="11926711" y="75256"/>
              <a:ext cx="22577" cy="79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9"/>
            </p:blipFill>
            <p:spPr>
              <a:xfrm>
                <a:off x="11926711" y="75256"/>
                <a:ext cx="22577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4" name="墨迹 183"/>
              <p14:cNvContentPartPr/>
              <p14:nvPr/>
            </p14:nvContentPartPr>
            <p14:xfrm>
              <a:off x="11796888" y="67677"/>
              <a:ext cx="206905" cy="30454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1"/>
            </p:blipFill>
            <p:spPr>
              <a:xfrm>
                <a:off x="11796888" y="67677"/>
                <a:ext cx="20690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5" name="墨迹 184"/>
              <p14:cNvContentPartPr/>
              <p14:nvPr/>
            </p14:nvContentPartPr>
            <p14:xfrm>
              <a:off x="11777132" y="244626"/>
              <a:ext cx="138289" cy="50828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3"/>
            </p:blipFill>
            <p:spPr>
              <a:xfrm>
                <a:off x="11777132" y="244626"/>
                <a:ext cx="138289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6" name="墨迹 185"/>
              <p14:cNvContentPartPr/>
              <p14:nvPr/>
            </p14:nvContentPartPr>
            <p14:xfrm>
              <a:off x="11850511" y="422985"/>
              <a:ext cx="149577" cy="14381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5"/>
            </p:blipFill>
            <p:spPr>
              <a:xfrm>
                <a:off x="11850511" y="422985"/>
                <a:ext cx="1495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7" name="墨迹 186"/>
              <p14:cNvContentPartPr/>
              <p14:nvPr/>
            </p14:nvContentPartPr>
            <p14:xfrm>
              <a:off x="10597444" y="596232"/>
              <a:ext cx="187149" cy="26313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7"/>
            </p:blipFill>
            <p:spPr>
              <a:xfrm>
                <a:off x="10597444" y="596232"/>
                <a:ext cx="187149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8" name="墨迹 187"/>
              <p14:cNvContentPartPr/>
              <p14:nvPr/>
            </p14:nvContentPartPr>
            <p14:xfrm>
              <a:off x="10735732" y="621788"/>
              <a:ext cx="233539" cy="17342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9"/>
            </p:blipFill>
            <p:spPr>
              <a:xfrm>
                <a:off x="10735732" y="621788"/>
                <a:ext cx="23353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9" name="墨迹 188"/>
              <p14:cNvContentPartPr/>
              <p14:nvPr/>
            </p14:nvContentPartPr>
            <p14:xfrm>
              <a:off x="10730618" y="755733"/>
              <a:ext cx="202670" cy="18329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1"/>
            </p:blipFill>
            <p:spPr>
              <a:xfrm>
                <a:off x="10730618" y="755733"/>
                <a:ext cx="20267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0" name="墨迹 189"/>
              <p14:cNvContentPartPr/>
              <p14:nvPr/>
            </p14:nvContentPartPr>
            <p14:xfrm>
              <a:off x="10942989" y="593589"/>
              <a:ext cx="125765" cy="35037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3"/>
            </p:blipFill>
            <p:spPr>
              <a:xfrm>
                <a:off x="10942989" y="593589"/>
                <a:ext cx="125765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1" name="墨迹 190"/>
              <p14:cNvContentPartPr/>
              <p14:nvPr/>
            </p14:nvContentPartPr>
            <p14:xfrm>
              <a:off x="11029244" y="814951"/>
              <a:ext cx="64911" cy="4652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5"/>
            </p:blipFill>
            <p:spPr>
              <a:xfrm>
                <a:off x="11029244" y="814951"/>
                <a:ext cx="64911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2" name="墨迹 191"/>
              <p14:cNvContentPartPr/>
              <p14:nvPr/>
            </p14:nvContentPartPr>
            <p14:xfrm>
              <a:off x="11043355" y="746745"/>
              <a:ext cx="117827" cy="9076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7"/>
            </p:blipFill>
            <p:spPr>
              <a:xfrm>
                <a:off x="11043355" y="746745"/>
                <a:ext cx="117827" cy="90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3" name="墨迹 192"/>
              <p14:cNvContentPartPr/>
              <p14:nvPr/>
            </p14:nvContentPartPr>
            <p14:xfrm>
              <a:off x="11113911" y="671136"/>
              <a:ext cx="155751" cy="12619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9"/>
            </p:blipFill>
            <p:spPr>
              <a:xfrm>
                <a:off x="11113911" y="671136"/>
                <a:ext cx="155751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4" name="墨迹 193"/>
              <p14:cNvContentPartPr/>
              <p14:nvPr/>
            </p14:nvContentPartPr>
            <p14:xfrm>
              <a:off x="11139311" y="586539"/>
              <a:ext cx="42333" cy="23969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1"/>
            </p:blipFill>
            <p:spPr>
              <a:xfrm>
                <a:off x="11139311" y="586539"/>
                <a:ext cx="4233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5" name="墨迹 194"/>
              <p14:cNvContentPartPr/>
              <p14:nvPr/>
            </p14:nvContentPartPr>
            <p14:xfrm>
              <a:off x="11043355" y="786047"/>
              <a:ext cx="81845" cy="21501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3"/>
            </p:blipFill>
            <p:spPr>
              <a:xfrm>
                <a:off x="11043355" y="786047"/>
                <a:ext cx="81845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6" name="墨迹 195"/>
              <p14:cNvContentPartPr/>
              <p14:nvPr/>
            </p14:nvContentPartPr>
            <p14:xfrm>
              <a:off x="11085688" y="824821"/>
              <a:ext cx="144815" cy="156504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5"/>
            </p:blipFill>
            <p:spPr>
              <a:xfrm>
                <a:off x="11085688" y="824821"/>
                <a:ext cx="144815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7" name="墨迹 196"/>
              <p14:cNvContentPartPr/>
              <p14:nvPr/>
            </p14:nvContentPartPr>
            <p14:xfrm>
              <a:off x="11102622" y="857250"/>
              <a:ext cx="225778" cy="7613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7"/>
            </p:blipFill>
            <p:spPr>
              <a:xfrm>
                <a:off x="11102622" y="857250"/>
                <a:ext cx="225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8" name="墨迹 197"/>
              <p14:cNvContentPartPr/>
              <p14:nvPr/>
            </p14:nvContentPartPr>
            <p14:xfrm>
              <a:off x="11307938" y="583719"/>
              <a:ext cx="294217" cy="38068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9"/>
            </p:blipFill>
            <p:spPr>
              <a:xfrm>
                <a:off x="11307938" y="583719"/>
                <a:ext cx="294217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9" name="墨迹 198"/>
              <p14:cNvContentPartPr/>
              <p14:nvPr/>
            </p14:nvContentPartPr>
            <p14:xfrm>
              <a:off x="11576755" y="659151"/>
              <a:ext cx="175683" cy="32781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1"/>
            </p:blipFill>
            <p:spPr>
              <a:xfrm>
                <a:off x="11576755" y="659151"/>
                <a:ext cx="175683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0" name="墨迹 199"/>
              <p14:cNvContentPartPr/>
              <p14:nvPr/>
            </p14:nvContentPartPr>
            <p14:xfrm>
              <a:off x="11740444" y="902368"/>
              <a:ext cx="118533" cy="14945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3"/>
            </p:blipFill>
            <p:spPr>
              <a:xfrm>
                <a:off x="11740444" y="902368"/>
                <a:ext cx="1185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1" name="墨迹 200"/>
              <p14:cNvContentPartPr/>
              <p14:nvPr/>
            </p14:nvContentPartPr>
            <p14:xfrm>
              <a:off x="5181600" y="4928482"/>
              <a:ext cx="208844" cy="27088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5"/>
            </p:blipFill>
            <p:spPr>
              <a:xfrm>
                <a:off x="5181600" y="4928482"/>
                <a:ext cx="208844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2" name="墨迹 201"/>
              <p14:cNvContentPartPr/>
              <p14:nvPr/>
            </p14:nvContentPartPr>
            <p14:xfrm>
              <a:off x="5401733" y="5104021"/>
              <a:ext cx="2822" cy="11561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7"/>
            </p:blipFill>
            <p:spPr>
              <a:xfrm>
                <a:off x="5401733" y="5104021"/>
                <a:ext cx="28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3" name="墨迹 202"/>
              <p14:cNvContentPartPr/>
              <p14:nvPr/>
            </p14:nvContentPartPr>
            <p14:xfrm>
              <a:off x="5559777" y="4776912"/>
              <a:ext cx="16934" cy="44272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9"/>
            </p:blipFill>
            <p:spPr>
              <a:xfrm>
                <a:off x="5559777" y="4776912"/>
                <a:ext cx="1693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4" name="墨迹 203"/>
              <p14:cNvContentPartPr/>
              <p14:nvPr/>
            </p14:nvContentPartPr>
            <p14:xfrm>
              <a:off x="5488693" y="4996865"/>
              <a:ext cx="248884" cy="259431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1"/>
            </p:blipFill>
            <p:spPr>
              <a:xfrm>
                <a:off x="5488693" y="4996865"/>
                <a:ext cx="24888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5" name="墨迹 204"/>
              <p14:cNvContentPartPr/>
              <p14:nvPr/>
            </p14:nvContentPartPr>
            <p14:xfrm>
              <a:off x="7100711" y="4909448"/>
              <a:ext cx="166511" cy="25661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3"/>
            </p:blipFill>
            <p:spPr>
              <a:xfrm>
                <a:off x="7100711" y="4909448"/>
                <a:ext cx="16651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6" name="墨迹 205"/>
              <p14:cNvContentPartPr/>
              <p14:nvPr/>
            </p14:nvContentPartPr>
            <p14:xfrm>
              <a:off x="7264400" y="5064542"/>
              <a:ext cx="115711" cy="7895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5"/>
            </p:blipFill>
            <p:spPr>
              <a:xfrm>
                <a:off x="7264400" y="5064542"/>
                <a:ext cx="1157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7" name="墨迹 206"/>
              <p14:cNvContentPartPr/>
              <p14:nvPr/>
            </p14:nvContentPartPr>
            <p14:xfrm>
              <a:off x="7394222" y="5041983"/>
              <a:ext cx="135466" cy="2819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7"/>
            </p:blipFill>
            <p:spPr>
              <a:xfrm>
                <a:off x="7394222" y="5041983"/>
                <a:ext cx="135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8" name="墨迹 207"/>
              <p14:cNvContentPartPr/>
              <p14:nvPr/>
            </p14:nvContentPartPr>
            <p14:xfrm>
              <a:off x="7525984" y="4900988"/>
              <a:ext cx="130704" cy="2262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9"/>
            </p:blipFill>
            <p:spPr>
              <a:xfrm>
                <a:off x="7525984" y="4900988"/>
                <a:ext cx="13070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9" name="墨迹 208"/>
              <p14:cNvContentPartPr/>
              <p14:nvPr/>
            </p14:nvContentPartPr>
            <p14:xfrm>
              <a:off x="7670800" y="5013784"/>
              <a:ext cx="5644" cy="11561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1"/>
            </p:blipFill>
            <p:spPr>
              <a:xfrm>
                <a:off x="7670800" y="5013784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0" name="墨迹 209"/>
              <p14:cNvContentPartPr/>
              <p14:nvPr/>
            </p14:nvContentPartPr>
            <p14:xfrm>
              <a:off x="7699022" y="4816391"/>
              <a:ext cx="129822" cy="37786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3"/>
            </p:blipFill>
            <p:spPr>
              <a:xfrm>
                <a:off x="7699022" y="4816391"/>
                <a:ext cx="12982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1" name="墨迹 210"/>
              <p14:cNvContentPartPr/>
              <p14:nvPr/>
            </p14:nvContentPartPr>
            <p14:xfrm>
              <a:off x="6937022" y="4829609"/>
              <a:ext cx="141111" cy="37592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5"/>
            </p:blipFill>
            <p:spPr>
              <a:xfrm>
                <a:off x="6937022" y="4829609"/>
                <a:ext cx="141111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2" name="墨迹 211"/>
              <p14:cNvContentPartPr/>
              <p14:nvPr/>
            </p14:nvContentPartPr>
            <p14:xfrm>
              <a:off x="7938911" y="4822031"/>
              <a:ext cx="36689" cy="49806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7"/>
            </p:blipFill>
            <p:spPr>
              <a:xfrm>
                <a:off x="7938911" y="4822031"/>
                <a:ext cx="36689" cy="498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3" name="墨迹 212"/>
              <p14:cNvContentPartPr/>
              <p14:nvPr/>
            </p14:nvContentPartPr>
            <p14:xfrm>
              <a:off x="7879644" y="4782728"/>
              <a:ext cx="84666" cy="163378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9"/>
            </p:blipFill>
            <p:spPr>
              <a:xfrm>
                <a:off x="7879644" y="4782728"/>
                <a:ext cx="84666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4" name="墨迹 213"/>
              <p14:cNvContentPartPr/>
              <p14:nvPr/>
            </p14:nvContentPartPr>
            <p14:xfrm>
              <a:off x="7969955" y="4838950"/>
              <a:ext cx="104422" cy="81777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1"/>
            </p:blipFill>
            <p:spPr>
              <a:xfrm>
                <a:off x="7969955" y="4838950"/>
                <a:ext cx="10442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5" name="墨迹 214"/>
              <p14:cNvContentPartPr/>
              <p14:nvPr/>
            </p14:nvContentPartPr>
            <p14:xfrm>
              <a:off x="6634162" y="5153722"/>
              <a:ext cx="127882" cy="21713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3"/>
            </p:blipFill>
            <p:spPr>
              <a:xfrm>
                <a:off x="6634162" y="5153722"/>
                <a:ext cx="12788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6" name="墨迹 215"/>
              <p14:cNvContentPartPr/>
              <p14:nvPr/>
            </p14:nvContentPartPr>
            <p14:xfrm>
              <a:off x="6600648" y="5151078"/>
              <a:ext cx="200907" cy="22647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5"/>
            </p:blipFill>
            <p:spPr>
              <a:xfrm>
                <a:off x="6600648" y="5151078"/>
                <a:ext cx="200907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7" name="墨迹 216"/>
              <p14:cNvContentPartPr/>
              <p14:nvPr/>
            </p14:nvContentPartPr>
            <p14:xfrm>
              <a:off x="6231466" y="6277100"/>
              <a:ext cx="5644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7"/>
            </p:blipFill>
            <p:spPr>
              <a:xfrm>
                <a:off x="6231466" y="6277100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8" name="墨迹 217"/>
              <p14:cNvContentPartPr/>
              <p14:nvPr/>
            </p14:nvContentPartPr>
            <p14:xfrm>
              <a:off x="6118577" y="6211361"/>
              <a:ext cx="152400" cy="32517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9"/>
            </p:blipFill>
            <p:spPr>
              <a:xfrm>
                <a:off x="6118577" y="6211361"/>
                <a:ext cx="15240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9" name="墨迹 218"/>
              <p14:cNvContentPartPr/>
              <p14:nvPr/>
            </p14:nvContentPartPr>
            <p14:xfrm>
              <a:off x="6350000" y="6367337"/>
              <a:ext cx="99483" cy="10151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1"/>
            </p:blipFill>
            <p:spPr>
              <a:xfrm>
                <a:off x="6350000" y="6367337"/>
                <a:ext cx="994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0" name="墨迹 219"/>
              <p14:cNvContentPartPr/>
              <p14:nvPr/>
            </p14:nvContentPartPr>
            <p14:xfrm>
              <a:off x="4094868" y="6490002"/>
              <a:ext cx="558976" cy="32464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3"/>
            </p:blipFill>
            <p:spPr>
              <a:xfrm>
                <a:off x="4094868" y="6490002"/>
                <a:ext cx="558976" cy="324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1" name="墨迹 220"/>
              <p14:cNvContentPartPr/>
              <p14:nvPr/>
            </p14:nvContentPartPr>
            <p14:xfrm>
              <a:off x="4549422" y="6580063"/>
              <a:ext cx="39511" cy="36253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5"/>
            </p:blipFill>
            <p:spPr>
              <a:xfrm>
                <a:off x="4549422" y="6580063"/>
                <a:ext cx="3951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2" name="墨迹 221"/>
              <p14:cNvContentPartPr/>
              <p14:nvPr/>
            </p14:nvContentPartPr>
            <p14:xfrm>
              <a:off x="4634088" y="6504102"/>
              <a:ext cx="161396" cy="28199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7"/>
            </p:blipFill>
            <p:spPr>
              <a:xfrm>
                <a:off x="4634088" y="6504102"/>
                <a:ext cx="16139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3" name="墨迹 222"/>
              <p14:cNvContentPartPr/>
              <p14:nvPr/>
            </p14:nvContentPartPr>
            <p14:xfrm>
              <a:off x="4780844" y="6626768"/>
              <a:ext cx="107244" cy="5921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9"/>
            </p:blipFill>
            <p:spPr>
              <a:xfrm>
                <a:off x="4780844" y="6626768"/>
                <a:ext cx="1072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4" name="墨迹 223"/>
              <p14:cNvContentPartPr/>
              <p14:nvPr/>
            </p14:nvContentPartPr>
            <p14:xfrm>
              <a:off x="4952470" y="6474493"/>
              <a:ext cx="63324" cy="37927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1"/>
            </p:blipFill>
            <p:spPr>
              <a:xfrm>
                <a:off x="4952470" y="6474493"/>
                <a:ext cx="6332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5" name="墨迹 224"/>
              <p14:cNvContentPartPr/>
              <p14:nvPr/>
            </p14:nvContentPartPr>
            <p14:xfrm>
              <a:off x="5012266" y="6545695"/>
              <a:ext cx="136878" cy="17694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3"/>
            </p:blipFill>
            <p:spPr>
              <a:xfrm>
                <a:off x="5012266" y="6545695"/>
                <a:ext cx="13687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6" name="墨迹 225"/>
              <p14:cNvContentPartPr/>
              <p14:nvPr/>
            </p14:nvContentPartPr>
            <p14:xfrm>
              <a:off x="5170311" y="6542171"/>
              <a:ext cx="112889" cy="1933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5"/>
            </p:blipFill>
            <p:spPr>
              <a:xfrm>
                <a:off x="5170311" y="6542171"/>
                <a:ext cx="112889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7" name="墨迹 226"/>
              <p14:cNvContentPartPr/>
              <p14:nvPr/>
            </p14:nvContentPartPr>
            <p14:xfrm>
              <a:off x="5271911" y="6414394"/>
              <a:ext cx="186266" cy="41188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7"/>
            </p:blipFill>
            <p:spPr>
              <a:xfrm>
                <a:off x="5271911" y="6414394"/>
                <a:ext cx="186266" cy="411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8" name="墨迹 227"/>
              <p14:cNvContentPartPr/>
              <p14:nvPr/>
            </p14:nvContentPartPr>
            <p14:xfrm>
              <a:off x="5356577" y="6566668"/>
              <a:ext cx="133526" cy="19122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9"/>
            </p:blipFill>
            <p:spPr>
              <a:xfrm>
                <a:off x="5356577" y="6566668"/>
                <a:ext cx="133526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9" name="墨迹 228"/>
              <p14:cNvContentPartPr/>
              <p14:nvPr/>
            </p14:nvContentPartPr>
            <p14:xfrm>
              <a:off x="5429955" y="6559090"/>
              <a:ext cx="183445" cy="24533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1"/>
            </p:blipFill>
            <p:spPr>
              <a:xfrm>
                <a:off x="5429955" y="6559090"/>
                <a:ext cx="18344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0" name="墨迹 229"/>
              <p14:cNvContentPartPr/>
              <p14:nvPr/>
            </p14:nvContentPartPr>
            <p14:xfrm>
              <a:off x="5439127" y="6700085"/>
              <a:ext cx="81139" cy="90237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3"/>
            </p:blipFill>
            <p:spPr>
              <a:xfrm>
                <a:off x="5439127" y="6700085"/>
                <a:ext cx="811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1" name="墨迹 230"/>
              <p14:cNvContentPartPr/>
              <p14:nvPr/>
            </p14:nvContentPartPr>
            <p14:xfrm>
              <a:off x="6378222" y="6576009"/>
              <a:ext cx="71437" cy="95877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5"/>
            </p:blipFill>
            <p:spPr>
              <a:xfrm>
                <a:off x="6378222" y="6576009"/>
                <a:ext cx="7143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2" name="墨迹 231"/>
              <p14:cNvContentPartPr/>
              <p14:nvPr/>
            </p14:nvContentPartPr>
            <p14:xfrm>
              <a:off x="6374518" y="6540408"/>
              <a:ext cx="195615" cy="33028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7"/>
            </p:blipFill>
            <p:spPr>
              <a:xfrm>
                <a:off x="6374518" y="6540408"/>
                <a:ext cx="195615" cy="33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3" name="墨迹 232"/>
              <p14:cNvContentPartPr/>
              <p14:nvPr/>
            </p14:nvContentPartPr>
            <p14:xfrm>
              <a:off x="6474177" y="6585703"/>
              <a:ext cx="150284" cy="25326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9"/>
            </p:blipFill>
            <p:spPr>
              <a:xfrm>
                <a:off x="6474177" y="6585703"/>
                <a:ext cx="150284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4" name="墨迹 233"/>
              <p14:cNvContentPartPr/>
              <p14:nvPr/>
            </p14:nvContentPartPr>
            <p14:xfrm>
              <a:off x="6601883" y="6566668"/>
              <a:ext cx="202494" cy="14469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1"/>
            </p:blipFill>
            <p:spPr>
              <a:xfrm>
                <a:off x="6601883" y="6566668"/>
                <a:ext cx="20249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5" name="墨迹 234"/>
              <p14:cNvContentPartPr/>
              <p14:nvPr/>
            </p14:nvContentPartPr>
            <p14:xfrm>
              <a:off x="6699955" y="6471673"/>
              <a:ext cx="33867" cy="46810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3"/>
            </p:blipFill>
            <p:spPr>
              <a:xfrm>
                <a:off x="6699955" y="6471673"/>
                <a:ext cx="33867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6" name="墨迹 235"/>
              <p14:cNvContentPartPr/>
              <p14:nvPr/>
            </p14:nvContentPartPr>
            <p14:xfrm>
              <a:off x="6641394" y="6684576"/>
              <a:ext cx="115006" cy="13042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5"/>
            </p:blipFill>
            <p:spPr>
              <a:xfrm>
                <a:off x="6641394" y="6684576"/>
                <a:ext cx="115006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7" name="墨迹 236"/>
              <p14:cNvContentPartPr/>
              <p14:nvPr/>
            </p14:nvContentPartPr>
            <p14:xfrm>
              <a:off x="6737878" y="6578124"/>
              <a:ext cx="101777" cy="18770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7"/>
            </p:blipFill>
            <p:spPr>
              <a:xfrm>
                <a:off x="6737878" y="6578124"/>
                <a:ext cx="101777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8" name="墨迹 237"/>
              <p14:cNvContentPartPr/>
              <p14:nvPr/>
            </p14:nvContentPartPr>
            <p14:xfrm>
              <a:off x="6767688" y="6664660"/>
              <a:ext cx="79022" cy="19615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9"/>
            </p:blipFill>
            <p:spPr>
              <a:xfrm>
                <a:off x="6767688" y="6664660"/>
                <a:ext cx="79022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9" name="墨迹 238"/>
              <p14:cNvContentPartPr/>
              <p14:nvPr/>
            </p14:nvContentPartPr>
            <p14:xfrm>
              <a:off x="6959600" y="6643687"/>
              <a:ext cx="39511" cy="104337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1"/>
            </p:blipFill>
            <p:spPr>
              <a:xfrm>
                <a:off x="6959600" y="6643687"/>
                <a:ext cx="39511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0" name="墨迹 239"/>
              <p14:cNvContentPartPr/>
              <p14:nvPr/>
            </p14:nvContentPartPr>
            <p14:xfrm>
              <a:off x="6896100" y="6784682"/>
              <a:ext cx="114300" cy="1973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3"/>
            </p:blipFill>
            <p:spPr>
              <a:xfrm>
                <a:off x="6896100" y="6784682"/>
                <a:ext cx="1143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1" name="墨迹 240"/>
              <p14:cNvContentPartPr/>
              <p14:nvPr/>
            </p14:nvContentPartPr>
            <p14:xfrm>
              <a:off x="7095066" y="6653557"/>
              <a:ext cx="174978" cy="21871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5"/>
            </p:blipFill>
            <p:spPr>
              <a:xfrm>
                <a:off x="7095066" y="6653557"/>
                <a:ext cx="174978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2" name="墨迹 241"/>
              <p14:cNvContentPartPr/>
              <p14:nvPr/>
            </p14:nvContentPartPr>
            <p14:xfrm>
              <a:off x="7247466" y="6733924"/>
              <a:ext cx="160866" cy="107156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7"/>
            </p:blipFill>
            <p:spPr>
              <a:xfrm>
                <a:off x="7247466" y="6733924"/>
                <a:ext cx="1608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3" name="墨迹 242"/>
              <p14:cNvContentPartPr/>
              <p14:nvPr/>
            </p14:nvContentPartPr>
            <p14:xfrm>
              <a:off x="7701844" y="6523841"/>
              <a:ext cx="25400" cy="34825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9"/>
            </p:blipFill>
            <p:spPr>
              <a:xfrm>
                <a:off x="7701844" y="6523841"/>
                <a:ext cx="25400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4" name="墨迹 243"/>
              <p14:cNvContentPartPr/>
              <p14:nvPr/>
            </p14:nvContentPartPr>
            <p14:xfrm>
              <a:off x="7623527" y="6705725"/>
              <a:ext cx="191206" cy="174481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1"/>
            </p:blipFill>
            <p:spPr>
              <a:xfrm>
                <a:off x="7623527" y="6705725"/>
                <a:ext cx="191206" cy="17448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618673" y="1875234"/>
              <a:ext cx="2821" cy="5357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8618673" y="1875234"/>
                <a:ext cx="282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555307" y="1936743"/>
              <a:ext cx="141089" cy="3776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555307" y="1936743"/>
                <a:ext cx="141089" cy="37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668179" y="1942383"/>
              <a:ext cx="197524" cy="2825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4668179" y="1942383"/>
                <a:ext cx="197524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4912968" y="2069807"/>
              <a:ext cx="99468" cy="16637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4912968" y="2069807"/>
                <a:ext cx="9946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5022488" y="1856904"/>
              <a:ext cx="145146" cy="1452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5022488" y="1856904"/>
                <a:ext cx="14514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5134831" y="1894973"/>
              <a:ext cx="100526" cy="169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5134831" y="1894973"/>
                <a:ext cx="1005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5176099" y="1810376"/>
              <a:ext cx="16931" cy="21713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5176099" y="1810376"/>
                <a:ext cx="16931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307312" y="2071217"/>
              <a:ext cx="204579" cy="1550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307312" y="2071217"/>
                <a:ext cx="204579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391965" y="1995785"/>
              <a:ext cx="43738" cy="28551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391965" y="1995785"/>
                <a:ext cx="43738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652627" y="1964061"/>
              <a:ext cx="251491" cy="19034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652627" y="1964061"/>
                <a:ext cx="25149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906941" y="1888276"/>
              <a:ext cx="2821" cy="398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906941" y="1888276"/>
                <a:ext cx="2821" cy="398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994416" y="1832935"/>
              <a:ext cx="115693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994416" y="1832935"/>
                <a:ext cx="11569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8986915" y="1586723"/>
              <a:ext cx="2280351" cy="1221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8986915" y="1586723"/>
                <a:ext cx="228035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8806850" y="1283760"/>
              <a:ext cx="31921" cy="4053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8806850" y="1283760"/>
                <a:ext cx="31921" cy="405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8892385" y="1201277"/>
              <a:ext cx="2589690" cy="40324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8892385" y="1201277"/>
                <a:ext cx="258969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9157104" y="191753"/>
              <a:ext cx="150083" cy="2989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9157104" y="191753"/>
                <a:ext cx="15008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122889" y="182412"/>
              <a:ext cx="206872" cy="30578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122889" y="182412"/>
                <a:ext cx="206872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374910" y="162144"/>
              <a:ext cx="98762" cy="2798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374910" y="162144"/>
                <a:ext cx="9876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9482138" y="84597"/>
              <a:ext cx="67722" cy="1559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9482138" y="84597"/>
                <a:ext cx="67722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572435" y="146634"/>
              <a:ext cx="112871" cy="169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572435" y="146634"/>
                <a:ext cx="11287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9654266" y="69616"/>
              <a:ext cx="31039" cy="17007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9654266" y="69616"/>
                <a:ext cx="31039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9662732" y="284810"/>
              <a:ext cx="217277" cy="2537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9662732" y="284810"/>
                <a:ext cx="21727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9748796" y="219952"/>
              <a:ext cx="26807" cy="19457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9748796" y="219952"/>
                <a:ext cx="2680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9888474" y="163554"/>
              <a:ext cx="144264" cy="2707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9888474" y="163554"/>
                <a:ext cx="14426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10091642" y="193163"/>
              <a:ext cx="217277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10091642" y="193163"/>
                <a:ext cx="217277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10317385" y="173071"/>
              <a:ext cx="5643" cy="3232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10317385" y="173071"/>
                <a:ext cx="5643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0452830" y="157914"/>
              <a:ext cx="143911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0452830" y="157914"/>
                <a:ext cx="143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9307187" y="727534"/>
              <a:ext cx="107228" cy="676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9307187" y="727534"/>
                <a:ext cx="10722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9162747" y="624255"/>
              <a:ext cx="138797" cy="23863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9162747" y="624255"/>
                <a:ext cx="13879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9180207" y="613328"/>
              <a:ext cx="217277" cy="25326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9180207" y="613328"/>
                <a:ext cx="217277" cy="253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9369266" y="573849"/>
              <a:ext cx="101584" cy="2890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9369266" y="573849"/>
                <a:ext cx="101584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9459563" y="676952"/>
              <a:ext cx="253961" cy="1605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9459563" y="676952"/>
                <a:ext cx="253961" cy="16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9756555" y="575259"/>
              <a:ext cx="140913" cy="45118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9756555" y="575259"/>
                <a:ext cx="140913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9990058" y="727534"/>
              <a:ext cx="239852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9990058" y="727534"/>
                <a:ext cx="23985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10187583" y="628838"/>
              <a:ext cx="146733" cy="874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10187583" y="628838"/>
                <a:ext cx="146733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10016512" y="783932"/>
              <a:ext cx="278298" cy="112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10016512" y="783932"/>
                <a:ext cx="27829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9999229" y="806491"/>
              <a:ext cx="143206" cy="451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9999229" y="806491"/>
                <a:ext cx="1432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10531840" y="693695"/>
              <a:ext cx="50792" cy="1748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10531840" y="693695"/>
                <a:ext cx="5079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10543127" y="772652"/>
              <a:ext cx="101584" cy="1692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10543127" y="772652"/>
                <a:ext cx="1015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10650355" y="652807"/>
              <a:ext cx="2822" cy="3003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10650355" y="652807"/>
                <a:ext cx="2822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10712434" y="614738"/>
              <a:ext cx="149555" cy="3947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10712434" y="614738"/>
                <a:ext cx="149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10771691" y="547060"/>
              <a:ext cx="14109" cy="20021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10771691" y="547060"/>
                <a:ext cx="1410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10808375" y="750093"/>
              <a:ext cx="191881" cy="563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10808375" y="750093"/>
                <a:ext cx="19188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10909959" y="660561"/>
              <a:ext cx="16930" cy="15439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10909959" y="660561"/>
                <a:ext cx="1693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11067978" y="616148"/>
              <a:ext cx="95941" cy="20444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11067978" y="616148"/>
                <a:ext cx="9594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11096196" y="541773"/>
              <a:ext cx="327326" cy="2590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11096196" y="541773"/>
                <a:ext cx="327326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11415058" y="733174"/>
              <a:ext cx="138267" cy="1127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11415058" y="733174"/>
                <a:ext cx="1382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11510998" y="497712"/>
              <a:ext cx="104406" cy="2114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11510998" y="497712"/>
                <a:ext cx="10440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11523344" y="750093"/>
              <a:ext cx="171776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11523344" y="750093"/>
                <a:ext cx="17177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11599885" y="660033"/>
              <a:ext cx="15520" cy="1718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11599885" y="660033"/>
                <a:ext cx="15520" cy="171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11654909" y="690875"/>
              <a:ext cx="56436" cy="1531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11654909" y="690875"/>
                <a:ext cx="56436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11688770" y="735994"/>
              <a:ext cx="103701" cy="310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11688770" y="735994"/>
                <a:ext cx="10370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11743619" y="599934"/>
              <a:ext cx="281649" cy="2481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11743619" y="599934"/>
                <a:ext cx="2816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6111167" y="2030328"/>
              <a:ext cx="190823" cy="3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6111167" y="2030328"/>
                <a:ext cx="19082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112225" y="2120565"/>
              <a:ext cx="220805" cy="2819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112225" y="2120565"/>
                <a:ext cx="2208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426854" y="1934452"/>
              <a:ext cx="160136" cy="27635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426854" y="1934452"/>
                <a:ext cx="16013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558772" y="1935862"/>
              <a:ext cx="141089" cy="19598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558772" y="1935862"/>
                <a:ext cx="1410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6993326" y="1855495"/>
              <a:ext cx="360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6993326" y="1855495"/>
                <a:ext cx="3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6750653" y="2041608"/>
              <a:ext cx="107228" cy="10116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6750653" y="2041608"/>
                <a:ext cx="107228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6998970" y="1896383"/>
              <a:ext cx="205990" cy="2158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6998970" y="1896383"/>
                <a:ext cx="205990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7230356" y="1842805"/>
              <a:ext cx="5644" cy="45541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7230356" y="1842805"/>
                <a:ext cx="5644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7328942" y="1830115"/>
              <a:ext cx="121513" cy="84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7328942" y="1830115"/>
                <a:ext cx="12151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7388376" y="1744813"/>
              <a:ext cx="22574" cy="2037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7388376" y="1744813"/>
                <a:ext cx="2257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442436" y="2650707"/>
              <a:ext cx="105023" cy="599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442436" y="265070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152498" y="2662691"/>
              <a:ext cx="103701" cy="21924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152498" y="2662691"/>
                <a:ext cx="103701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4261842" y="2677496"/>
              <a:ext cx="139678" cy="21290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4261842" y="2677496"/>
                <a:ext cx="139678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4459367" y="2700055"/>
              <a:ext cx="118515" cy="18822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4459367" y="2700055"/>
                <a:ext cx="118515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4651248" y="2645067"/>
              <a:ext cx="285000" cy="19915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4651248" y="2645067"/>
                <a:ext cx="285000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4910852" y="2628852"/>
              <a:ext cx="28218" cy="3517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4910852" y="2628852"/>
                <a:ext cx="28218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4970815" y="2594309"/>
              <a:ext cx="131918" cy="225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4970815" y="2594309"/>
                <a:ext cx="13191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040654" y="2501252"/>
              <a:ext cx="33861" cy="21995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040654" y="2501252"/>
                <a:ext cx="3386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065873" y="2753633"/>
              <a:ext cx="180771" cy="1551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065873" y="2753633"/>
                <a:ext cx="180771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5170456" y="2678906"/>
              <a:ext cx="39505" cy="16355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5170456" y="2678906"/>
                <a:ext cx="395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5283327" y="2670446"/>
              <a:ext cx="205990" cy="16566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5283327" y="2670446"/>
                <a:ext cx="205990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5492139" y="2626914"/>
              <a:ext cx="8465" cy="27194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5492139" y="2626914"/>
                <a:ext cx="8465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5554218" y="2532271"/>
              <a:ext cx="95941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5554218" y="2532271"/>
                <a:ext cx="959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5712943" y="2684545"/>
              <a:ext cx="160136" cy="225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5712943" y="2684545"/>
                <a:ext cx="16013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5689840" y="2755043"/>
              <a:ext cx="234032" cy="310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5689840" y="2755043"/>
                <a:ext cx="23403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5952794" y="2607527"/>
              <a:ext cx="109345" cy="19545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5952794" y="2607527"/>
                <a:ext cx="10934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6062139" y="2626033"/>
              <a:ext cx="124158" cy="20232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6062139" y="2626033"/>
                <a:ext cx="12415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6237089" y="2628148"/>
              <a:ext cx="79010" cy="18611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6237089" y="2628148"/>
                <a:ext cx="7901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6321743" y="2670446"/>
              <a:ext cx="174950" cy="1748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6321743" y="2670446"/>
                <a:ext cx="17495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6485406" y="2590608"/>
              <a:ext cx="81832" cy="24621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6485406" y="2590608"/>
                <a:ext cx="81832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6586990" y="2703404"/>
              <a:ext cx="101584" cy="12566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6586990" y="2703404"/>
                <a:ext cx="10158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3486558" y="3090611"/>
              <a:ext cx="154492" cy="25802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3486558" y="3090611"/>
                <a:ext cx="15449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3590258" y="3134496"/>
              <a:ext cx="141089" cy="18734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3590258" y="3134496"/>
                <a:ext cx="141089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3787783" y="3194067"/>
              <a:ext cx="101584" cy="15597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3787783" y="3194067"/>
                <a:ext cx="101584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3996595" y="3071930"/>
              <a:ext cx="62079" cy="22594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3996595" y="3071930"/>
                <a:ext cx="62079" cy="225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4109466" y="3092726"/>
              <a:ext cx="186238" cy="22347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4109466" y="3092726"/>
                <a:ext cx="186238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4318278" y="3031393"/>
              <a:ext cx="135445" cy="31864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4318278" y="3031393"/>
                <a:ext cx="13544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4448080" y="3225967"/>
              <a:ext cx="143911" cy="10715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4448080" y="3225967"/>
                <a:ext cx="1439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3466100" y="3019233"/>
              <a:ext cx="191881" cy="3494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3466100" y="3019233"/>
                <a:ext cx="191881" cy="349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3618476" y="3117753"/>
              <a:ext cx="163663" cy="1787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3618476" y="3117753"/>
                <a:ext cx="163663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838575" y="3212925"/>
              <a:ext cx="73366" cy="1145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838575" y="3212925"/>
                <a:ext cx="73366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4007882" y="3051133"/>
              <a:ext cx="107227" cy="31582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4007882" y="3051133"/>
                <a:ext cx="10722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4086892" y="3158289"/>
              <a:ext cx="217277" cy="1445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4086892" y="3158289"/>
                <a:ext cx="21727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4301347" y="3128328"/>
              <a:ext cx="5644" cy="20479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4301347" y="3128328"/>
                <a:ext cx="5644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4323921" y="3030865"/>
              <a:ext cx="124159" cy="31635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4323921" y="3030865"/>
                <a:ext cx="124159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4449491" y="3245353"/>
              <a:ext cx="119925" cy="11032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4449491" y="3245353"/>
                <a:ext cx="119925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4631496" y="3211867"/>
              <a:ext cx="105023" cy="5996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4631496" y="321186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4650542" y="3163929"/>
              <a:ext cx="246201" cy="5639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4650542" y="3163929"/>
                <a:ext cx="24620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4888278" y="3051133"/>
              <a:ext cx="112871" cy="7895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4888278" y="3051133"/>
                <a:ext cx="1128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4658832" y="3237246"/>
              <a:ext cx="223802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4658832" y="3237246"/>
                <a:ext cx="2238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4712622" y="3265445"/>
              <a:ext cx="79715" cy="4793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4712622" y="3265445"/>
                <a:ext cx="7971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5068872" y="3076512"/>
              <a:ext cx="33861" cy="2171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5068872" y="3076512"/>
                <a:ext cx="33861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5057585" y="3209047"/>
              <a:ext cx="104406" cy="394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5057585" y="3209047"/>
                <a:ext cx="1044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5173277" y="3056949"/>
              <a:ext cx="25396" cy="28745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5173277" y="3056949"/>
                <a:ext cx="25396" cy="287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5181743" y="3022934"/>
              <a:ext cx="118515" cy="2791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5181743" y="3022934"/>
                <a:ext cx="11851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5283327" y="3118810"/>
              <a:ext cx="112871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5283327" y="3118810"/>
                <a:ext cx="11287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5449812" y="3098366"/>
              <a:ext cx="234208" cy="1839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5449812" y="3098366"/>
                <a:ext cx="234208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5691075" y="3209047"/>
              <a:ext cx="102995" cy="12777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5691075" y="3209047"/>
                <a:ext cx="10299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5740456" y="3006014"/>
              <a:ext cx="98762" cy="169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5740456" y="3006014"/>
                <a:ext cx="987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5879428" y="3180848"/>
              <a:ext cx="157315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5879428" y="3180848"/>
                <a:ext cx="15731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5939391" y="3096251"/>
              <a:ext cx="15520" cy="20585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5939391" y="3096251"/>
                <a:ext cx="1552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6118574" y="3073692"/>
              <a:ext cx="33862" cy="20867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6118574" y="3073692"/>
                <a:ext cx="3386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6152436" y="3163929"/>
              <a:ext cx="79009" cy="338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6152436" y="3163929"/>
                <a:ext cx="7900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6248376" y="3008129"/>
              <a:ext cx="28218" cy="44625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6248376" y="3008129"/>
                <a:ext cx="28218" cy="44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6301108" y="3034213"/>
              <a:ext cx="119397" cy="4511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6301108" y="3034213"/>
                <a:ext cx="1193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6364069" y="2980459"/>
              <a:ext cx="31040" cy="23140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6364069" y="2980459"/>
                <a:ext cx="31040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6827547" y="3059592"/>
              <a:ext cx="103700" cy="2418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6827547" y="3059592"/>
                <a:ext cx="103700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6974279" y="3051133"/>
              <a:ext cx="117810" cy="20867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6974279" y="3051133"/>
                <a:ext cx="11781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7077980" y="3003194"/>
              <a:ext cx="20634" cy="23687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7077980" y="3003194"/>
                <a:ext cx="2063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7188029" y="2947854"/>
              <a:ext cx="47971" cy="51005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7188029" y="2947854"/>
                <a:ext cx="47971" cy="510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7140059" y="2947854"/>
              <a:ext cx="97704" cy="15685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7140059" y="2947854"/>
                <a:ext cx="97704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7247287" y="2977815"/>
              <a:ext cx="71250" cy="11843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7247287" y="2977815"/>
                <a:ext cx="7125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5277683" y="3378241"/>
              <a:ext cx="84654" cy="33645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5277683" y="3378241"/>
                <a:ext cx="84654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5255109" y="3342993"/>
              <a:ext cx="107228" cy="14804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5255109" y="3342993"/>
                <a:ext cx="107228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5401842" y="3338763"/>
              <a:ext cx="94001" cy="13253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5401842" y="3338763"/>
                <a:ext cx="9400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4989156" y="2990505"/>
              <a:ext cx="595396" cy="2396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4989156" y="2990505"/>
                <a:ext cx="595396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5478030" y="2923356"/>
              <a:ext cx="234207" cy="32235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5478030" y="2923356"/>
                <a:ext cx="234207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5712238" y="4452624"/>
              <a:ext cx="105023" cy="59967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132"/>
            </p:blipFill>
            <p:spPr>
              <a:xfrm>
                <a:off x="5712238" y="445262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3240357" y="3798054"/>
              <a:ext cx="28218" cy="24850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3240357" y="3798054"/>
                <a:ext cx="28218" cy="248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3251645" y="3908383"/>
              <a:ext cx="112871" cy="5075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3251645" y="3908383"/>
                <a:ext cx="11287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3370159" y="3784307"/>
              <a:ext cx="16931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3370159" y="3784307"/>
                <a:ext cx="1693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3484971" y="3750468"/>
              <a:ext cx="94000" cy="25925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3484971" y="3750468"/>
                <a:ext cx="94000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3545110" y="3813916"/>
              <a:ext cx="141089" cy="15086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3545110" y="3813916"/>
                <a:ext cx="141089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3745280" y="3780958"/>
              <a:ext cx="244260" cy="1868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3745280" y="3780958"/>
                <a:ext cx="244260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4021109" y="3868904"/>
              <a:ext cx="136327" cy="10574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4021109" y="3868904"/>
                <a:ext cx="136327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4137684" y="3733549"/>
              <a:ext cx="84653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4137684" y="3733549"/>
                <a:ext cx="846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4335209" y="3880184"/>
              <a:ext cx="208811" cy="563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4335209" y="3880184"/>
                <a:ext cx="2088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4402931" y="3794177"/>
              <a:ext cx="33862" cy="28622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4402931" y="3794177"/>
                <a:ext cx="3386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4634317" y="3795587"/>
              <a:ext cx="214456" cy="18540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4634317" y="3795587"/>
                <a:ext cx="214456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4840307" y="3771618"/>
              <a:ext cx="31040" cy="37081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4840307" y="3771618"/>
                <a:ext cx="31040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4922139" y="3716629"/>
              <a:ext cx="73366" cy="2256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4922139" y="3716629"/>
                <a:ext cx="733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5036950" y="3874544"/>
              <a:ext cx="237912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5036950" y="3874544"/>
                <a:ext cx="237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5032012" y="3930942"/>
              <a:ext cx="256959" cy="3101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5032012" y="3930942"/>
                <a:ext cx="25695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5311545" y="3794177"/>
              <a:ext cx="107228" cy="23440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5311545" y="3794177"/>
                <a:ext cx="107228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5418773" y="3817441"/>
              <a:ext cx="107227" cy="18681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5418773" y="3817441"/>
                <a:ext cx="107227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5568327" y="3880184"/>
              <a:ext cx="87475" cy="10997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5568327" y="3880184"/>
                <a:ext cx="8747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5697247" y="3814445"/>
              <a:ext cx="102996" cy="17289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5697247" y="3814445"/>
                <a:ext cx="10299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5796891" y="3897103"/>
              <a:ext cx="87475" cy="11279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5796891" y="3897103"/>
                <a:ext cx="8747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5869376" y="3673802"/>
              <a:ext cx="116574" cy="13676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5869376" y="3673802"/>
                <a:ext cx="116574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5991594" y="3671511"/>
              <a:ext cx="107228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5991594" y="3671511"/>
                <a:ext cx="1072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5974487" y="3885823"/>
              <a:ext cx="196996" cy="2819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5974487" y="3885823"/>
                <a:ext cx="1969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6076071" y="3847050"/>
              <a:ext cx="14285" cy="20796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6076071" y="3847050"/>
                <a:ext cx="14285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6197584" y="3803518"/>
              <a:ext cx="22574" cy="15562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6197584" y="3803518"/>
                <a:ext cx="2257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6197584" y="3851985"/>
              <a:ext cx="81832" cy="5075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6197584" y="3851985"/>
                <a:ext cx="8183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6299168" y="3709227"/>
              <a:ext cx="327327" cy="31741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6299168" y="3709227"/>
                <a:ext cx="327327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3657981" y="3974298"/>
              <a:ext cx="144440" cy="33874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3657981" y="3974298"/>
                <a:ext cx="144440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3626412" y="4173454"/>
              <a:ext cx="212163" cy="21431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3626412" y="4173454"/>
                <a:ext cx="21216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5542931" y="4083217"/>
              <a:ext cx="118515" cy="40218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5542931" y="4083217"/>
                <a:ext cx="118515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5542931" y="4057837"/>
              <a:ext cx="131213" cy="15509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5542931" y="4057837"/>
                <a:ext cx="13121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5678376" y="4125515"/>
              <a:ext cx="101584" cy="7895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5678376" y="4125515"/>
                <a:ext cx="10158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3169813" y="4693725"/>
              <a:ext cx="143911" cy="35707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3169813" y="4693725"/>
                <a:ext cx="143911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3330654" y="4743250"/>
              <a:ext cx="107228" cy="16778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3330654" y="4743250"/>
                <a:ext cx="10722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3454813" y="4816391"/>
              <a:ext cx="33861" cy="17201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3454813" y="4816391"/>
                <a:ext cx="338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3575268" y="4810751"/>
              <a:ext cx="82713" cy="17906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3575268" y="4810751"/>
                <a:ext cx="8271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3736991" y="4729679"/>
              <a:ext cx="79010" cy="23334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3736991" y="4729679"/>
                <a:ext cx="7901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3855506" y="4768277"/>
              <a:ext cx="191881" cy="23986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3855506" y="4768277"/>
                <a:ext cx="191881" cy="239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4081248" y="4661296"/>
              <a:ext cx="93648" cy="33838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4081248" y="4661296"/>
                <a:ext cx="9364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4199763" y="4855870"/>
              <a:ext cx="126980" cy="13535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4199763" y="4855870"/>
                <a:ext cx="12698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4257610" y="4883540"/>
              <a:ext cx="21163" cy="26841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4257610" y="4883540"/>
                <a:ext cx="21163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4252671" y="4632392"/>
              <a:ext cx="127686" cy="1748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4252671" y="4632392"/>
                <a:ext cx="12768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4374713" y="4624638"/>
              <a:ext cx="121337" cy="7895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4374713" y="4624638"/>
                <a:ext cx="12133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4635023" y="4838950"/>
              <a:ext cx="209870" cy="1128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4635023" y="4838950"/>
                <a:ext cx="20987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4563773" y="4930597"/>
              <a:ext cx="290643" cy="4934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4563773" y="4930597"/>
                <a:ext cx="2906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4800802" y="4748713"/>
              <a:ext cx="234208" cy="32992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4800802" y="4748713"/>
                <a:ext cx="23420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5200613" y="4769158"/>
              <a:ext cx="274595" cy="3098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5200613" y="4769158"/>
                <a:ext cx="274595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5534113" y="4895525"/>
              <a:ext cx="110402" cy="1154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5534113" y="4895525"/>
                <a:ext cx="110402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5725465" y="4767043"/>
              <a:ext cx="105288" cy="20338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5725465" y="4767043"/>
                <a:ext cx="105288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5868141" y="4850230"/>
              <a:ext cx="117809" cy="19175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5868141" y="4850230"/>
                <a:ext cx="11780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5988067" y="4575818"/>
              <a:ext cx="130507" cy="18770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5988067" y="4575818"/>
                <a:ext cx="130507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6137445" y="4613358"/>
              <a:ext cx="113753" cy="3383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6137445" y="4613358"/>
                <a:ext cx="1137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6187002" y="4829081"/>
              <a:ext cx="167191" cy="4370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6187002" y="4829081"/>
                <a:ext cx="16719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6244672" y="4771273"/>
              <a:ext cx="43209" cy="23687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6244672" y="4771273"/>
                <a:ext cx="4320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6417683" y="4775150"/>
              <a:ext cx="28218" cy="16249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6417683" y="4775150"/>
                <a:ext cx="28218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6428970" y="4838950"/>
              <a:ext cx="73366" cy="3383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6428970" y="4838950"/>
                <a:ext cx="733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6485406" y="4684913"/>
              <a:ext cx="45148" cy="44448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6485406" y="4684913"/>
                <a:ext cx="45148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6524911" y="4882306"/>
              <a:ext cx="299108" cy="21184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6524911" y="4882306"/>
                <a:ext cx="299108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6261074" y="4694254"/>
              <a:ext cx="184827" cy="25185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6261074" y="4694254"/>
                <a:ext cx="184827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7994177" y="2067692"/>
              <a:ext cx="144792" cy="37416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7994177" y="2067692"/>
                <a:ext cx="144792" cy="374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8110752" y="2167799"/>
              <a:ext cx="158020" cy="25731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8110752" y="2167799"/>
                <a:ext cx="15802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8338434" y="2254511"/>
              <a:ext cx="88357" cy="212902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8338434" y="2254511"/>
                <a:ext cx="88357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0" name="墨迹 199"/>
              <p14:cNvContentPartPr/>
              <p14:nvPr/>
            </p14:nvContentPartPr>
            <p14:xfrm>
              <a:off x="8442135" y="2038083"/>
              <a:ext cx="139854" cy="16143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1"/>
            </p:blipFill>
            <p:spPr>
              <a:xfrm>
                <a:off x="8442135" y="2038083"/>
                <a:ext cx="13985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1" name="墨迹 200"/>
              <p14:cNvContentPartPr/>
              <p14:nvPr/>
            </p14:nvContentPartPr>
            <p14:xfrm>
              <a:off x="8586751" y="2069807"/>
              <a:ext cx="125040" cy="2255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3"/>
            </p:blipFill>
            <p:spPr>
              <a:xfrm>
                <a:off x="8586751" y="2069807"/>
                <a:ext cx="1250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2" name="墨迹 201"/>
              <p14:cNvContentPartPr/>
              <p14:nvPr/>
            </p14:nvContentPartPr>
            <p14:xfrm>
              <a:off x="8635603" y="1982390"/>
              <a:ext cx="28218" cy="2650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5"/>
            </p:blipFill>
            <p:spPr>
              <a:xfrm>
                <a:off x="8635603" y="1982390"/>
                <a:ext cx="2821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3" name="墨迹 202"/>
              <p14:cNvContentPartPr/>
              <p14:nvPr/>
            </p14:nvContentPartPr>
            <p14:xfrm>
              <a:off x="9245108" y="2585320"/>
              <a:ext cx="141089" cy="27405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7"/>
            </p:blipFill>
            <p:spPr>
              <a:xfrm>
                <a:off x="9245108" y="2585320"/>
                <a:ext cx="141089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4" name="墨迹 203"/>
              <p14:cNvContentPartPr/>
              <p14:nvPr/>
            </p14:nvContentPartPr>
            <p14:xfrm>
              <a:off x="9357979" y="2571926"/>
              <a:ext cx="141089" cy="27335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9"/>
            </p:blipFill>
            <p:spPr>
              <a:xfrm>
                <a:off x="9357979" y="2571926"/>
                <a:ext cx="141089" cy="273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5" name="墨迹 204"/>
              <p14:cNvContentPartPr/>
              <p14:nvPr/>
            </p14:nvContentPartPr>
            <p14:xfrm>
              <a:off x="9562558" y="2678906"/>
              <a:ext cx="94529" cy="15509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1"/>
            </p:blipFill>
            <p:spPr>
              <a:xfrm>
                <a:off x="9562558" y="2678906"/>
                <a:ext cx="9452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6" name="墨迹 205"/>
              <p14:cNvContentPartPr/>
              <p14:nvPr/>
            </p14:nvContentPartPr>
            <p14:xfrm>
              <a:off x="9736098" y="2567520"/>
              <a:ext cx="251139" cy="23916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3"/>
            </p:blipFill>
            <p:spPr>
              <a:xfrm>
                <a:off x="9736098" y="2567520"/>
                <a:ext cx="251139" cy="239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7" name="墨迹 206"/>
              <p14:cNvContentPartPr/>
              <p14:nvPr/>
            </p14:nvContentPartPr>
            <p14:xfrm>
              <a:off x="9984414" y="2509712"/>
              <a:ext cx="22575" cy="425805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5"/>
            </p:blipFill>
            <p:spPr>
              <a:xfrm>
                <a:off x="9984414" y="2509712"/>
                <a:ext cx="2257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8" name="墨迹 207"/>
              <p14:cNvContentPartPr/>
              <p14:nvPr/>
            </p14:nvContentPartPr>
            <p14:xfrm>
              <a:off x="10085999" y="2464593"/>
              <a:ext cx="146733" cy="6203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7"/>
            </p:blipFill>
            <p:spPr>
              <a:xfrm>
                <a:off x="10085999" y="2464593"/>
                <a:ext cx="1467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9" name="墨迹 208"/>
              <p14:cNvContentPartPr/>
              <p14:nvPr/>
            </p14:nvContentPartPr>
            <p14:xfrm>
              <a:off x="10165009" y="2351973"/>
              <a:ext cx="33861" cy="26489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9"/>
            </p:blipFill>
            <p:spPr>
              <a:xfrm>
                <a:off x="10165009" y="2351973"/>
                <a:ext cx="33861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0" name="墨迹 209"/>
              <p14:cNvContentPartPr/>
              <p14:nvPr/>
            </p14:nvContentPartPr>
            <p14:xfrm>
              <a:off x="10142435" y="3096956"/>
              <a:ext cx="45148" cy="25114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1"/>
            </p:blipFill>
            <p:spPr>
              <a:xfrm>
                <a:off x="10142435" y="3096956"/>
                <a:ext cx="45148" cy="251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1" name="墨迹 210"/>
              <p14:cNvContentPartPr/>
              <p14:nvPr/>
            </p14:nvContentPartPr>
            <p14:xfrm>
              <a:off x="10153721" y="3203407"/>
              <a:ext cx="107228" cy="3947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3"/>
            </p:blipFill>
            <p:spPr>
              <a:xfrm>
                <a:off x="10153721" y="3203407"/>
                <a:ext cx="10722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2" name="墨迹 211"/>
              <p14:cNvContentPartPr/>
              <p14:nvPr/>
            </p14:nvContentPartPr>
            <p14:xfrm>
              <a:off x="10266593" y="3049018"/>
              <a:ext cx="16930" cy="32358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5"/>
            </p:blipFill>
            <p:spPr>
              <a:xfrm>
                <a:off x="10266593" y="3049018"/>
                <a:ext cx="16930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3" name="墨迹 212"/>
              <p14:cNvContentPartPr/>
              <p14:nvPr/>
            </p14:nvContentPartPr>
            <p14:xfrm>
              <a:off x="10281760" y="3099071"/>
              <a:ext cx="148496" cy="28093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7"/>
            </p:blipFill>
            <p:spPr>
              <a:xfrm>
                <a:off x="10281760" y="3099071"/>
                <a:ext cx="148496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4" name="墨迹 213"/>
              <p14:cNvContentPartPr/>
              <p14:nvPr/>
            </p14:nvContentPartPr>
            <p14:xfrm>
              <a:off x="10362533" y="3182258"/>
              <a:ext cx="145322" cy="16778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9"/>
            </p:blipFill>
            <p:spPr>
              <a:xfrm>
                <a:off x="10362533" y="3182258"/>
                <a:ext cx="1453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5" name="墨迹 214"/>
              <p14:cNvContentPartPr/>
              <p14:nvPr/>
            </p14:nvContentPartPr>
            <p14:xfrm>
              <a:off x="10551063" y="3158289"/>
              <a:ext cx="217807" cy="201623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1"/>
            </p:blipFill>
            <p:spPr>
              <a:xfrm>
                <a:off x="10551063" y="3158289"/>
                <a:ext cx="21780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6" name="墨迹 215"/>
              <p14:cNvContentPartPr/>
              <p14:nvPr/>
            </p14:nvContentPartPr>
            <p14:xfrm>
              <a:off x="10785095" y="3259805"/>
              <a:ext cx="119220" cy="16690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3"/>
            </p:blipFill>
            <p:spPr>
              <a:xfrm>
                <a:off x="10785095" y="3259805"/>
                <a:ext cx="119220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7" name="墨迹 216"/>
              <p14:cNvContentPartPr/>
              <p14:nvPr/>
            </p14:nvContentPartPr>
            <p14:xfrm>
              <a:off x="10873981" y="3017294"/>
              <a:ext cx="162958" cy="169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5"/>
            </p:blipFill>
            <p:spPr>
              <a:xfrm>
                <a:off x="10873981" y="3017294"/>
                <a:ext cx="16295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8" name="墨迹 217"/>
              <p14:cNvContentPartPr/>
              <p14:nvPr/>
            </p14:nvContentPartPr>
            <p14:xfrm>
              <a:off x="7272683" y="1686300"/>
              <a:ext cx="8465" cy="2820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7"/>
            </p:blipFill>
            <p:spPr>
              <a:xfrm>
                <a:off x="7272683" y="1686300"/>
                <a:ext cx="8465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9" name="墨迹 218"/>
              <p14:cNvContentPartPr/>
              <p14:nvPr/>
            </p14:nvContentPartPr>
            <p14:xfrm>
              <a:off x="2106001" y="2023103"/>
              <a:ext cx="39505" cy="241277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9"/>
            </p:blipFill>
            <p:spPr>
              <a:xfrm>
                <a:off x="2106001" y="2023103"/>
                <a:ext cx="39505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0" name="墨迹 219"/>
              <p14:cNvContentPartPr/>
              <p14:nvPr/>
            </p14:nvContentPartPr>
            <p14:xfrm>
              <a:off x="2134219" y="2103646"/>
              <a:ext cx="81832" cy="3383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1"/>
            </p:blipFill>
            <p:spPr>
              <a:xfrm>
                <a:off x="2134219" y="2103646"/>
                <a:ext cx="8183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1" name="墨迹 220"/>
              <p14:cNvContentPartPr/>
              <p14:nvPr/>
            </p14:nvContentPartPr>
            <p14:xfrm>
              <a:off x="2216051" y="1955954"/>
              <a:ext cx="31039" cy="41558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3"/>
            </p:blipFill>
            <p:spPr>
              <a:xfrm>
                <a:off x="2216051" y="1955954"/>
                <a:ext cx="31039" cy="415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2" name="墨迹 221"/>
              <p14:cNvContentPartPr/>
              <p14:nvPr/>
            </p14:nvContentPartPr>
            <p14:xfrm>
              <a:off x="2260494" y="2000367"/>
              <a:ext cx="127685" cy="27458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5"/>
            </p:blipFill>
            <p:spPr>
              <a:xfrm>
                <a:off x="2260494" y="2000367"/>
                <a:ext cx="127685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3" name="墨迹 222"/>
              <p14:cNvContentPartPr/>
              <p14:nvPr/>
            </p14:nvContentPartPr>
            <p14:xfrm>
              <a:off x="2359962" y="2028214"/>
              <a:ext cx="112871" cy="22488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7"/>
            </p:blipFill>
            <p:spPr>
              <a:xfrm>
                <a:off x="2359962" y="2028214"/>
                <a:ext cx="11287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4" name="墨迹 223"/>
              <p14:cNvContentPartPr/>
              <p14:nvPr/>
            </p14:nvContentPartPr>
            <p14:xfrm>
              <a:off x="2514278" y="2026627"/>
              <a:ext cx="252020" cy="2141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9"/>
            </p:blipFill>
            <p:spPr>
              <a:xfrm>
                <a:off x="2514278" y="2026627"/>
                <a:ext cx="252020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5" name="墨迹 224"/>
              <p14:cNvContentPartPr/>
              <p14:nvPr/>
            </p14:nvContentPartPr>
            <p14:xfrm>
              <a:off x="2747604" y="2092366"/>
              <a:ext cx="145674" cy="14099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1"/>
            </p:blipFill>
            <p:spPr>
              <a:xfrm>
                <a:off x="2747604" y="2092366"/>
                <a:ext cx="14567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6" name="墨迹 225"/>
              <p14:cNvContentPartPr/>
              <p14:nvPr/>
            </p14:nvContentPartPr>
            <p14:xfrm>
              <a:off x="2862239" y="1930222"/>
              <a:ext cx="146732" cy="2678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3"/>
            </p:blipFill>
            <p:spPr>
              <a:xfrm>
                <a:off x="2862239" y="1930222"/>
                <a:ext cx="14673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7" name="墨迹 226"/>
              <p14:cNvContentPartPr/>
              <p14:nvPr/>
            </p14:nvContentPartPr>
            <p14:xfrm>
              <a:off x="3096447" y="2244641"/>
              <a:ext cx="104406" cy="16355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5"/>
            </p:blipFill>
            <p:spPr>
              <a:xfrm>
                <a:off x="3096447" y="2244641"/>
                <a:ext cx="10440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8" name="墨迹 227"/>
              <p14:cNvContentPartPr/>
              <p14:nvPr/>
            </p14:nvContentPartPr>
            <p14:xfrm>
              <a:off x="3096094" y="2287997"/>
              <a:ext cx="76541" cy="891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7"/>
            </p:blipFill>
            <p:spPr>
              <a:xfrm>
                <a:off x="3096094" y="2287997"/>
                <a:ext cx="76541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9" name="墨迹 228"/>
              <p14:cNvContentPartPr/>
              <p14:nvPr/>
            </p14:nvContentPartPr>
            <p14:xfrm>
              <a:off x="8934712" y="3318142"/>
              <a:ext cx="62079" cy="91647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9"/>
            </p:blipFill>
            <p:spPr>
              <a:xfrm>
                <a:off x="8934712" y="3318142"/>
                <a:ext cx="62079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0" name="墨迹 229"/>
              <p14:cNvContentPartPr/>
              <p14:nvPr/>
            </p14:nvContentPartPr>
            <p14:xfrm>
              <a:off x="678180" y="5481888"/>
              <a:ext cx="152376" cy="255553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1"/>
            </p:blipFill>
            <p:spPr>
              <a:xfrm>
                <a:off x="678180" y="5481888"/>
                <a:ext cx="152376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1" name="墨迹 230"/>
              <p14:cNvContentPartPr/>
              <p14:nvPr/>
            </p14:nvContentPartPr>
            <p14:xfrm>
              <a:off x="1028081" y="5419850"/>
              <a:ext cx="96646" cy="2255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3"/>
            </p:blipFill>
            <p:spPr>
              <a:xfrm>
                <a:off x="1028081" y="5419850"/>
                <a:ext cx="966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2" name="墨迹 231"/>
              <p14:cNvContentPartPr/>
              <p14:nvPr/>
            </p14:nvContentPartPr>
            <p14:xfrm>
              <a:off x="930729" y="5366272"/>
              <a:ext cx="227154" cy="38350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5"/>
            </p:blipFill>
            <p:spPr>
              <a:xfrm>
                <a:off x="930729" y="5366272"/>
                <a:ext cx="22715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3" name="墨迹 232"/>
              <p14:cNvContentPartPr/>
              <p14:nvPr/>
            </p14:nvContentPartPr>
            <p14:xfrm>
              <a:off x="1212202" y="5368210"/>
              <a:ext cx="217983" cy="42386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7"/>
            </p:blipFill>
            <p:spPr>
              <a:xfrm>
                <a:off x="1212202" y="5368210"/>
                <a:ext cx="217983" cy="423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4" name="墨迹 233"/>
              <p14:cNvContentPartPr/>
              <p14:nvPr/>
            </p14:nvContentPartPr>
            <p14:xfrm>
              <a:off x="1656809" y="5416149"/>
              <a:ext cx="99291" cy="29291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9"/>
            </p:blipFill>
            <p:spPr>
              <a:xfrm>
                <a:off x="1656809" y="5416149"/>
                <a:ext cx="99291" cy="292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5" name="墨迹 234"/>
              <p14:cNvContentPartPr/>
              <p14:nvPr/>
            </p14:nvContentPartPr>
            <p14:xfrm>
              <a:off x="1773031" y="5472899"/>
              <a:ext cx="87475" cy="16108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1"/>
            </p:blipFill>
            <p:spPr>
              <a:xfrm>
                <a:off x="1773031" y="5472899"/>
                <a:ext cx="87475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6" name="墨迹 235"/>
              <p14:cNvContentPartPr/>
              <p14:nvPr/>
            </p14:nvContentPartPr>
            <p14:xfrm>
              <a:off x="1868972" y="5379666"/>
              <a:ext cx="5643" cy="40113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3"/>
            </p:blipFill>
            <p:spPr>
              <a:xfrm>
                <a:off x="1868972" y="5379666"/>
                <a:ext cx="5643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7" name="墨迹 236"/>
              <p14:cNvContentPartPr/>
              <p14:nvPr/>
            </p14:nvContentPartPr>
            <p14:xfrm>
              <a:off x="1897189" y="5442409"/>
              <a:ext cx="95941" cy="1691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5"/>
            </p:blipFill>
            <p:spPr>
              <a:xfrm>
                <a:off x="1897189" y="5442409"/>
                <a:ext cx="959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8" name="墨迹 237"/>
              <p14:cNvContentPartPr/>
              <p14:nvPr/>
            </p14:nvContentPartPr>
            <p14:xfrm>
              <a:off x="1945160" y="5373322"/>
              <a:ext cx="19752" cy="193163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7"/>
            </p:blipFill>
            <p:spPr>
              <a:xfrm>
                <a:off x="1945160" y="5373322"/>
                <a:ext cx="1975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9" name="墨迹 238"/>
              <p14:cNvContentPartPr/>
              <p14:nvPr/>
            </p14:nvContentPartPr>
            <p14:xfrm>
              <a:off x="1942338" y="5354111"/>
              <a:ext cx="184827" cy="325170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9"/>
            </p:blipFill>
            <p:spPr>
              <a:xfrm>
                <a:off x="1942338" y="5354111"/>
                <a:ext cx="184827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0" name="墨迹 239"/>
              <p14:cNvContentPartPr/>
              <p14:nvPr/>
            </p14:nvContentPartPr>
            <p14:xfrm>
              <a:off x="2389590" y="5190556"/>
              <a:ext cx="196114" cy="274412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1"/>
            </p:blipFill>
            <p:spPr>
              <a:xfrm>
                <a:off x="2389590" y="5190556"/>
                <a:ext cx="196114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1" name="墨迹 240"/>
              <p14:cNvContentPartPr/>
              <p14:nvPr/>
            </p14:nvContentPartPr>
            <p14:xfrm>
              <a:off x="2427684" y="5622883"/>
              <a:ext cx="45149" cy="5075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3"/>
            </p:blipFill>
            <p:spPr>
              <a:xfrm>
                <a:off x="2427684" y="5622883"/>
                <a:ext cx="4514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2" name="墨迹 241"/>
              <p14:cNvContentPartPr/>
              <p14:nvPr/>
            </p14:nvContentPartPr>
            <p14:xfrm>
              <a:off x="2162613" y="5442409"/>
              <a:ext cx="143735" cy="2062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5"/>
            </p:blipFill>
            <p:spPr>
              <a:xfrm>
                <a:off x="2162613" y="5442409"/>
                <a:ext cx="14373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3" name="墨迹 242"/>
              <p14:cNvContentPartPr/>
              <p14:nvPr/>
            </p14:nvContentPartPr>
            <p14:xfrm>
              <a:off x="2154677" y="5538286"/>
              <a:ext cx="154493" cy="1127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7"/>
            </p:blipFill>
            <p:spPr>
              <a:xfrm>
                <a:off x="2154677" y="5538286"/>
                <a:ext cx="15449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4" name="墨迹 243"/>
              <p14:cNvContentPartPr/>
              <p14:nvPr/>
            </p14:nvContentPartPr>
            <p14:xfrm>
              <a:off x="3542993" y="5405398"/>
              <a:ext cx="148849" cy="28163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9"/>
            </p:blipFill>
            <p:spPr>
              <a:xfrm>
                <a:off x="3542993" y="5405398"/>
                <a:ext cx="148849" cy="281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5" name="墨迹 244"/>
              <p14:cNvContentPartPr/>
              <p14:nvPr/>
            </p14:nvContentPartPr>
            <p14:xfrm>
              <a:off x="3629763" y="5421788"/>
              <a:ext cx="173011" cy="263132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1"/>
            </p:blipFill>
            <p:spPr>
              <a:xfrm>
                <a:off x="3629763" y="5421788"/>
                <a:ext cx="173011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6" name="墨迹 245"/>
              <p14:cNvContentPartPr/>
              <p14:nvPr/>
            </p14:nvContentPartPr>
            <p14:xfrm>
              <a:off x="3863971" y="5525420"/>
              <a:ext cx="70545" cy="17078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3"/>
            </p:blipFill>
            <p:spPr>
              <a:xfrm>
                <a:off x="3863971" y="5525420"/>
                <a:ext cx="70545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7" name="墨迹 246"/>
              <p14:cNvContentPartPr/>
              <p14:nvPr/>
            </p14:nvContentPartPr>
            <p14:xfrm>
              <a:off x="3960617" y="5342302"/>
              <a:ext cx="123453" cy="13394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5"/>
            </p:blipFill>
            <p:spPr>
              <a:xfrm>
                <a:off x="3960617" y="5342302"/>
                <a:ext cx="12345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8" name="墨迹 247"/>
              <p14:cNvContentPartPr/>
              <p14:nvPr/>
            </p14:nvContentPartPr>
            <p14:xfrm>
              <a:off x="4058674" y="5369091"/>
              <a:ext cx="132624" cy="507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7"/>
            </p:blipFill>
            <p:spPr>
              <a:xfrm>
                <a:off x="4058674" y="5369091"/>
                <a:ext cx="13262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9" name="墨迹 248"/>
              <p14:cNvContentPartPr/>
              <p14:nvPr/>
            </p14:nvContentPartPr>
            <p14:xfrm>
              <a:off x="4115109" y="5278855"/>
              <a:ext cx="28218" cy="197393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9"/>
            </p:blipFill>
            <p:spPr>
              <a:xfrm>
                <a:off x="4115109" y="5278855"/>
                <a:ext cx="282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0" name="墨迹 249"/>
              <p14:cNvContentPartPr/>
              <p14:nvPr/>
            </p14:nvContentPartPr>
            <p14:xfrm>
              <a:off x="4213166" y="5487527"/>
              <a:ext cx="182711" cy="394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1"/>
            </p:blipFill>
            <p:spPr>
              <a:xfrm>
                <a:off x="4213166" y="5487527"/>
                <a:ext cx="182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1" name="墨迹 250"/>
              <p14:cNvContentPartPr/>
              <p14:nvPr/>
            </p14:nvContentPartPr>
            <p14:xfrm>
              <a:off x="4280184" y="5438884"/>
              <a:ext cx="32450" cy="24321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3"/>
            </p:blipFill>
            <p:spPr>
              <a:xfrm>
                <a:off x="4280184" y="5438884"/>
                <a:ext cx="3245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2" name="墨迹 251"/>
              <p14:cNvContentPartPr/>
              <p14:nvPr/>
            </p14:nvContentPartPr>
            <p14:xfrm>
              <a:off x="4560951" y="5362218"/>
              <a:ext cx="220099" cy="348082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5"/>
            </p:blipFill>
            <p:spPr>
              <a:xfrm>
                <a:off x="4560951" y="5362218"/>
                <a:ext cx="220099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3" name="墨迹 252"/>
              <p14:cNvContentPartPr/>
              <p14:nvPr/>
            </p14:nvContentPartPr>
            <p14:xfrm>
              <a:off x="4865703" y="5292073"/>
              <a:ext cx="163664" cy="6009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7"/>
            </p:blipFill>
            <p:spPr>
              <a:xfrm>
                <a:off x="4865703" y="5292073"/>
                <a:ext cx="163664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4" name="墨迹 253"/>
              <p14:cNvContentPartPr/>
              <p14:nvPr/>
            </p14:nvContentPartPr>
            <p14:xfrm>
              <a:off x="5020372" y="5421260"/>
              <a:ext cx="316569" cy="2678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9"/>
            </p:blipFill>
            <p:spPr>
              <a:xfrm>
                <a:off x="5020372" y="5421260"/>
                <a:ext cx="31656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5" name="墨迹 254"/>
              <p14:cNvContentPartPr/>
              <p14:nvPr/>
            </p14:nvContentPartPr>
            <p14:xfrm>
              <a:off x="5285267" y="5352172"/>
              <a:ext cx="133506" cy="5639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1"/>
            </p:blipFill>
            <p:spPr>
              <a:xfrm>
                <a:off x="5285267" y="5352172"/>
                <a:ext cx="133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6" name="墨迹 255"/>
              <p14:cNvContentPartPr/>
              <p14:nvPr/>
            </p14:nvContentPartPr>
            <p14:xfrm>
              <a:off x="5080159" y="5483298"/>
              <a:ext cx="287822" cy="2114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3"/>
            </p:blipFill>
            <p:spPr>
              <a:xfrm>
                <a:off x="5080159" y="5483298"/>
                <a:ext cx="28782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7" name="墨迹 256"/>
              <p14:cNvContentPartPr/>
              <p14:nvPr/>
            </p14:nvContentPartPr>
            <p14:xfrm>
              <a:off x="5067284" y="5500746"/>
              <a:ext cx="168073" cy="133416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5"/>
            </p:blipFill>
            <p:spPr>
              <a:xfrm>
                <a:off x="5067284" y="5500746"/>
                <a:ext cx="16807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8" name="墨迹 257"/>
              <p14:cNvContentPartPr/>
              <p14:nvPr/>
            </p14:nvContentPartPr>
            <p14:xfrm>
              <a:off x="6310455" y="1932337"/>
              <a:ext cx="107228" cy="117731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7"/>
            </p:blipFill>
            <p:spPr>
              <a:xfrm>
                <a:off x="6310455" y="1932337"/>
                <a:ext cx="107228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9" name="墨迹 258"/>
              <p14:cNvContentPartPr/>
              <p14:nvPr/>
            </p14:nvContentPartPr>
            <p14:xfrm>
              <a:off x="6086829" y="2145944"/>
              <a:ext cx="79716" cy="112796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9"/>
            </p:blipFill>
            <p:spPr>
              <a:xfrm>
                <a:off x="6086829" y="2145944"/>
                <a:ext cx="7971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0" name="墨迹 259"/>
              <p14:cNvContentPartPr/>
              <p14:nvPr/>
            </p14:nvContentPartPr>
            <p14:xfrm>
              <a:off x="5875901" y="2605588"/>
              <a:ext cx="79010" cy="6767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1"/>
            </p:blipFill>
            <p:spPr>
              <a:xfrm>
                <a:off x="5875901" y="2605588"/>
                <a:ext cx="7901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1" name="墨迹 260"/>
              <p14:cNvContentPartPr/>
              <p14:nvPr/>
            </p14:nvContentPartPr>
            <p14:xfrm>
              <a:off x="5693896" y="2794169"/>
              <a:ext cx="80421" cy="7085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3"/>
            </p:blipFill>
            <p:spPr>
              <a:xfrm>
                <a:off x="5693896" y="2794169"/>
                <a:ext cx="80421" cy="7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2" name="墨迹 261"/>
              <p14:cNvContentPartPr/>
              <p14:nvPr/>
            </p14:nvContentPartPr>
            <p14:xfrm>
              <a:off x="5618237" y="5300004"/>
              <a:ext cx="165074" cy="32992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5"/>
            </p:blipFill>
            <p:spPr>
              <a:xfrm>
                <a:off x="5618237" y="5300004"/>
                <a:ext cx="16507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3" name="墨迹 262"/>
              <p14:cNvContentPartPr/>
              <p14:nvPr/>
            </p14:nvContentPartPr>
            <p14:xfrm>
              <a:off x="5754565" y="5378961"/>
              <a:ext cx="110049" cy="266481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7"/>
            </p:blipFill>
            <p:spPr>
              <a:xfrm>
                <a:off x="5754565" y="5378961"/>
                <a:ext cx="11004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4" name="墨迹 263"/>
              <p14:cNvContentPartPr/>
              <p14:nvPr/>
            </p14:nvContentPartPr>
            <p14:xfrm>
              <a:off x="5923872" y="5453689"/>
              <a:ext cx="76188" cy="143815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9"/>
            </p:blipFill>
            <p:spPr>
              <a:xfrm>
                <a:off x="5923872" y="5453689"/>
                <a:ext cx="7618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5" name="墨迹 264"/>
              <p14:cNvContentPartPr/>
              <p14:nvPr/>
            </p14:nvContentPartPr>
            <p14:xfrm>
              <a:off x="6079070" y="5388302"/>
              <a:ext cx="200346" cy="18681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1"/>
            </p:blipFill>
            <p:spPr>
              <a:xfrm>
                <a:off x="6079070" y="5388302"/>
                <a:ext cx="20034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6" name="墨迹 265"/>
              <p14:cNvContentPartPr/>
              <p14:nvPr/>
            </p14:nvContentPartPr>
            <p14:xfrm>
              <a:off x="6285059" y="5341421"/>
              <a:ext cx="14109" cy="34349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3"/>
            </p:blipFill>
            <p:spPr>
              <a:xfrm>
                <a:off x="6285059" y="5341421"/>
                <a:ext cx="14109" cy="343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7" name="墨迹 266"/>
              <p14:cNvContentPartPr/>
              <p14:nvPr/>
            </p14:nvContentPartPr>
            <p14:xfrm>
              <a:off x="6364775" y="5290134"/>
              <a:ext cx="95235" cy="3383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5"/>
            </p:blipFill>
            <p:spPr>
              <a:xfrm>
                <a:off x="6364775" y="5290134"/>
                <a:ext cx="9523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8" name="墨迹 267"/>
              <p14:cNvContentPartPr/>
              <p14:nvPr/>
            </p14:nvContentPartPr>
            <p14:xfrm>
              <a:off x="6412040" y="5209062"/>
              <a:ext cx="28217" cy="19104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7"/>
            </p:blipFill>
            <p:spPr>
              <a:xfrm>
                <a:off x="6412040" y="5209062"/>
                <a:ext cx="28217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9" name="墨迹 268"/>
              <p14:cNvContentPartPr/>
              <p14:nvPr/>
            </p14:nvContentPartPr>
            <p14:xfrm>
              <a:off x="7125950" y="5332433"/>
              <a:ext cx="53614" cy="54988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9"/>
            </p:blipFill>
            <p:spPr>
              <a:xfrm>
                <a:off x="7125950" y="5332433"/>
                <a:ext cx="53614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70" name="墨迹 269"/>
              <p14:cNvContentPartPr/>
              <p14:nvPr/>
            </p14:nvContentPartPr>
            <p14:xfrm>
              <a:off x="7141999" y="5478363"/>
              <a:ext cx="165427" cy="25167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1"/>
            </p:blipFill>
            <p:spPr>
              <a:xfrm>
                <a:off x="7141999" y="5478363"/>
                <a:ext cx="16542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71" name="墨迹 270"/>
              <p14:cNvContentPartPr/>
              <p14:nvPr/>
            </p14:nvContentPartPr>
            <p14:xfrm>
              <a:off x="7346755" y="5515727"/>
              <a:ext cx="160136" cy="2255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3"/>
            </p:blipFill>
            <p:spPr>
              <a:xfrm>
                <a:off x="7346755" y="5515727"/>
                <a:ext cx="16013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2" name="墨迹 271"/>
              <p14:cNvContentPartPr/>
              <p14:nvPr/>
            </p14:nvContentPartPr>
            <p14:xfrm>
              <a:off x="7306544" y="5634162"/>
              <a:ext cx="211634" cy="22560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5"/>
            </p:blipFill>
            <p:spPr>
              <a:xfrm>
                <a:off x="7306544" y="5634162"/>
                <a:ext cx="2116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3" name="墨迹 272"/>
              <p14:cNvContentPartPr/>
              <p14:nvPr/>
            </p14:nvContentPartPr>
            <p14:xfrm>
              <a:off x="7866668" y="5600324"/>
              <a:ext cx="1242994" cy="7895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7"/>
            </p:blipFill>
            <p:spPr>
              <a:xfrm>
                <a:off x="7866668" y="5600324"/>
                <a:ext cx="12429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4" name="墨迹 273"/>
              <p14:cNvContentPartPr/>
              <p14:nvPr/>
            </p14:nvContentPartPr>
            <p14:xfrm>
              <a:off x="7994177" y="5253475"/>
              <a:ext cx="161723" cy="272121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9"/>
            </p:blipFill>
            <p:spPr>
              <a:xfrm>
                <a:off x="7994177" y="5253475"/>
                <a:ext cx="161723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5" name="墨迹 274"/>
              <p14:cNvContentPartPr/>
              <p14:nvPr/>
            </p14:nvContentPartPr>
            <p14:xfrm>
              <a:off x="8138970" y="5310931"/>
              <a:ext cx="101584" cy="196336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1"/>
            </p:blipFill>
            <p:spPr>
              <a:xfrm>
                <a:off x="8138970" y="5310931"/>
                <a:ext cx="101584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6" name="墨迹 275"/>
              <p14:cNvContentPartPr/>
              <p14:nvPr/>
            </p14:nvContentPartPr>
            <p14:xfrm>
              <a:off x="8301222" y="5400815"/>
              <a:ext cx="86064" cy="134651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3"/>
            </p:blipFill>
            <p:spPr>
              <a:xfrm>
                <a:off x="8301222" y="5400815"/>
                <a:ext cx="86064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7" name="墨迹 276"/>
              <p14:cNvContentPartPr/>
              <p14:nvPr/>
            </p14:nvContentPartPr>
            <p14:xfrm>
              <a:off x="8541074" y="5331023"/>
              <a:ext cx="187648" cy="16919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5"/>
            </p:blipFill>
            <p:spPr>
              <a:xfrm>
                <a:off x="8541074" y="5331023"/>
                <a:ext cx="18764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8" name="墨迹 277"/>
              <p14:cNvContentPartPr/>
              <p14:nvPr/>
            </p14:nvContentPartPr>
            <p14:xfrm>
              <a:off x="8708969" y="5334195"/>
              <a:ext cx="39505" cy="376105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7"/>
            </p:blipFill>
            <p:spPr>
              <a:xfrm>
                <a:off x="8708969" y="5334195"/>
                <a:ext cx="39505" cy="376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9" name="墨迹 278"/>
              <p14:cNvContentPartPr/>
              <p14:nvPr/>
            </p14:nvContentPartPr>
            <p14:xfrm>
              <a:off x="8838771" y="5329613"/>
              <a:ext cx="145322" cy="3947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9"/>
            </p:blipFill>
            <p:spPr>
              <a:xfrm>
                <a:off x="8838771" y="5329613"/>
                <a:ext cx="1453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0" name="墨迹 279"/>
              <p14:cNvContentPartPr/>
              <p14:nvPr/>
            </p14:nvContentPartPr>
            <p14:xfrm>
              <a:off x="8906494" y="5215054"/>
              <a:ext cx="22574" cy="201975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1"/>
            </p:blipFill>
            <p:spPr>
              <a:xfrm>
                <a:off x="8906494" y="5215054"/>
                <a:ext cx="22574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1" name="墨迹 280"/>
              <p14:cNvContentPartPr/>
              <p14:nvPr/>
            </p14:nvContentPartPr>
            <p14:xfrm>
              <a:off x="8037385" y="5769518"/>
              <a:ext cx="268070" cy="20867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3"/>
            </p:blipFill>
            <p:spPr>
              <a:xfrm>
                <a:off x="8037385" y="5769518"/>
                <a:ext cx="26807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2" name="墨迹 281"/>
              <p14:cNvContentPartPr/>
              <p14:nvPr/>
            </p14:nvContentPartPr>
            <p14:xfrm>
              <a:off x="8274415" y="5751188"/>
              <a:ext cx="39505" cy="46669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5"/>
            </p:blipFill>
            <p:spPr>
              <a:xfrm>
                <a:off x="8274415" y="5751188"/>
                <a:ext cx="39505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3" name="墨迹 282"/>
              <p14:cNvContentPartPr/>
              <p14:nvPr/>
            </p14:nvContentPartPr>
            <p14:xfrm>
              <a:off x="8411800" y="5786437"/>
              <a:ext cx="116575" cy="3101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7"/>
            </p:blipFill>
            <p:spPr>
              <a:xfrm>
                <a:off x="8411800" y="5786437"/>
                <a:ext cx="11657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4" name="墨迹 283"/>
              <p14:cNvContentPartPr/>
              <p14:nvPr/>
            </p14:nvContentPartPr>
            <p14:xfrm>
              <a:off x="8524672" y="5895532"/>
              <a:ext cx="43208" cy="6573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9"/>
            </p:blipFill>
            <p:spPr>
              <a:xfrm>
                <a:off x="8524672" y="5895532"/>
                <a:ext cx="4320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5" name="墨迹 284"/>
              <p14:cNvContentPartPr/>
              <p14:nvPr/>
            </p14:nvContentPartPr>
            <p14:xfrm>
              <a:off x="8615498" y="5795954"/>
              <a:ext cx="166837" cy="274236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1"/>
            </p:blipFill>
            <p:spPr>
              <a:xfrm>
                <a:off x="8615498" y="5795954"/>
                <a:ext cx="166837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6" name="墨迹 285"/>
              <p14:cNvContentPartPr/>
              <p14:nvPr/>
            </p14:nvContentPartPr>
            <p14:xfrm>
              <a:off x="8742831" y="5863985"/>
              <a:ext cx="112871" cy="167783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3"/>
            </p:blipFill>
            <p:spPr>
              <a:xfrm>
                <a:off x="8742831" y="5863985"/>
                <a:ext cx="112871" cy="167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7" name="墨迹 286"/>
              <p14:cNvContentPartPr/>
              <p14:nvPr/>
            </p14:nvContentPartPr>
            <p14:xfrm>
              <a:off x="8906494" y="5911923"/>
              <a:ext cx="62079" cy="148045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5"/>
            </p:blipFill>
            <p:spPr>
              <a:xfrm>
                <a:off x="8906494" y="5911923"/>
                <a:ext cx="6207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8" name="墨迹 287"/>
              <p14:cNvContentPartPr/>
              <p14:nvPr/>
            </p14:nvContentPartPr>
            <p14:xfrm>
              <a:off x="9034885" y="5754537"/>
              <a:ext cx="139679" cy="15879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7"/>
            </p:blipFill>
            <p:spPr>
              <a:xfrm>
                <a:off x="9034885" y="5754537"/>
                <a:ext cx="139679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9" name="墨迹 288"/>
              <p14:cNvContentPartPr/>
              <p14:nvPr/>
            </p14:nvContentPartPr>
            <p14:xfrm>
              <a:off x="9151284" y="5803356"/>
              <a:ext cx="138972" cy="1692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9"/>
            </p:blipFill>
            <p:spPr>
              <a:xfrm>
                <a:off x="9151284" y="5803356"/>
                <a:ext cx="13897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0" name="墨迹 289"/>
              <p14:cNvContentPartPr/>
              <p14:nvPr/>
            </p14:nvContentPartPr>
            <p14:xfrm>
              <a:off x="9205603" y="5743610"/>
              <a:ext cx="33862" cy="231761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1"/>
            </p:blipFill>
            <p:spPr>
              <a:xfrm>
                <a:off x="9205603" y="5743610"/>
                <a:ext cx="33862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1" name="墨迹 290"/>
              <p14:cNvContentPartPr/>
              <p14:nvPr/>
            </p14:nvContentPartPr>
            <p14:xfrm>
              <a:off x="9053227" y="5645442"/>
              <a:ext cx="409158" cy="4511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3"/>
            </p:blipFill>
            <p:spPr>
              <a:xfrm>
                <a:off x="9053227" y="5645442"/>
                <a:ext cx="40915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2" name="墨迹 291"/>
              <p14:cNvContentPartPr/>
              <p14:nvPr/>
            </p14:nvContentPartPr>
            <p14:xfrm>
              <a:off x="9588130" y="5617243"/>
              <a:ext cx="162077" cy="50758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5"/>
            </p:blipFill>
            <p:spPr>
              <a:xfrm>
                <a:off x="9588130" y="5617243"/>
                <a:ext cx="1620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3" name="墨迹 292"/>
              <p14:cNvContentPartPr/>
              <p14:nvPr/>
            </p14:nvContentPartPr>
            <p14:xfrm>
              <a:off x="9559560" y="5730039"/>
              <a:ext cx="232973" cy="3383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7"/>
            </p:blipFill>
            <p:spPr>
              <a:xfrm>
                <a:off x="9559560" y="5730039"/>
                <a:ext cx="23297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4" name="墨迹 293"/>
              <p14:cNvContentPartPr/>
              <p14:nvPr/>
            </p14:nvContentPartPr>
            <p14:xfrm>
              <a:off x="9991469" y="5639802"/>
              <a:ext cx="498573" cy="2255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9"/>
            </p:blipFill>
            <p:spPr>
              <a:xfrm>
                <a:off x="9991469" y="5639802"/>
                <a:ext cx="49857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5" name="墨迹 294"/>
              <p14:cNvContentPartPr/>
              <p14:nvPr/>
            </p14:nvContentPartPr>
            <p14:xfrm>
              <a:off x="10018276" y="5762115"/>
              <a:ext cx="253960" cy="334511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1"/>
            </p:blipFill>
            <p:spPr>
              <a:xfrm>
                <a:off x="10018276" y="5762115"/>
                <a:ext cx="253960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6" name="墨迹 295"/>
              <p14:cNvContentPartPr/>
              <p14:nvPr/>
            </p14:nvContentPartPr>
            <p14:xfrm>
              <a:off x="10334316" y="5831555"/>
              <a:ext cx="98761" cy="22560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3"/>
            </p:blipFill>
            <p:spPr>
              <a:xfrm>
                <a:off x="10334316" y="5831555"/>
                <a:ext cx="9876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7" name="墨迹 296"/>
              <p14:cNvContentPartPr/>
              <p14:nvPr/>
            </p14:nvContentPartPr>
            <p14:xfrm>
              <a:off x="10275058" y="5263874"/>
              <a:ext cx="36683" cy="36182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5"/>
            </p:blipFill>
            <p:spPr>
              <a:xfrm>
                <a:off x="10275058" y="5263874"/>
                <a:ext cx="36683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8" name="墨迹 297"/>
              <p14:cNvContentPartPr/>
              <p14:nvPr/>
            </p14:nvContentPartPr>
            <p14:xfrm>
              <a:off x="7896296" y="6028949"/>
              <a:ext cx="530495" cy="101516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7"/>
            </p:blipFill>
            <p:spPr>
              <a:xfrm>
                <a:off x="7896296" y="6028949"/>
                <a:ext cx="53049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305" name="墨迹 304"/>
              <p14:cNvContentPartPr/>
              <p14:nvPr/>
            </p14:nvContentPartPr>
            <p14:xfrm>
              <a:off x="8451306" y="5062427"/>
              <a:ext cx="421327" cy="498418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89"/>
            </p:blipFill>
            <p:spPr>
              <a:xfrm>
                <a:off x="8451306" y="5062427"/>
                <a:ext cx="421327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6" name="墨迹 305"/>
              <p14:cNvContentPartPr/>
              <p14:nvPr/>
            </p14:nvContentPartPr>
            <p14:xfrm>
              <a:off x="8789919" y="5765288"/>
              <a:ext cx="339496" cy="362357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591"/>
            </p:blipFill>
            <p:spPr>
              <a:xfrm>
                <a:off x="8789919" y="5765288"/>
                <a:ext cx="339496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7" name="墨迹 306"/>
              <p14:cNvContentPartPr/>
              <p14:nvPr/>
            </p14:nvContentPartPr>
            <p14:xfrm>
              <a:off x="10650355" y="5600324"/>
              <a:ext cx="152377" cy="16919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593"/>
            </p:blipFill>
            <p:spPr>
              <a:xfrm>
                <a:off x="10650355" y="5600324"/>
                <a:ext cx="152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8" name="墨迹 307"/>
              <p14:cNvContentPartPr/>
              <p14:nvPr/>
            </p14:nvContentPartPr>
            <p14:xfrm>
              <a:off x="10627957" y="5696200"/>
              <a:ext cx="155021" cy="3665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595"/>
            </p:blipFill>
            <p:spPr>
              <a:xfrm>
                <a:off x="10627957" y="5696200"/>
                <a:ext cx="15502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10" name="墨迹 309"/>
              <p14:cNvContentPartPr/>
              <p14:nvPr/>
            </p14:nvContentPartPr>
            <p14:xfrm>
              <a:off x="10960751" y="5724399"/>
              <a:ext cx="90297" cy="315829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597"/>
            </p:blipFill>
            <p:spPr>
              <a:xfrm>
                <a:off x="10960751" y="5724399"/>
                <a:ext cx="9029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12" name="墨迹 311"/>
              <p14:cNvContentPartPr/>
              <p14:nvPr/>
            </p14:nvContentPartPr>
            <p14:xfrm>
              <a:off x="10941704" y="5589044"/>
              <a:ext cx="464888" cy="6203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599"/>
            </p:blipFill>
            <p:spPr>
              <a:xfrm>
                <a:off x="10941704" y="5589044"/>
                <a:ext cx="4648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13" name="墨迹 312"/>
              <p14:cNvContentPartPr/>
              <p14:nvPr/>
            </p14:nvContentPartPr>
            <p14:xfrm>
              <a:off x="11084910" y="5801594"/>
              <a:ext cx="124158" cy="159677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01"/>
            </p:blipFill>
            <p:spPr>
              <a:xfrm>
                <a:off x="11084910" y="5801594"/>
                <a:ext cx="12415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14" name="墨迹 313"/>
              <p14:cNvContentPartPr/>
              <p14:nvPr/>
            </p14:nvContentPartPr>
            <p14:xfrm>
              <a:off x="11220355" y="5758238"/>
              <a:ext cx="64901" cy="360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03"/>
            </p:blipFill>
            <p:spPr>
              <a:xfrm>
                <a:off x="11220355" y="5758238"/>
                <a:ext cx="6490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15" name="墨迹 314"/>
              <p14:cNvContentPartPr/>
              <p14:nvPr/>
            </p14:nvContentPartPr>
            <p14:xfrm>
              <a:off x="11280847" y="5684921"/>
              <a:ext cx="73014" cy="129715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05"/>
            </p:blipFill>
            <p:spPr>
              <a:xfrm>
                <a:off x="11280847" y="5684921"/>
                <a:ext cx="7301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16" name="墨迹 315"/>
              <p14:cNvContentPartPr/>
              <p14:nvPr/>
            </p14:nvContentPartPr>
            <p14:xfrm>
              <a:off x="11230936" y="5668001"/>
              <a:ext cx="96647" cy="174834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07"/>
            </p:blipFill>
            <p:spPr>
              <a:xfrm>
                <a:off x="11230936" y="5668001"/>
                <a:ext cx="9664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17" name="墨迹 316"/>
              <p14:cNvContentPartPr/>
              <p14:nvPr/>
            </p14:nvContentPartPr>
            <p14:xfrm>
              <a:off x="11327583" y="5589044"/>
              <a:ext cx="318156" cy="11279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09"/>
            </p:blipFill>
            <p:spPr>
              <a:xfrm>
                <a:off x="11327583" y="5589044"/>
                <a:ext cx="3181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18" name="墨迹 317"/>
              <p14:cNvContentPartPr/>
              <p14:nvPr/>
            </p14:nvContentPartPr>
            <p14:xfrm>
              <a:off x="11107483" y="5735679"/>
              <a:ext cx="118515" cy="281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11"/>
            </p:blipFill>
            <p:spPr>
              <a:xfrm>
                <a:off x="11107483" y="5735679"/>
                <a:ext cx="118515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19" name="墨迹 318"/>
              <p14:cNvContentPartPr/>
              <p14:nvPr/>
            </p14:nvContentPartPr>
            <p14:xfrm>
              <a:off x="11367088" y="5772337"/>
              <a:ext cx="33861" cy="59218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13"/>
            </p:blipFill>
            <p:spPr>
              <a:xfrm>
                <a:off x="11367088" y="5772337"/>
                <a:ext cx="338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20" name="墨迹 319"/>
              <p14:cNvContentPartPr/>
              <p14:nvPr/>
            </p14:nvContentPartPr>
            <p14:xfrm>
              <a:off x="11464968" y="5697610"/>
              <a:ext cx="99645" cy="190343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15"/>
            </p:blipFill>
            <p:spPr>
              <a:xfrm>
                <a:off x="11464968" y="5697610"/>
                <a:ext cx="99645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21" name="墨迹 320"/>
              <p14:cNvContentPartPr/>
              <p14:nvPr/>
            </p14:nvContentPartPr>
            <p14:xfrm>
              <a:off x="11375552" y="5223162"/>
              <a:ext cx="31040" cy="30384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17"/>
            </p:blipFill>
            <p:spPr>
              <a:xfrm>
                <a:off x="11375552" y="5223162"/>
                <a:ext cx="31040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22" name="墨迹 321"/>
              <p14:cNvContentPartPr/>
              <p14:nvPr/>
            </p14:nvContentPartPr>
            <p14:xfrm>
              <a:off x="11669018" y="5611603"/>
              <a:ext cx="149555" cy="5639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19"/>
            </p:blipFill>
            <p:spPr>
              <a:xfrm>
                <a:off x="11669018" y="5611603"/>
                <a:ext cx="1495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23" name="墨迹 322"/>
              <p14:cNvContentPartPr/>
              <p14:nvPr/>
            </p14:nvContentPartPr>
            <p14:xfrm>
              <a:off x="11678188" y="5690560"/>
              <a:ext cx="157314" cy="16919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21"/>
            </p:blipFill>
            <p:spPr>
              <a:xfrm>
                <a:off x="11678188" y="5690560"/>
                <a:ext cx="1573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24" name="墨迹 323"/>
              <p14:cNvContentPartPr/>
              <p14:nvPr/>
            </p14:nvContentPartPr>
            <p14:xfrm>
              <a:off x="11846791" y="5547451"/>
              <a:ext cx="50792" cy="310012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23"/>
            </p:blipFill>
            <p:spPr>
              <a:xfrm>
                <a:off x="11846791" y="5547451"/>
                <a:ext cx="50792" cy="310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25" name="墨迹 324"/>
              <p14:cNvContentPartPr/>
              <p14:nvPr/>
            </p14:nvContentPartPr>
            <p14:xfrm>
              <a:off x="11939909" y="5656722"/>
              <a:ext cx="79892" cy="127600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25"/>
            </p:blipFill>
            <p:spPr>
              <a:xfrm>
                <a:off x="11939909" y="5656722"/>
                <a:ext cx="7989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26" name="墨迹 325"/>
              <p14:cNvContentPartPr/>
              <p14:nvPr/>
            </p14:nvContentPartPr>
            <p14:xfrm>
              <a:off x="11990701" y="5448049"/>
              <a:ext cx="86065" cy="177654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27"/>
            </p:blipFill>
            <p:spPr>
              <a:xfrm>
                <a:off x="11990701" y="5448049"/>
                <a:ext cx="8606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27" name="墨迹 326"/>
              <p14:cNvContentPartPr/>
              <p14:nvPr/>
            </p14:nvContentPartPr>
            <p14:xfrm>
              <a:off x="12049958" y="5572125"/>
              <a:ext cx="45149" cy="5639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29"/>
            </p:blipFill>
            <p:spPr>
              <a:xfrm>
                <a:off x="12049958" y="5572125"/>
                <a:ext cx="45149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28" name="墨迹 327"/>
              <p14:cNvContentPartPr/>
              <p14:nvPr/>
            </p14:nvContentPartPr>
            <p14:xfrm>
              <a:off x="12123325" y="5445229"/>
              <a:ext cx="67723" cy="188933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31"/>
            </p:blipFill>
            <p:spPr>
              <a:xfrm>
                <a:off x="12123325" y="5445229"/>
                <a:ext cx="677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29" name="墨迹 328"/>
              <p14:cNvContentPartPr/>
              <p14:nvPr/>
            </p14:nvContentPartPr>
            <p14:xfrm>
              <a:off x="11442394" y="5684921"/>
              <a:ext cx="96117" cy="265071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33"/>
            </p:blipFill>
            <p:spPr>
              <a:xfrm>
                <a:off x="11442394" y="5684921"/>
                <a:ext cx="9611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30" name="墨迹 329"/>
              <p14:cNvContentPartPr/>
              <p14:nvPr/>
            </p14:nvContentPartPr>
            <p14:xfrm>
              <a:off x="11415763" y="5696200"/>
              <a:ext cx="109344" cy="276350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35"/>
            </p:blipFill>
            <p:spPr>
              <a:xfrm>
                <a:off x="11415763" y="5696200"/>
                <a:ext cx="10934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31" name="墨迹 330"/>
              <p14:cNvContentPartPr/>
              <p14:nvPr/>
            </p14:nvContentPartPr>
            <p14:xfrm>
              <a:off x="12134612" y="5423727"/>
              <a:ext cx="36684" cy="2432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37"/>
            </p:blipFill>
            <p:spPr>
              <a:xfrm>
                <a:off x="12134612" y="5423727"/>
                <a:ext cx="36684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32" name="墨迹 331"/>
              <p14:cNvContentPartPr/>
              <p14:nvPr/>
            </p14:nvContentPartPr>
            <p14:xfrm>
              <a:off x="12112037" y="5543925"/>
              <a:ext cx="79011" cy="166375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39"/>
            </p:blipFill>
            <p:spPr>
              <a:xfrm>
                <a:off x="12112037" y="5543925"/>
                <a:ext cx="79011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33" name="墨迹 332"/>
              <p14:cNvContentPartPr/>
              <p14:nvPr/>
            </p14:nvContentPartPr>
            <p14:xfrm>
              <a:off x="11951196" y="5436769"/>
              <a:ext cx="102466" cy="231232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41"/>
            </p:blipFill>
            <p:spPr>
              <a:xfrm>
                <a:off x="11951196" y="5436769"/>
                <a:ext cx="10246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34" name="墨迹 333"/>
              <p14:cNvContentPartPr/>
              <p14:nvPr/>
            </p14:nvContentPartPr>
            <p14:xfrm>
              <a:off x="12095107" y="5444347"/>
              <a:ext cx="90296" cy="263132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43"/>
            </p:blipFill>
            <p:spPr>
              <a:xfrm>
                <a:off x="12095107" y="5444347"/>
                <a:ext cx="90296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35" name="墨迹 334"/>
              <p14:cNvContentPartPr/>
              <p14:nvPr/>
            </p14:nvContentPartPr>
            <p14:xfrm>
              <a:off x="6327386" y="5629932"/>
              <a:ext cx="146733" cy="190344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45"/>
            </p:blipFill>
            <p:spPr>
              <a:xfrm>
                <a:off x="6327386" y="5629932"/>
                <a:ext cx="146733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36" name="墨迹 335"/>
              <p14:cNvContentPartPr/>
              <p14:nvPr/>
            </p14:nvContentPartPr>
            <p14:xfrm>
              <a:off x="6352782" y="5704660"/>
              <a:ext cx="14109" cy="38068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47"/>
            </p:blipFill>
            <p:spPr>
              <a:xfrm>
                <a:off x="6352782" y="5704660"/>
                <a:ext cx="14109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37" name="墨迹 336"/>
              <p14:cNvContentPartPr/>
              <p14:nvPr/>
            </p14:nvContentPartPr>
            <p14:xfrm>
              <a:off x="6584168" y="5568776"/>
              <a:ext cx="105111" cy="135884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49"/>
            </p:blipFill>
            <p:spPr>
              <a:xfrm>
                <a:off x="6584168" y="5568776"/>
                <a:ext cx="105111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38" name="墨迹 337"/>
              <p14:cNvContentPartPr/>
              <p14:nvPr/>
            </p14:nvContentPartPr>
            <p14:xfrm>
              <a:off x="6566356" y="5687211"/>
              <a:ext cx="14990" cy="124605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51"/>
            </p:blipFill>
            <p:spPr>
              <a:xfrm>
                <a:off x="6566356" y="5687211"/>
                <a:ext cx="14990" cy="124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39" name="墨迹 338"/>
              <p14:cNvContentPartPr/>
              <p14:nvPr/>
            </p14:nvContentPartPr>
            <p14:xfrm>
              <a:off x="6492460" y="5777096"/>
              <a:ext cx="177243" cy="124957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53"/>
            </p:blipFill>
            <p:spPr>
              <a:xfrm>
                <a:off x="6492460" y="5777096"/>
                <a:ext cx="177243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40" name="墨迹 339"/>
              <p14:cNvContentPartPr/>
              <p14:nvPr/>
            </p14:nvContentPartPr>
            <p14:xfrm>
              <a:off x="6476940" y="5927432"/>
              <a:ext cx="371770" cy="50758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55"/>
            </p:blipFill>
            <p:spPr>
              <a:xfrm>
                <a:off x="6476940" y="5927432"/>
                <a:ext cx="37177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41" name="墨迹 340"/>
              <p14:cNvContentPartPr/>
              <p14:nvPr/>
            </p14:nvContentPartPr>
            <p14:xfrm>
              <a:off x="3505605" y="6418095"/>
              <a:ext cx="214455" cy="227355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57"/>
            </p:blipFill>
            <p:spPr>
              <a:xfrm>
                <a:off x="3505605" y="6418095"/>
                <a:ext cx="214455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42" name="墨迹 341"/>
              <p14:cNvContentPartPr/>
              <p14:nvPr/>
            </p14:nvContentPartPr>
            <p14:xfrm>
              <a:off x="3810357" y="6330678"/>
              <a:ext cx="105817" cy="36659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59"/>
            </p:blipFill>
            <p:spPr>
              <a:xfrm>
                <a:off x="3810357" y="6330678"/>
                <a:ext cx="10581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43" name="墨迹 342"/>
              <p14:cNvContentPartPr/>
              <p14:nvPr/>
            </p14:nvContentPartPr>
            <p14:xfrm>
              <a:off x="3686551" y="6295429"/>
              <a:ext cx="228212" cy="387737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61"/>
            </p:blipFill>
            <p:spPr>
              <a:xfrm>
                <a:off x="3686551" y="6295429"/>
                <a:ext cx="228212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44" name="墨迹 343"/>
              <p14:cNvContentPartPr/>
              <p14:nvPr/>
            </p14:nvContentPartPr>
            <p14:xfrm>
              <a:off x="4047387" y="6573190"/>
              <a:ext cx="54495" cy="53578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63"/>
            </p:blipFill>
            <p:spPr>
              <a:xfrm>
                <a:off x="4047387" y="6573190"/>
                <a:ext cx="5449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45" name="墨迹 344"/>
              <p14:cNvContentPartPr/>
              <p14:nvPr/>
            </p14:nvContentPartPr>
            <p14:xfrm>
              <a:off x="4039980" y="6671886"/>
              <a:ext cx="52555" cy="50759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65"/>
            </p:blipFill>
            <p:spPr>
              <a:xfrm>
                <a:off x="4039980" y="6671886"/>
                <a:ext cx="52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46" name="墨迹 345"/>
              <p14:cNvContentPartPr/>
              <p14:nvPr/>
            </p14:nvContentPartPr>
            <p14:xfrm>
              <a:off x="4521446" y="6485772"/>
              <a:ext cx="5644" cy="118436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67"/>
            </p:blipFill>
            <p:spPr>
              <a:xfrm>
                <a:off x="4521446" y="6485772"/>
                <a:ext cx="5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47" name="墨迹 346"/>
              <p14:cNvContentPartPr/>
              <p14:nvPr/>
            </p14:nvContentPartPr>
            <p14:xfrm>
              <a:off x="4549664" y="6313759"/>
              <a:ext cx="22574" cy="454004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69"/>
            </p:blipFill>
            <p:spPr>
              <a:xfrm>
                <a:off x="4549664" y="6313759"/>
                <a:ext cx="22574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48" name="墨迹 347"/>
              <p14:cNvContentPartPr/>
              <p14:nvPr/>
            </p14:nvContentPartPr>
            <p14:xfrm>
              <a:off x="4585465" y="6437305"/>
              <a:ext cx="141971" cy="212021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71"/>
            </p:blipFill>
            <p:spPr>
              <a:xfrm>
                <a:off x="4585465" y="6437305"/>
                <a:ext cx="14197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49" name="墨迹 348"/>
              <p14:cNvContentPartPr/>
              <p14:nvPr/>
            </p14:nvContentPartPr>
            <p14:xfrm>
              <a:off x="4740840" y="6491412"/>
              <a:ext cx="138972" cy="11280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73"/>
            </p:blipFill>
            <p:spPr>
              <a:xfrm>
                <a:off x="4740840" y="6491412"/>
                <a:ext cx="1389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50" name="墨迹 349"/>
              <p14:cNvContentPartPr/>
              <p14:nvPr/>
            </p14:nvContentPartPr>
            <p14:xfrm>
              <a:off x="4740134" y="6598569"/>
              <a:ext cx="173540" cy="11279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75"/>
            </p:blipFill>
            <p:spPr>
              <a:xfrm>
                <a:off x="4740134" y="6598569"/>
                <a:ext cx="17354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51" name="墨迹 350"/>
              <p14:cNvContentPartPr/>
              <p14:nvPr/>
            </p14:nvContentPartPr>
            <p14:xfrm>
              <a:off x="4961644" y="6444531"/>
              <a:ext cx="28218" cy="287454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77"/>
            </p:blipFill>
            <p:spPr>
              <a:xfrm>
                <a:off x="4961644" y="6444531"/>
                <a:ext cx="28218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52" name="墨迹 351"/>
              <p14:cNvContentPartPr/>
              <p14:nvPr/>
            </p14:nvContentPartPr>
            <p14:xfrm>
              <a:off x="5074515" y="6525251"/>
              <a:ext cx="90297" cy="137470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79"/>
            </p:blipFill>
            <p:spPr>
              <a:xfrm>
                <a:off x="5074515" y="6525251"/>
                <a:ext cx="9029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53" name="墨迹 352"/>
              <p14:cNvContentPartPr/>
              <p14:nvPr/>
            </p14:nvContentPartPr>
            <p14:xfrm>
              <a:off x="5190208" y="6324510"/>
              <a:ext cx="70545" cy="220480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81"/>
            </p:blipFill>
            <p:spPr>
              <a:xfrm>
                <a:off x="5190208" y="6324510"/>
                <a:ext cx="70545" cy="220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54" name="墨迹 353"/>
              <p14:cNvContentPartPr/>
              <p14:nvPr/>
            </p14:nvContentPartPr>
            <p14:xfrm>
              <a:off x="5272040" y="6446294"/>
              <a:ext cx="42326" cy="33838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83"/>
            </p:blipFill>
            <p:spPr>
              <a:xfrm>
                <a:off x="5272040" y="6446294"/>
                <a:ext cx="423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4">
            <p14:nvContentPartPr>
              <p14:cNvPr id="355" name="墨迹 354"/>
              <p14:cNvContentPartPr/>
              <p14:nvPr/>
            </p14:nvContentPartPr>
            <p14:xfrm>
              <a:off x="5373624" y="6316578"/>
              <a:ext cx="95941" cy="290450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685"/>
            </p:blipFill>
            <p:spPr>
              <a:xfrm>
                <a:off x="5373624" y="6316578"/>
                <a:ext cx="9594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6">
            <p14:nvContentPartPr>
              <p14:cNvPr id="356" name="墨迹 355"/>
              <p14:cNvContentPartPr/>
              <p14:nvPr/>
            </p14:nvContentPartPr>
            <p14:xfrm>
              <a:off x="5625468" y="6463213"/>
              <a:ext cx="141795" cy="31019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687"/>
            </p:blipFill>
            <p:spPr>
              <a:xfrm>
                <a:off x="5625468" y="6463213"/>
                <a:ext cx="1417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8">
            <p14:nvContentPartPr>
              <p14:cNvPr id="357" name="墨迹 356"/>
              <p14:cNvContentPartPr/>
              <p14:nvPr/>
            </p14:nvContentPartPr>
            <p14:xfrm>
              <a:off x="5569561" y="6581649"/>
              <a:ext cx="224508" cy="22559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689"/>
            </p:blipFill>
            <p:spPr>
              <a:xfrm>
                <a:off x="5569561" y="6581649"/>
                <a:ext cx="2245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0">
            <p14:nvContentPartPr>
              <p14:cNvPr id="358" name="墨迹 357"/>
              <p14:cNvContentPartPr/>
              <p14:nvPr/>
            </p14:nvContentPartPr>
            <p14:xfrm>
              <a:off x="5968138" y="6530891"/>
              <a:ext cx="1284792" cy="39478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691"/>
            </p:blipFill>
            <p:spPr>
              <a:xfrm>
                <a:off x="5968138" y="6530891"/>
                <a:ext cx="128479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2">
            <p14:nvContentPartPr>
              <p14:cNvPr id="359" name="墨迹 358"/>
              <p14:cNvContentPartPr/>
              <p14:nvPr/>
            </p14:nvContentPartPr>
            <p14:xfrm>
              <a:off x="6468475" y="6271460"/>
              <a:ext cx="95941" cy="169194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693"/>
            </p:blipFill>
            <p:spPr>
              <a:xfrm>
                <a:off x="6468475" y="6271460"/>
                <a:ext cx="9594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4">
            <p14:nvContentPartPr>
              <p14:cNvPr id="360" name="墨迹 359"/>
              <p14:cNvContentPartPr/>
              <p14:nvPr/>
            </p14:nvContentPartPr>
            <p14:xfrm>
              <a:off x="6603921" y="6367337"/>
              <a:ext cx="36683" cy="59218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695"/>
            </p:blipFill>
            <p:spPr>
              <a:xfrm>
                <a:off x="6603921" y="6367337"/>
                <a:ext cx="3668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6">
            <p14:nvContentPartPr>
              <p14:cNvPr id="361" name="墨迹 360"/>
              <p14:cNvContentPartPr/>
              <p14:nvPr/>
            </p14:nvContentPartPr>
            <p14:xfrm>
              <a:off x="6720848" y="6172763"/>
              <a:ext cx="153963" cy="166375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697"/>
            </p:blipFill>
            <p:spPr>
              <a:xfrm>
                <a:off x="6720848" y="6172763"/>
                <a:ext cx="153963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8">
            <p14:nvContentPartPr>
              <p14:cNvPr id="362" name="墨迹 361"/>
              <p14:cNvContentPartPr/>
              <p14:nvPr/>
            </p14:nvContentPartPr>
            <p14:xfrm>
              <a:off x="6798624" y="6197085"/>
              <a:ext cx="31039" cy="274588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699"/>
            </p:blipFill>
            <p:spPr>
              <a:xfrm>
                <a:off x="6798624" y="6197085"/>
                <a:ext cx="31039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0">
            <p14:nvContentPartPr>
              <p14:cNvPr id="363" name="墨迹 362"/>
              <p14:cNvContentPartPr/>
              <p14:nvPr/>
            </p14:nvContentPartPr>
            <p14:xfrm>
              <a:off x="6423326" y="6654966"/>
              <a:ext cx="94001" cy="149984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01"/>
            </p:blipFill>
            <p:spPr>
              <a:xfrm>
                <a:off x="6423326" y="6654966"/>
                <a:ext cx="94001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2">
            <p14:nvContentPartPr>
              <p14:cNvPr id="364" name="墨迹 363"/>
              <p14:cNvContentPartPr/>
              <p14:nvPr/>
            </p14:nvContentPartPr>
            <p14:xfrm>
              <a:off x="6524911" y="6700085"/>
              <a:ext cx="79010" cy="73317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03"/>
            </p:blipFill>
            <p:spPr>
              <a:xfrm>
                <a:off x="6524911" y="6700085"/>
                <a:ext cx="7901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4">
            <p14:nvContentPartPr>
              <p14:cNvPr id="365" name="墨迹 364"/>
              <p14:cNvContentPartPr/>
              <p14:nvPr/>
            </p14:nvContentPartPr>
            <p14:xfrm>
              <a:off x="6654713" y="6575304"/>
              <a:ext cx="138796" cy="228412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05"/>
            </p:blipFill>
            <p:spPr>
              <a:xfrm>
                <a:off x="6654713" y="6575304"/>
                <a:ext cx="13879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6">
            <p14:nvContentPartPr>
              <p14:cNvPr id="366" name="墨迹 365"/>
              <p14:cNvContentPartPr/>
              <p14:nvPr/>
            </p14:nvContentPartPr>
            <p14:xfrm>
              <a:off x="7207782" y="6477313"/>
              <a:ext cx="282178" cy="36659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07"/>
            </p:blipFill>
            <p:spPr>
              <a:xfrm>
                <a:off x="7207782" y="6477313"/>
                <a:ext cx="2821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8">
            <p14:nvContentPartPr>
              <p14:cNvPr id="367" name="墨迹 366"/>
              <p14:cNvContentPartPr/>
              <p14:nvPr/>
            </p14:nvContentPartPr>
            <p14:xfrm>
              <a:off x="6880455" y="6609848"/>
              <a:ext cx="141089" cy="181884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09"/>
            </p:blipFill>
            <p:spPr>
              <a:xfrm>
                <a:off x="6880455" y="6609848"/>
                <a:ext cx="141089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0">
            <p14:nvContentPartPr>
              <p14:cNvPr id="368" name="墨迹 367"/>
              <p14:cNvContentPartPr/>
              <p14:nvPr/>
            </p14:nvContentPartPr>
            <p14:xfrm>
              <a:off x="6888920" y="6654262"/>
              <a:ext cx="118515" cy="121961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11"/>
            </p:blipFill>
            <p:spPr>
              <a:xfrm>
                <a:off x="6888920" y="6654262"/>
                <a:ext cx="11851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2">
            <p14:nvContentPartPr>
              <p14:cNvPr id="369" name="墨迹 368"/>
              <p14:cNvContentPartPr/>
              <p14:nvPr/>
            </p14:nvContentPartPr>
            <p14:xfrm>
              <a:off x="7140059" y="6594868"/>
              <a:ext cx="95941" cy="241982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13"/>
            </p:blipFill>
            <p:spPr>
              <a:xfrm>
                <a:off x="7140059" y="6594868"/>
                <a:ext cx="95941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4">
            <p14:nvContentPartPr>
              <p14:cNvPr id="370" name="墨迹 369"/>
              <p14:cNvContentPartPr/>
              <p14:nvPr/>
            </p14:nvContentPartPr>
            <p14:xfrm>
              <a:off x="7258574" y="6640867"/>
              <a:ext cx="174951" cy="124429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15"/>
            </p:blipFill>
            <p:spPr>
              <a:xfrm>
                <a:off x="7258574" y="6640867"/>
                <a:ext cx="174951" cy="124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6">
            <p14:nvContentPartPr>
              <p14:cNvPr id="371" name="墨迹 370"/>
              <p14:cNvContentPartPr/>
              <p14:nvPr/>
            </p14:nvContentPartPr>
            <p14:xfrm>
              <a:off x="7444811" y="6616898"/>
              <a:ext cx="11288" cy="227002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17"/>
            </p:blipFill>
            <p:spPr>
              <a:xfrm>
                <a:off x="7444811" y="6616898"/>
                <a:ext cx="11288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8">
            <p14:nvContentPartPr>
              <p14:cNvPr id="372" name="墨迹 371"/>
              <p14:cNvContentPartPr/>
              <p14:nvPr/>
            </p14:nvContentPartPr>
            <p14:xfrm>
              <a:off x="7506891" y="6635227"/>
              <a:ext cx="62079" cy="8460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19"/>
            </p:blipFill>
            <p:spPr>
              <a:xfrm>
                <a:off x="7506891" y="6635227"/>
                <a:ext cx="6207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0">
            <p14:nvContentPartPr>
              <p14:cNvPr id="373" name="墨迹 372"/>
              <p14:cNvContentPartPr/>
              <p14:nvPr/>
            </p14:nvContentPartPr>
            <p14:xfrm>
              <a:off x="7518178" y="6564730"/>
              <a:ext cx="135445" cy="284810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21"/>
            </p:blipFill>
            <p:spPr>
              <a:xfrm>
                <a:off x="7518178" y="6564730"/>
                <a:ext cx="13544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2">
            <p14:nvContentPartPr>
              <p14:cNvPr id="374" name="墨迹 373"/>
              <p14:cNvContentPartPr/>
              <p14:nvPr/>
            </p14:nvContentPartPr>
            <p14:xfrm>
              <a:off x="7416594" y="6468853"/>
              <a:ext cx="214455" cy="2819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23"/>
            </p:blipFill>
            <p:spPr>
              <a:xfrm>
                <a:off x="7416594" y="6468853"/>
                <a:ext cx="2144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4">
            <p14:nvContentPartPr>
              <p14:cNvPr id="375" name="墨迹 374"/>
              <p14:cNvContentPartPr/>
              <p14:nvPr/>
            </p14:nvContentPartPr>
            <p14:xfrm>
              <a:off x="8573524" y="6482777"/>
              <a:ext cx="146733" cy="30754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25"/>
            </p:blipFill>
            <p:spPr>
              <a:xfrm>
                <a:off x="8573524" y="6482777"/>
                <a:ext cx="146733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6">
            <p14:nvContentPartPr>
              <p14:cNvPr id="376" name="墨迹 375"/>
              <p14:cNvContentPartPr/>
              <p14:nvPr/>
            </p14:nvContentPartPr>
            <p14:xfrm>
              <a:off x="8733837" y="6562615"/>
              <a:ext cx="178301" cy="15156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27"/>
            </p:blipFill>
            <p:spPr>
              <a:xfrm>
                <a:off x="8733837" y="6562615"/>
                <a:ext cx="178301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8">
            <p14:nvContentPartPr>
              <p14:cNvPr id="377" name="墨迹 376"/>
              <p14:cNvContentPartPr/>
              <p14:nvPr/>
            </p14:nvContentPartPr>
            <p14:xfrm>
              <a:off x="8920603" y="6541466"/>
              <a:ext cx="25396" cy="299614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29"/>
            </p:blipFill>
            <p:spPr>
              <a:xfrm>
                <a:off x="8920603" y="6541466"/>
                <a:ext cx="25396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0">
            <p14:nvContentPartPr>
              <p14:cNvPr id="378" name="墨迹 377"/>
              <p14:cNvContentPartPr/>
              <p14:nvPr/>
            </p14:nvContentPartPr>
            <p14:xfrm>
              <a:off x="8985504" y="6570369"/>
              <a:ext cx="87475" cy="11280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31"/>
            </p:blipFill>
            <p:spPr>
              <a:xfrm>
                <a:off x="8985504" y="6570369"/>
                <a:ext cx="8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2">
            <p14:nvContentPartPr>
              <p14:cNvPr id="379" name="墨迹 378"/>
              <p14:cNvContentPartPr/>
              <p14:nvPr/>
            </p14:nvContentPartPr>
            <p14:xfrm>
              <a:off x="8993969" y="6451934"/>
              <a:ext cx="149555" cy="35530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33"/>
            </p:blipFill>
            <p:spPr>
              <a:xfrm>
                <a:off x="8993969" y="6451934"/>
                <a:ext cx="149555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4">
            <p14:nvContentPartPr>
              <p14:cNvPr id="380" name="墨迹 379"/>
              <p14:cNvContentPartPr/>
              <p14:nvPr/>
            </p14:nvContentPartPr>
            <p14:xfrm>
              <a:off x="9204016" y="6542171"/>
              <a:ext cx="142676" cy="1691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35"/>
            </p:blipFill>
            <p:spPr>
              <a:xfrm>
                <a:off x="9204016" y="6542171"/>
                <a:ext cx="14267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6">
            <p14:nvContentPartPr>
              <p14:cNvPr id="381" name="墨迹 380"/>
              <p14:cNvContentPartPr/>
              <p14:nvPr/>
            </p14:nvContentPartPr>
            <p14:xfrm>
              <a:off x="9179502" y="6643687"/>
              <a:ext cx="175655" cy="1127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37"/>
            </p:blipFill>
            <p:spPr>
              <a:xfrm>
                <a:off x="9179502" y="6643687"/>
                <a:ext cx="1756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8">
            <p14:nvContentPartPr>
              <p14:cNvPr id="382" name="墨迹 381"/>
              <p14:cNvContentPartPr/>
              <p14:nvPr/>
            </p14:nvContentPartPr>
            <p14:xfrm>
              <a:off x="9474730" y="6525251"/>
              <a:ext cx="329090" cy="22560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39"/>
            </p:blipFill>
            <p:spPr>
              <a:xfrm>
                <a:off x="9474730" y="6525251"/>
                <a:ext cx="32909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0">
            <p14:nvContentPartPr>
              <p14:cNvPr id="383" name="墨迹 382"/>
              <p14:cNvContentPartPr/>
              <p14:nvPr/>
            </p14:nvContentPartPr>
            <p14:xfrm>
              <a:off x="9544217" y="6598569"/>
              <a:ext cx="144792" cy="203033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41"/>
            </p:blipFill>
            <p:spPr>
              <a:xfrm>
                <a:off x="9544217" y="6598569"/>
                <a:ext cx="14479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2">
            <p14:nvContentPartPr>
              <p14:cNvPr id="384" name="墨迹 383"/>
              <p14:cNvContentPartPr/>
              <p14:nvPr/>
            </p14:nvContentPartPr>
            <p14:xfrm>
              <a:off x="9571024" y="6262119"/>
              <a:ext cx="187649" cy="18206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43"/>
            </p:blipFill>
            <p:spPr>
              <a:xfrm>
                <a:off x="9571024" y="6262119"/>
                <a:ext cx="18764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4">
            <p14:nvContentPartPr>
              <p14:cNvPr id="385" name="墨迹 384"/>
              <p14:cNvContentPartPr/>
              <p14:nvPr/>
            </p14:nvContentPartPr>
            <p14:xfrm>
              <a:off x="9826395" y="6459512"/>
              <a:ext cx="158019" cy="206734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45"/>
            </p:blipFill>
            <p:spPr>
              <a:xfrm>
                <a:off x="9826395" y="6459512"/>
                <a:ext cx="158019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6">
            <p14:nvContentPartPr>
              <p14:cNvPr id="386" name="墨迹 385"/>
              <p14:cNvContentPartPr/>
              <p14:nvPr/>
            </p14:nvContentPartPr>
            <p14:xfrm>
              <a:off x="9833978" y="6454048"/>
              <a:ext cx="141971" cy="209378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47"/>
            </p:blipFill>
            <p:spPr>
              <a:xfrm>
                <a:off x="9833978" y="6454048"/>
                <a:ext cx="141971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8">
            <p14:nvContentPartPr>
              <p14:cNvPr id="387" name="墨迹 386"/>
              <p14:cNvContentPartPr/>
              <p14:nvPr/>
            </p14:nvContentPartPr>
            <p14:xfrm>
              <a:off x="10043672" y="6380907"/>
              <a:ext cx="70545" cy="288159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49"/>
            </p:blipFill>
            <p:spPr>
              <a:xfrm>
                <a:off x="10043672" y="6380907"/>
                <a:ext cx="70545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0">
            <p14:nvContentPartPr>
              <p14:cNvPr id="388" name="墨迹 387"/>
              <p14:cNvContentPartPr/>
              <p14:nvPr/>
            </p14:nvContentPartPr>
            <p14:xfrm>
              <a:off x="10144727" y="6423735"/>
              <a:ext cx="135974" cy="237576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51"/>
            </p:blipFill>
            <p:spPr>
              <a:xfrm>
                <a:off x="10144727" y="6423735"/>
                <a:ext cx="135974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2">
            <p14:nvContentPartPr>
              <p14:cNvPr id="389" name="墨迹 388"/>
              <p14:cNvContentPartPr/>
              <p14:nvPr/>
            </p14:nvContentPartPr>
            <p14:xfrm>
              <a:off x="10319325" y="6395536"/>
              <a:ext cx="113752" cy="2820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53"/>
            </p:blipFill>
            <p:spPr>
              <a:xfrm>
                <a:off x="10319325" y="6395536"/>
                <a:ext cx="11375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4">
            <p14:nvContentPartPr>
              <p14:cNvPr id="390" name="墨迹 389"/>
              <p14:cNvContentPartPr/>
              <p14:nvPr/>
            </p14:nvContentPartPr>
            <p14:xfrm>
              <a:off x="10441543" y="6312877"/>
              <a:ext cx="59787" cy="144697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55"/>
            </p:blipFill>
            <p:spPr>
              <a:xfrm>
                <a:off x="10441543" y="6312877"/>
                <a:ext cx="59787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6">
            <p14:nvContentPartPr>
              <p14:cNvPr id="391" name="墨迹 390"/>
              <p14:cNvContentPartPr/>
              <p14:nvPr/>
            </p14:nvContentPartPr>
            <p14:xfrm>
              <a:off x="10526197" y="6412455"/>
              <a:ext cx="47969" cy="50759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57"/>
            </p:blipFill>
            <p:spPr>
              <a:xfrm>
                <a:off x="10526197" y="6412455"/>
                <a:ext cx="4796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8">
            <p14:nvContentPartPr>
              <p14:cNvPr id="392" name="墨迹 391"/>
              <p14:cNvContentPartPr/>
              <p14:nvPr/>
            </p14:nvContentPartPr>
            <p14:xfrm>
              <a:off x="10601502" y="6267230"/>
              <a:ext cx="103172" cy="342618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59"/>
            </p:blipFill>
            <p:spPr>
              <a:xfrm>
                <a:off x="10601502" y="6267230"/>
                <a:ext cx="103172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0">
            <p14:nvContentPartPr>
              <p14:cNvPr id="393" name="墨迹 392"/>
              <p14:cNvContentPartPr/>
              <p14:nvPr/>
            </p14:nvContentPartPr>
            <p14:xfrm>
              <a:off x="295829" y="6260180"/>
              <a:ext cx="100173" cy="33415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61"/>
            </p:blipFill>
            <p:spPr>
              <a:xfrm>
                <a:off x="295829" y="6260180"/>
                <a:ext cx="100173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2">
            <p14:nvContentPartPr>
              <p14:cNvPr id="394" name="墨迹 393"/>
              <p14:cNvContentPartPr/>
              <p14:nvPr/>
            </p14:nvContentPartPr>
            <p14:xfrm>
              <a:off x="435507" y="6273927"/>
              <a:ext cx="90297" cy="224535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63"/>
            </p:blipFill>
            <p:spPr>
              <a:xfrm>
                <a:off x="435507" y="6273927"/>
                <a:ext cx="90297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4">
            <p14:nvContentPartPr>
              <p14:cNvPr id="395" name="墨迹 394"/>
              <p14:cNvContentPartPr/>
              <p14:nvPr/>
            </p14:nvContentPartPr>
            <p14:xfrm>
              <a:off x="548378" y="6258065"/>
              <a:ext cx="8465" cy="377162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65"/>
            </p:blipFill>
            <p:spPr>
              <a:xfrm>
                <a:off x="548378" y="6258065"/>
                <a:ext cx="8465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6">
            <p14:nvContentPartPr>
              <p14:cNvPr id="396" name="墨迹 395"/>
              <p14:cNvContentPartPr/>
              <p14:nvPr/>
            </p14:nvContentPartPr>
            <p14:xfrm>
              <a:off x="570952" y="6305299"/>
              <a:ext cx="115693" cy="33839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67"/>
            </p:blipFill>
            <p:spPr>
              <a:xfrm>
                <a:off x="570952" y="6305299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8">
            <p14:nvContentPartPr>
              <p14:cNvPr id="397" name="墨迹 396"/>
              <p14:cNvContentPartPr/>
              <p14:nvPr/>
            </p14:nvContentPartPr>
            <p14:xfrm>
              <a:off x="633032" y="6236387"/>
              <a:ext cx="5643" cy="170428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69"/>
            </p:blipFill>
            <p:spPr>
              <a:xfrm>
                <a:off x="633032" y="6236387"/>
                <a:ext cx="564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0">
            <p14:nvContentPartPr>
              <p14:cNvPr id="398" name="墨迹 397"/>
              <p14:cNvContentPartPr/>
              <p14:nvPr/>
            </p14:nvContentPartPr>
            <p14:xfrm>
              <a:off x="655606" y="6209422"/>
              <a:ext cx="158019" cy="319530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71"/>
            </p:blipFill>
            <p:spPr>
              <a:xfrm>
                <a:off x="655606" y="6209422"/>
                <a:ext cx="158019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2">
            <p14:nvContentPartPr>
              <p14:cNvPr id="399" name="墨迹 398"/>
              <p14:cNvContentPartPr/>
              <p14:nvPr/>
            </p14:nvContentPartPr>
            <p14:xfrm>
              <a:off x="841843" y="6299659"/>
              <a:ext cx="146733" cy="28199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73"/>
            </p:blipFill>
            <p:spPr>
              <a:xfrm>
                <a:off x="841843" y="6299659"/>
                <a:ext cx="146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4">
            <p14:nvContentPartPr>
              <p14:cNvPr id="400" name="墨迹 399"/>
              <p14:cNvContentPartPr/>
              <p14:nvPr/>
            </p14:nvContentPartPr>
            <p14:xfrm>
              <a:off x="844665" y="6395536"/>
              <a:ext cx="169307" cy="9870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75"/>
            </p:blipFill>
            <p:spPr>
              <a:xfrm>
                <a:off x="844665" y="6395536"/>
                <a:ext cx="169307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6">
            <p14:nvContentPartPr>
              <p14:cNvPr id="401" name="墨迹 400"/>
              <p14:cNvContentPartPr/>
              <p14:nvPr/>
            </p14:nvContentPartPr>
            <p14:xfrm>
              <a:off x="1084517" y="6333498"/>
              <a:ext cx="505098" cy="33838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77"/>
            </p:blipFill>
            <p:spPr>
              <a:xfrm>
                <a:off x="1084517" y="6333498"/>
                <a:ext cx="50509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8">
            <p14:nvContentPartPr>
              <p14:cNvPr id="402" name="墨迹 401"/>
              <p14:cNvContentPartPr/>
              <p14:nvPr/>
            </p14:nvContentPartPr>
            <p14:xfrm>
              <a:off x="1140952" y="5969026"/>
              <a:ext cx="56436" cy="328695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779"/>
            </p:blipFill>
            <p:spPr>
              <a:xfrm>
                <a:off x="1140952" y="5969026"/>
                <a:ext cx="56436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0">
            <p14:nvContentPartPr>
              <p14:cNvPr id="403" name="墨迹 402"/>
              <p14:cNvContentPartPr/>
              <p14:nvPr/>
            </p14:nvContentPartPr>
            <p14:xfrm>
              <a:off x="1158236" y="6028949"/>
              <a:ext cx="355191" cy="183998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781"/>
            </p:blipFill>
            <p:spPr>
              <a:xfrm>
                <a:off x="1158236" y="6028949"/>
                <a:ext cx="355191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2">
            <p14:nvContentPartPr>
              <p14:cNvPr id="404" name="墨迹 403"/>
              <p14:cNvContentPartPr/>
              <p14:nvPr/>
            </p14:nvContentPartPr>
            <p14:xfrm>
              <a:off x="1095804" y="6463213"/>
              <a:ext cx="101584" cy="266833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783"/>
            </p:blipFill>
            <p:spPr>
              <a:xfrm>
                <a:off x="1095804" y="6463213"/>
                <a:ext cx="10158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4">
            <p14:nvContentPartPr>
              <p14:cNvPr id="405" name="墨迹 404"/>
              <p14:cNvContentPartPr/>
              <p14:nvPr/>
            </p14:nvContentPartPr>
            <p14:xfrm>
              <a:off x="1214318" y="6482071"/>
              <a:ext cx="163664" cy="299791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785"/>
            </p:blipFill>
            <p:spPr>
              <a:xfrm>
                <a:off x="1214318" y="6482071"/>
                <a:ext cx="163664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6">
            <p14:nvContentPartPr>
              <p14:cNvPr id="406" name="墨迹 405"/>
              <p14:cNvContentPartPr/>
              <p14:nvPr/>
            </p14:nvContentPartPr>
            <p14:xfrm>
              <a:off x="1419427" y="6536531"/>
              <a:ext cx="91178" cy="28199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787"/>
            </p:blipFill>
            <p:spPr>
              <a:xfrm>
                <a:off x="1419427" y="6536531"/>
                <a:ext cx="91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8">
            <p14:nvContentPartPr>
              <p14:cNvPr id="407" name="墨迹 406"/>
              <p14:cNvContentPartPr/>
              <p14:nvPr/>
            </p14:nvContentPartPr>
            <p14:xfrm>
              <a:off x="1434417" y="6440654"/>
              <a:ext cx="135446" cy="287630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789"/>
            </p:blipFill>
            <p:spPr>
              <a:xfrm>
                <a:off x="1434417" y="6440654"/>
                <a:ext cx="13544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0">
            <p14:nvContentPartPr>
              <p14:cNvPr id="408" name="墨迹 407"/>
              <p14:cNvContentPartPr/>
              <p14:nvPr/>
            </p14:nvContentPartPr>
            <p14:xfrm>
              <a:off x="1595259" y="6248901"/>
              <a:ext cx="177772" cy="39478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791"/>
            </p:blipFill>
            <p:spPr>
              <a:xfrm>
                <a:off x="1595259" y="6248901"/>
                <a:ext cx="17777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2">
            <p14:nvContentPartPr>
              <p14:cNvPr id="409" name="墨迹 408"/>
              <p14:cNvContentPartPr/>
              <p14:nvPr/>
            </p14:nvContentPartPr>
            <p14:xfrm>
              <a:off x="1605841" y="6367337"/>
              <a:ext cx="178477" cy="19034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793"/>
            </p:blipFill>
            <p:spPr>
              <a:xfrm>
                <a:off x="1605841" y="6367337"/>
                <a:ext cx="178477" cy="19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4">
            <p14:nvContentPartPr>
              <p14:cNvPr id="410" name="墨迹 409"/>
              <p14:cNvContentPartPr/>
              <p14:nvPr/>
            </p14:nvContentPartPr>
            <p14:xfrm>
              <a:off x="1943749" y="6220702"/>
              <a:ext cx="238440" cy="19740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795"/>
            </p:blipFill>
            <p:spPr>
              <a:xfrm>
                <a:off x="1943749" y="6220702"/>
                <a:ext cx="23844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6">
            <p14:nvContentPartPr>
              <p14:cNvPr id="411" name="墨迹 410"/>
              <p14:cNvContentPartPr/>
              <p14:nvPr/>
            </p14:nvContentPartPr>
            <p14:xfrm>
              <a:off x="1952214" y="6329797"/>
              <a:ext cx="198936" cy="150336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797"/>
            </p:blipFill>
            <p:spPr>
              <a:xfrm>
                <a:off x="1952214" y="6329797"/>
                <a:ext cx="198936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8">
            <p14:nvContentPartPr>
              <p14:cNvPr id="412" name="墨迹 411"/>
              <p14:cNvContentPartPr/>
              <p14:nvPr/>
            </p14:nvContentPartPr>
            <p14:xfrm>
              <a:off x="2045862" y="5897647"/>
              <a:ext cx="85535" cy="393552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799"/>
            </p:blipFill>
            <p:spPr>
              <a:xfrm>
                <a:off x="2045862" y="5897647"/>
                <a:ext cx="85535" cy="393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0">
            <p14:nvContentPartPr>
              <p14:cNvPr id="413" name="墨迹 412"/>
              <p14:cNvContentPartPr/>
              <p14:nvPr/>
            </p14:nvContentPartPr>
            <p14:xfrm>
              <a:off x="2227338" y="6106143"/>
              <a:ext cx="143911" cy="230175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801"/>
            </p:blipFill>
            <p:spPr>
              <a:xfrm>
                <a:off x="2227338" y="6106143"/>
                <a:ext cx="143911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2">
            <p14:nvContentPartPr>
              <p14:cNvPr id="414" name="墨迹 413"/>
              <p14:cNvContentPartPr/>
              <p14:nvPr/>
            </p14:nvContentPartPr>
            <p14:xfrm>
              <a:off x="2204411" y="6151438"/>
              <a:ext cx="172481" cy="210259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803"/>
            </p:blipFill>
            <p:spPr>
              <a:xfrm>
                <a:off x="2204411" y="6151438"/>
                <a:ext cx="17248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4">
            <p14:nvContentPartPr>
              <p14:cNvPr id="415" name="墨迹 414"/>
              <p14:cNvContentPartPr/>
              <p14:nvPr/>
            </p14:nvContentPartPr>
            <p14:xfrm>
              <a:off x="2417808" y="6110725"/>
              <a:ext cx="43738" cy="236872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805"/>
            </p:blipFill>
            <p:spPr>
              <a:xfrm>
                <a:off x="2417808" y="6110725"/>
                <a:ext cx="4373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6">
            <p14:nvContentPartPr>
              <p14:cNvPr id="416" name="墨迹 415"/>
              <p14:cNvContentPartPr/>
              <p14:nvPr/>
            </p14:nvContentPartPr>
            <p14:xfrm>
              <a:off x="2467189" y="6116365"/>
              <a:ext cx="127862" cy="188934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807"/>
            </p:blipFill>
            <p:spPr>
              <a:xfrm>
                <a:off x="2467189" y="6116365"/>
                <a:ext cx="12786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8">
            <p14:nvContentPartPr>
              <p14:cNvPr id="417" name="墨迹 416"/>
              <p14:cNvContentPartPr/>
              <p14:nvPr/>
            </p14:nvContentPartPr>
            <p14:xfrm>
              <a:off x="2647078" y="6099446"/>
              <a:ext cx="133329" cy="14100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809"/>
            </p:blipFill>
            <p:spPr>
              <a:xfrm>
                <a:off x="2647078" y="6099446"/>
                <a:ext cx="13332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0">
            <p14:nvContentPartPr>
              <p14:cNvPr id="418" name="墨迹 417"/>
              <p14:cNvContentPartPr/>
              <p14:nvPr/>
            </p14:nvContentPartPr>
            <p14:xfrm>
              <a:off x="2794516" y="5981715"/>
              <a:ext cx="16931" cy="165669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811"/>
            </p:blipFill>
            <p:spPr>
              <a:xfrm>
                <a:off x="2794516" y="5981715"/>
                <a:ext cx="1693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2">
            <p14:nvContentPartPr>
              <p14:cNvPr id="419" name="墨迹 418"/>
              <p14:cNvContentPartPr/>
              <p14:nvPr/>
            </p14:nvContentPartPr>
            <p14:xfrm>
              <a:off x="2884813" y="6020489"/>
              <a:ext cx="50792" cy="100459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813"/>
            </p:blipFill>
            <p:spPr>
              <a:xfrm>
                <a:off x="2884813" y="6020489"/>
                <a:ext cx="5079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4">
            <p14:nvContentPartPr>
              <p14:cNvPr id="420" name="墨迹 419"/>
              <p14:cNvContentPartPr/>
              <p14:nvPr/>
            </p14:nvContentPartPr>
            <p14:xfrm>
              <a:off x="2946892" y="6074067"/>
              <a:ext cx="53614" cy="62038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815"/>
            </p:blipFill>
            <p:spPr>
              <a:xfrm>
                <a:off x="2946892" y="6074067"/>
                <a:ext cx="5361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6">
            <p14:nvContentPartPr>
              <p14:cNvPr id="421" name="墨迹 420"/>
              <p14:cNvContentPartPr/>
              <p14:nvPr/>
            </p14:nvContentPartPr>
            <p14:xfrm>
              <a:off x="3006150" y="5927432"/>
              <a:ext cx="104406" cy="434265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817"/>
            </p:blipFill>
            <p:spPr>
              <a:xfrm>
                <a:off x="3006150" y="5927432"/>
                <a:ext cx="104406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8">
            <p14:nvContentPartPr>
              <p14:cNvPr id="422" name="墨迹 421"/>
              <p14:cNvContentPartPr/>
              <p14:nvPr/>
            </p14:nvContentPartPr>
            <p14:xfrm>
              <a:off x="3420951" y="2524869"/>
              <a:ext cx="135446" cy="187876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819"/>
            </p:blipFill>
            <p:spPr>
              <a:xfrm>
                <a:off x="3420951" y="2524869"/>
                <a:ext cx="13544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0">
            <p14:nvContentPartPr>
              <p14:cNvPr id="423" name="墨迹 422"/>
              <p14:cNvContentPartPr/>
              <p14:nvPr/>
            </p14:nvContentPartPr>
            <p14:xfrm>
              <a:off x="3412133" y="2540554"/>
              <a:ext cx="132977" cy="143992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821"/>
            </p:blipFill>
            <p:spPr>
              <a:xfrm>
                <a:off x="3412133" y="2540554"/>
                <a:ext cx="132977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2">
            <p14:nvContentPartPr>
              <p14:cNvPr id="424" name="墨迹 423"/>
              <p14:cNvContentPartPr/>
              <p14:nvPr/>
            </p14:nvContentPartPr>
            <p14:xfrm>
              <a:off x="2300704" y="2825541"/>
              <a:ext cx="104406" cy="180473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823"/>
            </p:blipFill>
            <p:spPr>
              <a:xfrm>
                <a:off x="2300704" y="2825541"/>
                <a:ext cx="10440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4">
            <p14:nvContentPartPr>
              <p14:cNvPr id="425" name="墨迹 424"/>
              <p14:cNvContentPartPr/>
              <p14:nvPr/>
            </p14:nvContentPartPr>
            <p14:xfrm>
              <a:off x="2297882" y="2543550"/>
              <a:ext cx="163664" cy="129716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825"/>
            </p:blipFill>
            <p:spPr>
              <a:xfrm>
                <a:off x="2297882" y="2543550"/>
                <a:ext cx="163664" cy="12971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" y="287655"/>
            <a:ext cx="11774805" cy="4781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" y="515620"/>
            <a:ext cx="11835765" cy="5328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" y="319405"/>
            <a:ext cx="10915015" cy="3381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673735"/>
            <a:ext cx="10940415" cy="2755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70" y="238760"/>
            <a:ext cx="8620125" cy="2562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70" y="2800985"/>
            <a:ext cx="6705600" cy="68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0" y="3752850"/>
            <a:ext cx="10079355" cy="2074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5255"/>
            <a:ext cx="6964045" cy="2070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55" y="2115185"/>
            <a:ext cx="6004560" cy="614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5" y="2797810"/>
            <a:ext cx="8915400" cy="368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5255"/>
            <a:ext cx="6964045" cy="2070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55" y="2115185"/>
            <a:ext cx="6004560" cy="614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315" y="2613660"/>
            <a:ext cx="5960110" cy="4066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" y="-149860"/>
            <a:ext cx="1034605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84810"/>
            <a:ext cx="12192000" cy="5522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267050" y="3306862"/>
              <a:ext cx="514447" cy="2996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1267050" y="3306862"/>
                <a:ext cx="514447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72979" y="3598194"/>
              <a:ext cx="105023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72979" y="359819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44056" y="3569995"/>
              <a:ext cx="48675" cy="479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044056" y="3569995"/>
                <a:ext cx="4867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745903" y="3914023"/>
              <a:ext cx="116575" cy="45118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745903" y="3914023"/>
                <a:ext cx="116575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985754" y="3897103"/>
              <a:ext cx="89239" cy="281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985754" y="3897103"/>
                <a:ext cx="892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960358" y="3851985"/>
              <a:ext cx="33861" cy="1550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960358" y="3851985"/>
                <a:ext cx="3386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849603" y="4004259"/>
              <a:ext cx="364715" cy="23687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849603" y="4004259"/>
                <a:ext cx="36471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74319" y="4055018"/>
              <a:ext cx="200346" cy="30102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74319" y="4055018"/>
                <a:ext cx="20034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379071" y="4201652"/>
              <a:ext cx="45149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379071" y="4201652"/>
                <a:ext cx="451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367784" y="4286250"/>
              <a:ext cx="42327" cy="422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367784" y="4286250"/>
                <a:ext cx="4232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106001" y="3918429"/>
              <a:ext cx="11287" cy="21836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106001" y="3918429"/>
                <a:ext cx="11287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2114467" y="3930942"/>
              <a:ext cx="170012" cy="2086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2114467" y="3930942"/>
                <a:ext cx="1700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2173724" y="3837885"/>
              <a:ext cx="126980" cy="3558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2173724" y="3837885"/>
                <a:ext cx="126980" cy="355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365605" y="3863264"/>
              <a:ext cx="153787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365605" y="3863264"/>
                <a:ext cx="15378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2388179" y="3823786"/>
              <a:ext cx="50793" cy="13112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2388179" y="3823786"/>
                <a:ext cx="50793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2333860" y="3782897"/>
              <a:ext cx="155904" cy="31935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2333860" y="3782897"/>
                <a:ext cx="155904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399467" y="3936582"/>
              <a:ext cx="155198" cy="50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399467" y="3936582"/>
                <a:ext cx="15519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2512338" y="3959141"/>
              <a:ext cx="16931" cy="32992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2512338" y="3959141"/>
                <a:ext cx="16931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2412694" y="3956321"/>
              <a:ext cx="91178" cy="1776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2412694" y="3956321"/>
                <a:ext cx="911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2687288" y="3786246"/>
              <a:ext cx="45149" cy="9393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2687288" y="3786246"/>
                <a:ext cx="45149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2545494" y="3902743"/>
              <a:ext cx="232091" cy="2876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2545494" y="3902743"/>
                <a:ext cx="23209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2822734" y="3936582"/>
              <a:ext cx="16930" cy="13606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2822734" y="3936582"/>
                <a:ext cx="16930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867882" y="3823962"/>
              <a:ext cx="25396" cy="5130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867882" y="3823962"/>
                <a:ext cx="25396" cy="513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2828377" y="3979938"/>
              <a:ext cx="73367" cy="384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2828377" y="3979938"/>
                <a:ext cx="73367" cy="38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2958179" y="3868904"/>
              <a:ext cx="81126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2958179" y="3868904"/>
                <a:ext cx="811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2901038" y="3914023"/>
              <a:ext cx="186943" cy="206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2901038" y="3914023"/>
                <a:ext cx="18694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823823" y="4542861"/>
              <a:ext cx="22575" cy="39478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823823" y="4542861"/>
                <a:ext cx="2257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1849219" y="4613358"/>
              <a:ext cx="155198" cy="16919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1849219" y="4613358"/>
                <a:ext cx="15519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1991719" y="4565420"/>
              <a:ext cx="136857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1991719" y="4565420"/>
                <a:ext cx="13685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2060853" y="4471129"/>
              <a:ext cx="22574" cy="20426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2060853" y="4471129"/>
                <a:ext cx="22574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2215522" y="4664116"/>
              <a:ext cx="167014" cy="206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2215522" y="4664116"/>
                <a:ext cx="16701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2286595" y="4557665"/>
              <a:ext cx="28218" cy="28410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2286595" y="4557665"/>
                <a:ext cx="2821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2608278" y="4515366"/>
              <a:ext cx="11287" cy="22206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2608278" y="4515366"/>
                <a:ext cx="11287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2619565" y="4602079"/>
              <a:ext cx="81832" cy="3383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2619565" y="4602079"/>
                <a:ext cx="8183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2721150" y="4460731"/>
              <a:ext cx="11287" cy="3894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2721150" y="4460731"/>
                <a:ext cx="11287" cy="389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2826790" y="4494922"/>
              <a:ext cx="108815" cy="56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2826790" y="4494922"/>
                <a:ext cx="1088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2879169" y="4389176"/>
              <a:ext cx="22575" cy="1649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2879169" y="4389176"/>
                <a:ext cx="22575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2990806" y="4585159"/>
              <a:ext cx="184650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2990806" y="4585159"/>
                <a:ext cx="1846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3056941" y="4510432"/>
              <a:ext cx="25396" cy="25520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3056941" y="4510432"/>
                <a:ext cx="25396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3261521" y="4518891"/>
              <a:ext cx="176361" cy="19968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3261521" y="4518891"/>
                <a:ext cx="176361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496434" y="4457558"/>
              <a:ext cx="122042" cy="2347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496434" y="4457558"/>
                <a:ext cx="12204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3590258" y="4480823"/>
              <a:ext cx="135446" cy="19175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3590258" y="4480823"/>
                <a:ext cx="13544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3776496" y="4545680"/>
              <a:ext cx="79009" cy="1381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3776496" y="4545680"/>
                <a:ext cx="79009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3840515" y="4355866"/>
              <a:ext cx="125040" cy="1221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3840515" y="4355866"/>
                <a:ext cx="12504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3942099" y="4370847"/>
              <a:ext cx="99644" cy="3383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3942099" y="4370847"/>
                <a:ext cx="996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3990951" y="4292594"/>
              <a:ext cx="16931" cy="15157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3990951" y="4292594"/>
                <a:ext cx="16931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4109466" y="4494922"/>
              <a:ext cx="174951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4109466" y="4494922"/>
                <a:ext cx="1749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4165902" y="4421605"/>
              <a:ext cx="28217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4165902" y="4421605"/>
                <a:ext cx="28217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4244206" y="4420547"/>
              <a:ext cx="124864" cy="24445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4244206" y="4420547"/>
                <a:ext cx="124864" cy="244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4357783" y="4470248"/>
              <a:ext cx="112871" cy="13747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4357783" y="4470248"/>
                <a:ext cx="11287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4523386" y="4511842"/>
              <a:ext cx="37565" cy="1071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4523386" y="4511842"/>
                <a:ext cx="3756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4549664" y="4514133"/>
              <a:ext cx="36683" cy="11332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4549664" y="4514133"/>
                <a:ext cx="36683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4628674" y="4404685"/>
              <a:ext cx="211633" cy="14311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4628674" y="4404685"/>
                <a:ext cx="2116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4837486" y="4360096"/>
              <a:ext cx="16930" cy="38579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4837486" y="4360096"/>
                <a:ext cx="16930" cy="385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4912263" y="4320088"/>
              <a:ext cx="97351" cy="3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4912263" y="4320088"/>
                <a:ext cx="9735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4953179" y="4233376"/>
              <a:ext cx="25396" cy="1995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4953179" y="4233376"/>
                <a:ext cx="25396" cy="199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5147881" y="4395345"/>
              <a:ext cx="144793" cy="488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5147881" y="4395345"/>
                <a:ext cx="14479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5142414" y="4494922"/>
              <a:ext cx="174774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5142414" y="4494922"/>
                <a:ext cx="17477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5456866" y="4303169"/>
              <a:ext cx="187649" cy="24815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5456866" y="4303169"/>
                <a:ext cx="1876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5754565" y="4260870"/>
              <a:ext cx="115693" cy="24815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5754565" y="4260870"/>
                <a:ext cx="11569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5873785" y="4274970"/>
              <a:ext cx="225037" cy="2150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5873785" y="4274970"/>
                <a:ext cx="225037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6022634" y="4356042"/>
              <a:ext cx="73366" cy="39549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6022634" y="4356042"/>
                <a:ext cx="73366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6062315" y="4173454"/>
              <a:ext cx="76894" cy="12971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6062315" y="4173454"/>
                <a:ext cx="7689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6163723" y="4179093"/>
              <a:ext cx="98762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6163723" y="4179093"/>
                <a:ext cx="987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6135505" y="4404685"/>
              <a:ext cx="146733" cy="2819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6135505" y="4404685"/>
                <a:ext cx="146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6203228" y="4286250"/>
              <a:ext cx="56435" cy="21995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6203228" y="4286250"/>
                <a:ext cx="5643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6372534" y="4267215"/>
              <a:ext cx="208812" cy="38562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6372534" y="4267215"/>
                <a:ext cx="208812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6660356" y="4235491"/>
              <a:ext cx="132624" cy="451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6660356" y="4235491"/>
                <a:ext cx="13262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7807411" y="2156695"/>
              <a:ext cx="139678" cy="26207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7807411" y="2156695"/>
                <a:ext cx="139678" cy="262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8085356" y="2272840"/>
              <a:ext cx="8465" cy="296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8085356" y="2272840"/>
                <a:ext cx="8465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7940739" y="2174848"/>
              <a:ext cx="151142" cy="26436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7940739" y="2174848"/>
                <a:ext cx="151142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8141791" y="2289759"/>
              <a:ext cx="87475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8141791" y="2289759"/>
                <a:ext cx="8747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8203694" y="2075447"/>
              <a:ext cx="87652" cy="13535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8203694" y="2075447"/>
                <a:ext cx="8765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8268772" y="2103646"/>
              <a:ext cx="121336" cy="394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8268772" y="2103646"/>
                <a:ext cx="12133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8339316" y="2039493"/>
              <a:ext cx="19753" cy="19386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8339316" y="2039493"/>
                <a:ext cx="1975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9214068" y="2317958"/>
              <a:ext cx="14109" cy="21431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9214068" y="2317958"/>
                <a:ext cx="1410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9239465" y="2402555"/>
              <a:ext cx="87475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9239465" y="2402555"/>
                <a:ext cx="8747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9166098" y="2282357"/>
              <a:ext cx="84653" cy="33380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9166098" y="2282357"/>
                <a:ext cx="84653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9228177" y="2366602"/>
              <a:ext cx="163663" cy="21360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9228177" y="2366602"/>
                <a:ext cx="16366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9442632" y="2421766"/>
              <a:ext cx="115693" cy="12601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9442632" y="2421766"/>
                <a:ext cx="115693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9572435" y="2357437"/>
              <a:ext cx="94529" cy="1924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9572435" y="2357437"/>
                <a:ext cx="9452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9702236" y="2317958"/>
              <a:ext cx="81832" cy="18576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9702236" y="2317958"/>
                <a:ext cx="81832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9803821" y="2262089"/>
              <a:ext cx="5643" cy="45347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9803821" y="2262089"/>
                <a:ext cx="5643" cy="453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9875070" y="2182603"/>
              <a:ext cx="131919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9875070" y="2182603"/>
                <a:ext cx="1319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939266" y="2102412"/>
              <a:ext cx="11288" cy="20144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939266" y="2102412"/>
                <a:ext cx="11288" cy="20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0085999" y="2960896"/>
              <a:ext cx="28218" cy="18981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0085999" y="2960896"/>
                <a:ext cx="28218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0114217" y="3028573"/>
              <a:ext cx="104406" cy="3947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0114217" y="3028573"/>
                <a:ext cx="1044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0198870" y="2939747"/>
              <a:ext cx="50792" cy="30313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0198870" y="2939747"/>
                <a:ext cx="50792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10223384" y="2972176"/>
              <a:ext cx="144792" cy="23123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10223384" y="2972176"/>
                <a:ext cx="14479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10323028" y="2987509"/>
              <a:ext cx="121337" cy="1876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10323028" y="2987509"/>
                <a:ext cx="121337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481048" y="2994735"/>
              <a:ext cx="248318" cy="19739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481048" y="2994735"/>
                <a:ext cx="2483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705379" y="3113170"/>
              <a:ext cx="148144" cy="15086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705379" y="3113170"/>
                <a:ext cx="148144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774514" y="2797342"/>
              <a:ext cx="124158" cy="13394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774514" y="2797342"/>
                <a:ext cx="12415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909959" y="2843870"/>
              <a:ext cx="90296" cy="2678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909959" y="2843870"/>
                <a:ext cx="9029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3233303" y="4728269"/>
              <a:ext cx="1859906" cy="994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3233303" y="4728269"/>
                <a:ext cx="185990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3765561" y="4919317"/>
              <a:ext cx="139326" cy="27212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3765561" y="4919317"/>
                <a:ext cx="139326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3949859" y="4891823"/>
              <a:ext cx="120102" cy="26278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3949859" y="4891823"/>
                <a:ext cx="12010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4053030" y="4901164"/>
              <a:ext cx="129802" cy="25925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4053030" y="4901164"/>
                <a:ext cx="129802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4233624" y="5015194"/>
              <a:ext cx="84654" cy="15932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4233624" y="5015194"/>
                <a:ext cx="8465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4328154" y="4850230"/>
              <a:ext cx="105817" cy="9446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4328154" y="4850230"/>
                <a:ext cx="105817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4416158" y="4861509"/>
              <a:ext cx="119397" cy="225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4416158" y="4861509"/>
                <a:ext cx="1193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4467832" y="4788897"/>
              <a:ext cx="19753" cy="23898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4467832" y="4788897"/>
                <a:ext cx="1975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6160901" y="189990"/>
              <a:ext cx="121336" cy="2796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6160901" y="189990"/>
                <a:ext cx="121336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6268128" y="224182"/>
              <a:ext cx="98763" cy="17342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6268128" y="224182"/>
                <a:ext cx="98763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6423326" y="281990"/>
              <a:ext cx="67723" cy="13253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6423326" y="281990"/>
                <a:ext cx="6772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6560712" y="169194"/>
              <a:ext cx="105288" cy="20021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6560712" y="169194"/>
                <a:ext cx="1052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6662826" y="187523"/>
              <a:ext cx="82184" cy="16390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6662826" y="187523"/>
                <a:ext cx="82184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6756297" y="225592"/>
              <a:ext cx="124159" cy="10574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6756297" y="225592"/>
                <a:ext cx="124159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6798624" y="219952"/>
              <a:ext cx="93118" cy="2707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6798624" y="219952"/>
                <a:ext cx="9311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6908673" y="259430"/>
              <a:ext cx="132624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6908673" y="259430"/>
                <a:ext cx="13262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6972163" y="174833"/>
              <a:ext cx="9876" cy="23687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6972163" y="174833"/>
                <a:ext cx="987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7" name="墨迹 116"/>
              <p14:cNvContentPartPr/>
              <p14:nvPr/>
            </p14:nvContentPartPr>
            <p14:xfrm>
              <a:off x="7125950" y="173600"/>
              <a:ext cx="25396" cy="22964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8"/>
            </p:blipFill>
            <p:spPr>
              <a:xfrm>
                <a:off x="7125950" y="173600"/>
                <a:ext cx="25396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8" name="墨迹 117"/>
              <p14:cNvContentPartPr/>
              <p14:nvPr/>
            </p14:nvContentPartPr>
            <p14:xfrm>
              <a:off x="7187324" y="194044"/>
              <a:ext cx="141795" cy="10856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0"/>
            </p:blipFill>
            <p:spPr>
              <a:xfrm>
                <a:off x="7187324" y="194044"/>
                <a:ext cx="141795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9" name="墨迹 118"/>
              <p14:cNvContentPartPr/>
              <p14:nvPr/>
            </p14:nvContentPartPr>
            <p14:xfrm>
              <a:off x="7328413" y="182588"/>
              <a:ext cx="223626" cy="32499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2"/>
            </p:blipFill>
            <p:spPr>
              <a:xfrm>
                <a:off x="7328413" y="182588"/>
                <a:ext cx="223626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墨迹 119"/>
              <p14:cNvContentPartPr/>
              <p14:nvPr/>
            </p14:nvContentPartPr>
            <p14:xfrm>
              <a:off x="7681841" y="225592"/>
              <a:ext cx="155198" cy="1691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4"/>
            </p:blipFill>
            <p:spPr>
              <a:xfrm>
                <a:off x="7681841" y="225592"/>
                <a:ext cx="15519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墨迹 120"/>
              <p14:cNvContentPartPr/>
              <p14:nvPr/>
            </p14:nvContentPartPr>
            <p14:xfrm>
              <a:off x="7683781" y="310189"/>
              <a:ext cx="173010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6"/>
            </p:blipFill>
            <p:spPr>
              <a:xfrm>
                <a:off x="7683781" y="310189"/>
                <a:ext cx="17301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2" name="墨迹 121"/>
              <p14:cNvContentPartPr/>
              <p14:nvPr/>
            </p14:nvContentPartPr>
            <p14:xfrm>
              <a:off x="7915167" y="169194"/>
              <a:ext cx="122218" cy="21995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8"/>
            </p:blipFill>
            <p:spPr>
              <a:xfrm>
                <a:off x="7915167" y="169194"/>
                <a:ext cx="12221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3" name="墨迹 122"/>
              <p14:cNvContentPartPr/>
              <p14:nvPr/>
            </p14:nvContentPartPr>
            <p14:xfrm>
              <a:off x="8014811" y="200917"/>
              <a:ext cx="107228" cy="15721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0"/>
            </p:blipFill>
            <p:spPr>
              <a:xfrm>
                <a:off x="8014811" y="200917"/>
                <a:ext cx="107228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" name="墨迹 123"/>
              <p14:cNvContentPartPr/>
              <p14:nvPr/>
            </p14:nvContentPartPr>
            <p14:xfrm>
              <a:off x="8186058" y="236871"/>
              <a:ext cx="71426" cy="1212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2"/>
            </p:blipFill>
            <p:spPr>
              <a:xfrm>
                <a:off x="8186058" y="236871"/>
                <a:ext cx="7142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5" name="墨迹 124"/>
              <p14:cNvContentPartPr/>
              <p14:nvPr/>
            </p14:nvContentPartPr>
            <p14:xfrm>
              <a:off x="8330851" y="193163"/>
              <a:ext cx="39505" cy="16214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4"/>
            </p:blipFill>
            <p:spPr>
              <a:xfrm>
                <a:off x="8330851" y="193163"/>
                <a:ext cx="39505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6" name="墨迹 125"/>
              <p14:cNvContentPartPr/>
              <p14:nvPr/>
            </p14:nvContentPartPr>
            <p14:xfrm>
              <a:off x="8409861" y="211492"/>
              <a:ext cx="186237" cy="16637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6"/>
            </p:blipFill>
            <p:spPr>
              <a:xfrm>
                <a:off x="8409861" y="211492"/>
                <a:ext cx="18623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7" name="墨迹 126"/>
              <p14:cNvContentPartPr/>
              <p14:nvPr/>
            </p14:nvContentPartPr>
            <p14:xfrm>
              <a:off x="8587633" y="95876"/>
              <a:ext cx="98762" cy="2960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8"/>
            </p:blipFill>
            <p:spPr>
              <a:xfrm>
                <a:off x="8587633" y="95876"/>
                <a:ext cx="9876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8" name="墨迹 127"/>
              <p14:cNvContentPartPr/>
              <p14:nvPr/>
            </p14:nvContentPartPr>
            <p14:xfrm>
              <a:off x="6981334" y="169194"/>
              <a:ext cx="189764" cy="20303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0"/>
            </p:blipFill>
            <p:spPr>
              <a:xfrm>
                <a:off x="6981334" y="169194"/>
                <a:ext cx="18976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9" name="墨迹 128"/>
              <p14:cNvContentPartPr/>
              <p14:nvPr/>
            </p14:nvContentPartPr>
            <p14:xfrm>
              <a:off x="8711791" y="265070"/>
              <a:ext cx="143911" cy="994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2"/>
            </p:blipFill>
            <p:spPr>
              <a:xfrm>
                <a:off x="8711791" y="265070"/>
                <a:ext cx="143911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0" name="墨迹 129"/>
              <p14:cNvContentPartPr/>
              <p14:nvPr/>
            </p14:nvContentPartPr>
            <p14:xfrm>
              <a:off x="8878276" y="225592"/>
              <a:ext cx="180594" cy="1691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4"/>
            </p:blipFill>
            <p:spPr>
              <a:xfrm>
                <a:off x="8878276" y="225592"/>
                <a:ext cx="18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1" name="墨迹 130"/>
              <p14:cNvContentPartPr/>
              <p14:nvPr/>
            </p14:nvContentPartPr>
            <p14:xfrm>
              <a:off x="8958697" y="132535"/>
              <a:ext cx="23985" cy="30172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6"/>
            </p:blipFill>
            <p:spPr>
              <a:xfrm>
                <a:off x="8958697" y="132535"/>
                <a:ext cx="2398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2" name="墨迹 131"/>
              <p14:cNvContentPartPr/>
              <p14:nvPr/>
            </p14:nvContentPartPr>
            <p14:xfrm>
              <a:off x="9194316" y="156152"/>
              <a:ext cx="22574" cy="24427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8"/>
            </p:blipFill>
            <p:spPr>
              <a:xfrm>
                <a:off x="9194316" y="156152"/>
                <a:ext cx="22574" cy="244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3" name="墨迹 132"/>
              <p14:cNvContentPartPr/>
              <p14:nvPr/>
            </p14:nvContentPartPr>
            <p14:xfrm>
              <a:off x="9207720" y="219952"/>
              <a:ext cx="99468" cy="11279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0"/>
            </p:blipFill>
            <p:spPr>
              <a:xfrm>
                <a:off x="9207720" y="219952"/>
                <a:ext cx="9946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4" name="墨迹 133"/>
              <p14:cNvContentPartPr/>
              <p14:nvPr/>
            </p14:nvContentPartPr>
            <p14:xfrm>
              <a:off x="9341048" y="159853"/>
              <a:ext cx="150437" cy="22083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2"/>
            </p:blipFill>
            <p:spPr>
              <a:xfrm>
                <a:off x="9341048" y="159853"/>
                <a:ext cx="150437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5" name="墨迹 134"/>
              <p14:cNvContentPartPr/>
              <p14:nvPr/>
            </p14:nvContentPartPr>
            <p14:xfrm>
              <a:off x="9544217" y="169194"/>
              <a:ext cx="90297" cy="13535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4"/>
            </p:blipFill>
            <p:spPr>
              <a:xfrm>
                <a:off x="9544217" y="169194"/>
                <a:ext cx="9029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6" name="墨迹 135"/>
              <p14:cNvContentPartPr/>
              <p14:nvPr/>
            </p14:nvContentPartPr>
            <p14:xfrm>
              <a:off x="9657088" y="197393"/>
              <a:ext cx="146733" cy="12407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6"/>
            </p:blipFill>
            <p:spPr>
              <a:xfrm>
                <a:off x="9657088" y="197393"/>
                <a:ext cx="1467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7" name="墨迹 136"/>
              <p14:cNvContentPartPr/>
              <p14:nvPr/>
            </p14:nvContentPartPr>
            <p14:xfrm>
              <a:off x="9707880" y="186113"/>
              <a:ext cx="95941" cy="27635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8"/>
            </p:blipFill>
            <p:spPr>
              <a:xfrm>
                <a:off x="9707880" y="186113"/>
                <a:ext cx="9594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8" name="墨迹 137"/>
              <p14:cNvContentPartPr/>
              <p14:nvPr/>
            </p14:nvContentPartPr>
            <p14:xfrm>
              <a:off x="4746483" y="2160044"/>
              <a:ext cx="147438" cy="28763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0"/>
            </p:blipFill>
            <p:spPr>
              <a:xfrm>
                <a:off x="4746483" y="2160044"/>
                <a:ext cx="14743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9" name="墨迹 138"/>
              <p14:cNvContentPartPr/>
              <p14:nvPr/>
            </p14:nvContentPartPr>
            <p14:xfrm>
              <a:off x="4924255" y="2184718"/>
              <a:ext cx="257488" cy="65210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2"/>
            </p:blipFill>
            <p:spPr>
              <a:xfrm>
                <a:off x="4924255" y="2184718"/>
                <a:ext cx="257488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0" name="墨迹 139"/>
              <p14:cNvContentPartPr/>
              <p14:nvPr/>
            </p14:nvContentPartPr>
            <p14:xfrm>
              <a:off x="5114549" y="2064167"/>
              <a:ext cx="117986" cy="1764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4"/>
            </p:blipFill>
            <p:spPr>
              <a:xfrm>
                <a:off x="5114549" y="2064167"/>
                <a:ext cx="11798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1" name="墨迹 140"/>
              <p14:cNvContentPartPr/>
              <p14:nvPr/>
            </p14:nvContentPartPr>
            <p14:xfrm>
              <a:off x="5198674" y="2081087"/>
              <a:ext cx="87475" cy="1691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6"/>
            </p:blipFill>
            <p:spPr>
              <a:xfrm>
                <a:off x="5198674" y="2081087"/>
                <a:ext cx="874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2" name="墨迹 141"/>
              <p14:cNvContentPartPr/>
              <p14:nvPr/>
            </p14:nvContentPartPr>
            <p14:xfrm>
              <a:off x="5318599" y="2319368"/>
              <a:ext cx="188531" cy="3524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8"/>
            </p:blipFill>
            <p:spPr>
              <a:xfrm>
                <a:off x="5318599" y="2319368"/>
                <a:ext cx="188531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3" name="墨迹 142"/>
              <p14:cNvContentPartPr/>
              <p14:nvPr/>
            </p14:nvContentPartPr>
            <p14:xfrm>
              <a:off x="5312427" y="2396916"/>
              <a:ext cx="216395" cy="310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0"/>
            </p:blipFill>
            <p:spPr>
              <a:xfrm>
                <a:off x="5312427" y="2396916"/>
                <a:ext cx="2163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4" name="墨迹 143"/>
              <p14:cNvContentPartPr/>
              <p14:nvPr/>
            </p14:nvContentPartPr>
            <p14:xfrm>
              <a:off x="5522473" y="2219262"/>
              <a:ext cx="133329" cy="32499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2"/>
            </p:blipFill>
            <p:spPr>
              <a:xfrm>
                <a:off x="5522473" y="2219262"/>
                <a:ext cx="13332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5" name="墨迹 144"/>
              <p14:cNvContentPartPr/>
              <p14:nvPr/>
            </p14:nvContentPartPr>
            <p14:xfrm>
              <a:off x="5644515" y="2245170"/>
              <a:ext cx="107228" cy="24550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4"/>
            </p:blipFill>
            <p:spPr>
              <a:xfrm>
                <a:off x="5644515" y="2245170"/>
                <a:ext cx="107228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6" name="墨迹 145"/>
              <p14:cNvContentPartPr/>
              <p14:nvPr/>
            </p14:nvContentPartPr>
            <p14:xfrm>
              <a:off x="5805357" y="2337169"/>
              <a:ext cx="76188" cy="1302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6"/>
            </p:blipFill>
            <p:spPr>
              <a:xfrm>
                <a:off x="5805357" y="2337169"/>
                <a:ext cx="76188" cy="130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7" name="墨迹 146"/>
              <p14:cNvContentPartPr/>
              <p14:nvPr/>
            </p14:nvContentPartPr>
            <p14:xfrm>
              <a:off x="5881545" y="2092366"/>
              <a:ext cx="115693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8"/>
            </p:blipFill>
            <p:spPr>
              <a:xfrm>
                <a:off x="5881545" y="2092366"/>
                <a:ext cx="11569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8" name="墨迹 147"/>
              <p14:cNvContentPartPr/>
              <p14:nvPr/>
            </p14:nvContentPartPr>
            <p14:xfrm>
              <a:off x="5965493" y="2098006"/>
              <a:ext cx="133329" cy="3383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0"/>
            </p:blipFill>
            <p:spPr>
              <a:xfrm>
                <a:off x="5965493" y="2098006"/>
                <a:ext cx="1333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9" name="墨迹 148"/>
              <p14:cNvContentPartPr/>
              <p14:nvPr/>
            </p14:nvContentPartPr>
            <p14:xfrm>
              <a:off x="6016990" y="1998604"/>
              <a:ext cx="16931" cy="21783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2"/>
            </p:blipFill>
            <p:spPr>
              <a:xfrm>
                <a:off x="6016990" y="1998604"/>
                <a:ext cx="16931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0" name="墨迹 149"/>
              <p14:cNvContentPartPr/>
              <p14:nvPr/>
            </p14:nvContentPartPr>
            <p14:xfrm>
              <a:off x="6043797" y="2323598"/>
              <a:ext cx="179183" cy="564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4"/>
            </p:blipFill>
            <p:spPr>
              <a:xfrm>
                <a:off x="6043797" y="2323598"/>
                <a:ext cx="1791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1" name="墨迹 150"/>
              <p14:cNvContentPartPr/>
              <p14:nvPr/>
            </p14:nvContentPartPr>
            <p14:xfrm>
              <a:off x="6118574" y="2210978"/>
              <a:ext cx="28218" cy="25925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6"/>
            </p:blipFill>
            <p:spPr>
              <a:xfrm>
                <a:off x="6118574" y="2210978"/>
                <a:ext cx="28218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2" name="墨迹 151"/>
              <p14:cNvContentPartPr/>
              <p14:nvPr/>
            </p14:nvContentPartPr>
            <p14:xfrm>
              <a:off x="6165134" y="2196703"/>
              <a:ext cx="162252" cy="33204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8"/>
            </p:blipFill>
            <p:spPr>
              <a:xfrm>
                <a:off x="6165134" y="2196703"/>
                <a:ext cx="162252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3" name="墨迹 152"/>
              <p14:cNvContentPartPr/>
              <p14:nvPr/>
            </p14:nvContentPartPr>
            <p14:xfrm>
              <a:off x="6299168" y="2248166"/>
              <a:ext cx="101584" cy="20796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0"/>
            </p:blipFill>
            <p:spPr>
              <a:xfrm>
                <a:off x="6299168" y="2248166"/>
                <a:ext cx="10158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4" name="墨迹 153"/>
              <p14:cNvContentPartPr/>
              <p14:nvPr/>
            </p14:nvContentPartPr>
            <p14:xfrm>
              <a:off x="6437259" y="2327123"/>
              <a:ext cx="110226" cy="9446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2"/>
            </p:blipFill>
            <p:spPr>
              <a:xfrm>
                <a:off x="6437259" y="2327123"/>
                <a:ext cx="11022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5" name="墨迹 154"/>
              <p14:cNvContentPartPr/>
              <p14:nvPr/>
            </p14:nvContentPartPr>
            <p14:xfrm>
              <a:off x="6575703" y="2244641"/>
              <a:ext cx="169307" cy="17078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4"/>
            </p:blipFill>
            <p:spPr>
              <a:xfrm>
                <a:off x="6575703" y="2244641"/>
                <a:ext cx="169307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6" name="墨迹 155"/>
              <p14:cNvContentPartPr/>
              <p14:nvPr/>
            </p14:nvContentPartPr>
            <p14:xfrm>
              <a:off x="6733722" y="2182779"/>
              <a:ext cx="16931" cy="45664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6"/>
            </p:blipFill>
            <p:spPr>
              <a:xfrm>
                <a:off x="6733722" y="2182779"/>
                <a:ext cx="16931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7" name="墨迹 156"/>
              <p14:cNvContentPartPr/>
              <p14:nvPr/>
            </p14:nvContentPartPr>
            <p14:xfrm>
              <a:off x="6784691" y="2120565"/>
              <a:ext cx="138091" cy="564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8"/>
            </p:blipFill>
            <p:spPr>
              <a:xfrm>
                <a:off x="6784691" y="2120565"/>
                <a:ext cx="13809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8" name="墨迹 157"/>
              <p14:cNvContentPartPr/>
              <p14:nvPr/>
            </p14:nvContentPartPr>
            <p14:xfrm>
              <a:off x="6842361" y="2032443"/>
              <a:ext cx="32451" cy="23193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0"/>
            </p:blipFill>
            <p:spPr>
              <a:xfrm>
                <a:off x="6842361" y="2032443"/>
                <a:ext cx="32451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9" name="墨迹 158"/>
              <p14:cNvContentPartPr/>
              <p14:nvPr/>
            </p14:nvContentPartPr>
            <p14:xfrm>
              <a:off x="5540109" y="4734614"/>
              <a:ext cx="14109" cy="4793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2"/>
            </p:blipFill>
            <p:spPr>
              <a:xfrm>
                <a:off x="5540109" y="4734614"/>
                <a:ext cx="1410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0" name="墨迹 159"/>
              <p14:cNvContentPartPr/>
              <p14:nvPr/>
            </p14:nvContentPartPr>
            <p14:xfrm>
              <a:off x="5484379" y="4598906"/>
              <a:ext cx="754121" cy="4265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4"/>
            </p:blipFill>
            <p:spPr>
              <a:xfrm>
                <a:off x="5484379" y="4598906"/>
                <a:ext cx="754121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1" name="墨迹 160"/>
              <p14:cNvContentPartPr/>
              <p14:nvPr/>
            </p14:nvContentPartPr>
            <p14:xfrm>
              <a:off x="5467978" y="4855870"/>
              <a:ext cx="196290" cy="180473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6"/>
            </p:blipFill>
            <p:spPr>
              <a:xfrm>
                <a:off x="5467978" y="4855870"/>
                <a:ext cx="196290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2" name="墨迹 161"/>
              <p14:cNvContentPartPr/>
              <p14:nvPr/>
            </p14:nvContentPartPr>
            <p14:xfrm>
              <a:off x="5571149" y="4886360"/>
              <a:ext cx="56436" cy="3135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8"/>
            </p:blipFill>
            <p:spPr>
              <a:xfrm>
                <a:off x="5571149" y="4886360"/>
                <a:ext cx="56436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3" name="墨迹 162"/>
              <p14:cNvContentPartPr/>
              <p14:nvPr/>
            </p14:nvContentPartPr>
            <p14:xfrm>
              <a:off x="5641164" y="4884069"/>
              <a:ext cx="161371" cy="27282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0"/>
            </p:blipFill>
            <p:spPr>
              <a:xfrm>
                <a:off x="5641164" y="4884069"/>
                <a:ext cx="16137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4" name="墨迹 163"/>
              <p14:cNvContentPartPr/>
              <p14:nvPr/>
            </p14:nvContentPartPr>
            <p14:xfrm>
              <a:off x="5774317" y="4922842"/>
              <a:ext cx="112871" cy="23475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2"/>
            </p:blipFill>
            <p:spPr>
              <a:xfrm>
                <a:off x="5774317" y="4922842"/>
                <a:ext cx="11287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5" name="墨迹 164"/>
              <p14:cNvContentPartPr/>
              <p14:nvPr/>
            </p14:nvContentPartPr>
            <p14:xfrm>
              <a:off x="5964611" y="5000742"/>
              <a:ext cx="80597" cy="1371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4"/>
            </p:blipFill>
            <p:spPr>
              <a:xfrm>
                <a:off x="5964611" y="5000742"/>
                <a:ext cx="80597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6" name="墨迹 165"/>
              <p14:cNvContentPartPr/>
              <p14:nvPr/>
            </p14:nvContentPartPr>
            <p14:xfrm>
              <a:off x="6043444" y="4818330"/>
              <a:ext cx="131566" cy="13341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6"/>
            </p:blipFill>
            <p:spPr>
              <a:xfrm>
                <a:off x="6043444" y="4818330"/>
                <a:ext cx="131566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7" name="墨迹 166"/>
              <p14:cNvContentPartPr/>
              <p14:nvPr/>
            </p14:nvContentPartPr>
            <p14:xfrm>
              <a:off x="6172893" y="4850230"/>
              <a:ext cx="103701" cy="169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8"/>
            </p:blipFill>
            <p:spPr>
              <a:xfrm>
                <a:off x="6172893" y="4850230"/>
                <a:ext cx="10370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8" name="墨迹 167"/>
              <p14:cNvContentPartPr/>
              <p14:nvPr/>
            </p14:nvContentPartPr>
            <p14:xfrm>
              <a:off x="6225802" y="4776208"/>
              <a:ext cx="22574" cy="13606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0"/>
            </p:blipFill>
            <p:spPr>
              <a:xfrm>
                <a:off x="6225802" y="4776208"/>
                <a:ext cx="22574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9" name="墨迹 168"/>
              <p14:cNvContentPartPr/>
              <p14:nvPr/>
            </p14:nvContentPartPr>
            <p14:xfrm>
              <a:off x="2241447" y="5527006"/>
              <a:ext cx="33861" cy="44554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2"/>
            </p:blipFill>
            <p:spPr>
              <a:xfrm>
                <a:off x="2241447" y="5527006"/>
                <a:ext cx="33861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0" name="墨迹 169"/>
              <p14:cNvContentPartPr/>
              <p14:nvPr/>
            </p14:nvContentPartPr>
            <p14:xfrm>
              <a:off x="2267548" y="5642622"/>
              <a:ext cx="162958" cy="20585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4"/>
            </p:blipFill>
            <p:spPr>
              <a:xfrm>
                <a:off x="2267548" y="5642622"/>
                <a:ext cx="16295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1" name="墨迹 170"/>
              <p14:cNvContentPartPr/>
              <p14:nvPr/>
            </p14:nvContentPartPr>
            <p14:xfrm>
              <a:off x="2433328" y="5594684"/>
              <a:ext cx="160841" cy="5639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6"/>
            </p:blipFill>
            <p:spPr>
              <a:xfrm>
                <a:off x="2433328" y="5594684"/>
                <a:ext cx="1608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2" name="墨迹 171"/>
              <p14:cNvContentPartPr/>
              <p14:nvPr/>
            </p14:nvContentPartPr>
            <p14:xfrm>
              <a:off x="2520803" y="5484003"/>
              <a:ext cx="25396" cy="24321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8"/>
            </p:blipFill>
            <p:spPr>
              <a:xfrm>
                <a:off x="2520803" y="5484003"/>
                <a:ext cx="25396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3" name="墨迹 172"/>
              <p14:cNvContentPartPr/>
              <p14:nvPr/>
            </p14:nvContentPartPr>
            <p14:xfrm>
              <a:off x="2596639" y="5746958"/>
              <a:ext cx="203521" cy="2256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0"/>
            </p:blipFill>
            <p:spPr>
              <a:xfrm>
                <a:off x="2596639" y="5746958"/>
                <a:ext cx="2035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4" name="墨迹 173"/>
              <p14:cNvContentPartPr/>
              <p14:nvPr/>
            </p14:nvContentPartPr>
            <p14:xfrm>
              <a:off x="2694872" y="5631343"/>
              <a:ext cx="14991" cy="26507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2"/>
            </p:blipFill>
            <p:spPr>
              <a:xfrm>
                <a:off x="2694872" y="5631343"/>
                <a:ext cx="1499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5" name="墨迹 174"/>
              <p14:cNvContentPartPr/>
              <p14:nvPr/>
            </p14:nvContentPartPr>
            <p14:xfrm>
              <a:off x="2935605" y="5632048"/>
              <a:ext cx="28218" cy="23616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4"/>
            </p:blipFill>
            <p:spPr>
              <a:xfrm>
                <a:off x="2935605" y="5632048"/>
                <a:ext cx="28218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6" name="墨迹 175"/>
              <p14:cNvContentPartPr/>
              <p14:nvPr/>
            </p14:nvContentPartPr>
            <p14:xfrm>
              <a:off x="2941249" y="5718759"/>
              <a:ext cx="93118" cy="2819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6"/>
            </p:blipFill>
            <p:spPr>
              <a:xfrm>
                <a:off x="2941249" y="5718759"/>
                <a:ext cx="931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7" name="墨迹 176"/>
              <p14:cNvContentPartPr/>
              <p14:nvPr/>
            </p14:nvContentPartPr>
            <p14:xfrm>
              <a:off x="3037189" y="5594684"/>
              <a:ext cx="11287" cy="33838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8"/>
            </p:blipFill>
            <p:spPr>
              <a:xfrm>
                <a:off x="3037189" y="5594684"/>
                <a:ext cx="1128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8" name="墨迹 177"/>
              <p14:cNvContentPartPr/>
              <p14:nvPr/>
            </p14:nvContentPartPr>
            <p14:xfrm>
              <a:off x="3097152" y="5577764"/>
              <a:ext cx="143206" cy="5639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0"/>
            </p:blipFill>
            <p:spPr>
              <a:xfrm>
                <a:off x="3097152" y="5577764"/>
                <a:ext cx="1432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9" name="墨迹 178"/>
              <p14:cNvContentPartPr/>
              <p14:nvPr/>
            </p14:nvContentPartPr>
            <p14:xfrm>
              <a:off x="3155704" y="5473076"/>
              <a:ext cx="39505" cy="26260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2"/>
            </p:blipFill>
            <p:spPr>
              <a:xfrm>
                <a:off x="3155704" y="5473076"/>
                <a:ext cx="39505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0" name="墨迹 179"/>
              <p14:cNvContentPartPr/>
              <p14:nvPr/>
            </p14:nvContentPartPr>
            <p14:xfrm>
              <a:off x="3372981" y="5730039"/>
              <a:ext cx="214456" cy="3383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4"/>
            </p:blipFill>
            <p:spPr>
              <a:xfrm>
                <a:off x="3372981" y="5730039"/>
                <a:ext cx="2144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1" name="墨迹 180"/>
              <p14:cNvContentPartPr/>
              <p14:nvPr/>
            </p14:nvContentPartPr>
            <p14:xfrm>
              <a:off x="3372099" y="5820276"/>
              <a:ext cx="215338" cy="3665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6"/>
            </p:blipFill>
            <p:spPr>
              <a:xfrm>
                <a:off x="3372099" y="5820276"/>
                <a:ext cx="21533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2" name="墨迹 181"/>
              <p14:cNvContentPartPr/>
              <p14:nvPr/>
            </p14:nvContentPartPr>
            <p14:xfrm>
              <a:off x="3693253" y="5679281"/>
              <a:ext cx="173540" cy="32922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8"/>
            </p:blipFill>
            <p:spPr>
              <a:xfrm>
                <a:off x="3693253" y="5679281"/>
                <a:ext cx="173540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3" name="墨迹 182"/>
              <p14:cNvContentPartPr/>
              <p14:nvPr/>
            </p14:nvContentPartPr>
            <p14:xfrm>
              <a:off x="3799070" y="5716645"/>
              <a:ext cx="152376" cy="195631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0"/>
            </p:blipFill>
            <p:spPr>
              <a:xfrm>
                <a:off x="3799070" y="5716645"/>
                <a:ext cx="152376" cy="195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4" name="墨迹 183"/>
              <p14:cNvContentPartPr/>
              <p14:nvPr/>
            </p14:nvContentPartPr>
            <p14:xfrm>
              <a:off x="4024813" y="5780797"/>
              <a:ext cx="101584" cy="16919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2"/>
            </p:blipFill>
            <p:spPr>
              <a:xfrm>
                <a:off x="4024813" y="5780797"/>
                <a:ext cx="10158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5" name="墨迹 184"/>
              <p14:cNvContentPartPr/>
              <p14:nvPr/>
            </p14:nvContentPartPr>
            <p14:xfrm>
              <a:off x="4119518" y="5549565"/>
              <a:ext cx="125393" cy="15650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4"/>
            </p:blipFill>
            <p:spPr>
              <a:xfrm>
                <a:off x="4119518" y="5549565"/>
                <a:ext cx="12539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6" name="墨迹 185"/>
              <p14:cNvContentPartPr/>
              <p14:nvPr/>
            </p14:nvContentPartPr>
            <p14:xfrm>
              <a:off x="4227981" y="5600324"/>
              <a:ext cx="107227" cy="225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6"/>
            </p:blipFill>
            <p:spPr>
              <a:xfrm>
                <a:off x="4227981" y="5600324"/>
                <a:ext cx="1072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7" name="墨迹 186"/>
              <p14:cNvContentPartPr/>
              <p14:nvPr/>
            </p14:nvContentPartPr>
            <p14:xfrm>
              <a:off x="4247733" y="5495458"/>
              <a:ext cx="53614" cy="24304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8"/>
            </p:blipFill>
            <p:spPr>
              <a:xfrm>
                <a:off x="4247733" y="5495458"/>
                <a:ext cx="53614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8" name="墨迹 187"/>
              <p14:cNvContentPartPr/>
              <p14:nvPr/>
            </p14:nvContentPartPr>
            <p14:xfrm>
              <a:off x="4413337" y="5735679"/>
              <a:ext cx="187119" cy="564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0"/>
            </p:blipFill>
            <p:spPr>
              <a:xfrm>
                <a:off x="4413337" y="5735679"/>
                <a:ext cx="1871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9" name="墨迹 188"/>
              <p14:cNvContentPartPr/>
              <p14:nvPr/>
            </p14:nvContentPartPr>
            <p14:xfrm>
              <a:off x="4515803" y="5647381"/>
              <a:ext cx="39504" cy="25467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2"/>
            </p:blipFill>
            <p:spPr>
              <a:xfrm>
                <a:off x="4515803" y="5647381"/>
                <a:ext cx="39504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0" name="墨迹 189"/>
              <p14:cNvContentPartPr/>
              <p14:nvPr/>
            </p14:nvContentPartPr>
            <p14:xfrm>
              <a:off x="4702040" y="5634162"/>
              <a:ext cx="222921" cy="18188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4"/>
            </p:blipFill>
            <p:spPr>
              <a:xfrm>
                <a:off x="4702040" y="5634162"/>
                <a:ext cx="222921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1" name="墨迹 190"/>
              <p14:cNvContentPartPr/>
              <p14:nvPr/>
            </p14:nvContentPartPr>
            <p14:xfrm>
              <a:off x="4924961" y="5558025"/>
              <a:ext cx="36683" cy="46246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6"/>
            </p:blipFill>
            <p:spPr>
              <a:xfrm>
                <a:off x="4924961" y="5558025"/>
                <a:ext cx="36683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2" name="墨迹 191"/>
              <p14:cNvContentPartPr/>
              <p14:nvPr/>
            </p14:nvContentPartPr>
            <p14:xfrm>
              <a:off x="5072751" y="5589044"/>
              <a:ext cx="165427" cy="564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8"/>
            </p:blipFill>
            <p:spPr>
              <a:xfrm>
                <a:off x="5072751" y="5589044"/>
                <a:ext cx="1654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3" name="墨迹 192"/>
              <p14:cNvContentPartPr/>
              <p14:nvPr/>
            </p14:nvContentPartPr>
            <p14:xfrm>
              <a:off x="6118574" y="5596094"/>
              <a:ext cx="95941" cy="25925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0"/>
            </p:blipFill>
            <p:spPr>
              <a:xfrm>
                <a:off x="6118574" y="5596094"/>
                <a:ext cx="95941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4" name="墨迹 193"/>
              <p14:cNvContentPartPr/>
              <p14:nvPr/>
            </p14:nvContentPartPr>
            <p14:xfrm>
              <a:off x="6177832" y="5792077"/>
              <a:ext cx="105023" cy="5996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2"/>
            </p:blipFill>
            <p:spPr>
              <a:xfrm>
                <a:off x="6177832" y="579207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5" name="墨迹 194"/>
              <p14:cNvContentPartPr/>
              <p14:nvPr/>
            </p14:nvContentPartPr>
            <p14:xfrm>
              <a:off x="6254020" y="5632752"/>
              <a:ext cx="107227" cy="19245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4"/>
            </p:blipFill>
            <p:spPr>
              <a:xfrm>
                <a:off x="6254020" y="5632752"/>
                <a:ext cx="107227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6" name="墨迹 195"/>
              <p14:cNvContentPartPr/>
              <p14:nvPr/>
            </p14:nvContentPartPr>
            <p14:xfrm>
              <a:off x="6369713" y="5565075"/>
              <a:ext cx="25396" cy="41029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6"/>
            </p:blipFill>
            <p:spPr>
              <a:xfrm>
                <a:off x="6369713" y="5565075"/>
                <a:ext cx="25396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7" name="墨迹 196"/>
              <p14:cNvContentPartPr/>
              <p14:nvPr/>
            </p14:nvContentPartPr>
            <p14:xfrm>
              <a:off x="6462832" y="5620768"/>
              <a:ext cx="171070" cy="19668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8"/>
            </p:blipFill>
            <p:spPr>
              <a:xfrm>
                <a:off x="6462832" y="5620768"/>
                <a:ext cx="171070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8" name="墨迹 197"/>
              <p14:cNvContentPartPr/>
              <p14:nvPr/>
            </p14:nvContentPartPr>
            <p14:xfrm>
              <a:off x="6671644" y="5529121"/>
              <a:ext cx="150436" cy="48008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0"/>
            </p:blipFill>
            <p:spPr>
              <a:xfrm>
                <a:off x="6671644" y="5529121"/>
                <a:ext cx="15043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9" name="墨迹 198"/>
              <p14:cNvContentPartPr/>
              <p14:nvPr/>
            </p14:nvContentPartPr>
            <p14:xfrm>
              <a:off x="3195209" y="5438884"/>
              <a:ext cx="445841" cy="705681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2"/>
            </p:blipFill>
            <p:spPr>
              <a:xfrm>
                <a:off x="3195209" y="5438884"/>
                <a:ext cx="445841" cy="70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0" name="墨迹 199"/>
              <p14:cNvContentPartPr/>
              <p14:nvPr/>
            </p14:nvContentPartPr>
            <p14:xfrm>
              <a:off x="4651248" y="5549565"/>
              <a:ext cx="347079" cy="36376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4"/>
            </p:blipFill>
            <p:spPr>
              <a:xfrm>
                <a:off x="4651248" y="5549565"/>
                <a:ext cx="347079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1" name="墨迹 200"/>
              <p14:cNvContentPartPr/>
              <p14:nvPr/>
            </p14:nvContentPartPr>
            <p14:xfrm>
              <a:off x="2954652" y="5484355"/>
              <a:ext cx="265953" cy="39795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6"/>
            </p:blipFill>
            <p:spPr>
              <a:xfrm>
                <a:off x="2954652" y="5484355"/>
                <a:ext cx="265953" cy="397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2" name="墨迹 201"/>
              <p14:cNvContentPartPr/>
              <p14:nvPr/>
            </p14:nvContentPartPr>
            <p14:xfrm>
              <a:off x="2924318" y="3093431"/>
              <a:ext cx="205990" cy="19457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8"/>
            </p:blipFill>
            <p:spPr>
              <a:xfrm>
                <a:off x="2924318" y="3093431"/>
                <a:ext cx="20599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3" name="墨迹 202"/>
              <p14:cNvContentPartPr/>
              <p14:nvPr/>
            </p14:nvContentPartPr>
            <p14:xfrm>
              <a:off x="1050655" y="2867839"/>
              <a:ext cx="603861" cy="48361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0"/>
            </p:blipFill>
            <p:spPr>
              <a:xfrm>
                <a:off x="1050655" y="2867839"/>
                <a:ext cx="603861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4" name="墨迹 203"/>
              <p14:cNvContentPartPr/>
              <p14:nvPr/>
            </p14:nvContentPartPr>
            <p14:xfrm>
              <a:off x="2334566" y="953126"/>
              <a:ext cx="490990" cy="34543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2"/>
            </p:blipFill>
            <p:spPr>
              <a:xfrm>
                <a:off x="2334566" y="953126"/>
                <a:ext cx="490990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5" name="墨迹 204"/>
              <p14:cNvContentPartPr/>
              <p14:nvPr/>
            </p14:nvContentPartPr>
            <p14:xfrm>
              <a:off x="346621" y="6156902"/>
              <a:ext cx="26807" cy="5816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4"/>
            </p:blipFill>
            <p:spPr>
              <a:xfrm>
                <a:off x="346621" y="6156902"/>
                <a:ext cx="26807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6" name="墨迹 205"/>
              <p14:cNvContentPartPr/>
              <p14:nvPr/>
            </p14:nvContentPartPr>
            <p14:xfrm>
              <a:off x="333923" y="6251721"/>
              <a:ext cx="5643" cy="27353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6"/>
            </p:blipFill>
            <p:spPr>
              <a:xfrm>
                <a:off x="333923" y="6251721"/>
                <a:ext cx="564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7" name="墨迹 206"/>
              <p14:cNvContentPartPr/>
              <p14:nvPr/>
            </p14:nvContentPartPr>
            <p14:xfrm>
              <a:off x="294418" y="6220702"/>
              <a:ext cx="231386" cy="39760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8"/>
            </p:blipFill>
            <p:spPr>
              <a:xfrm>
                <a:off x="294418" y="6220702"/>
                <a:ext cx="23138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8" name="墨迹 207"/>
              <p14:cNvContentPartPr/>
              <p14:nvPr/>
            </p14:nvContentPartPr>
            <p14:xfrm>
              <a:off x="745903" y="6239560"/>
              <a:ext cx="361188" cy="32887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0"/>
            </p:blipFill>
            <p:spPr>
              <a:xfrm>
                <a:off x="745903" y="6239560"/>
                <a:ext cx="361188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9" name="墨迹 208"/>
              <p14:cNvContentPartPr/>
              <p14:nvPr/>
            </p14:nvContentPartPr>
            <p14:xfrm>
              <a:off x="1214318" y="6184043"/>
              <a:ext cx="92061" cy="5921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2"/>
            </p:blipFill>
            <p:spPr>
              <a:xfrm>
                <a:off x="1214318" y="6184043"/>
                <a:ext cx="920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0" name="墨迹 209"/>
              <p14:cNvContentPartPr/>
              <p14:nvPr/>
            </p14:nvContentPartPr>
            <p14:xfrm>
              <a:off x="1050655" y="6127645"/>
              <a:ext cx="361188" cy="414526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4"/>
            </p:blipFill>
            <p:spPr>
              <a:xfrm>
                <a:off x="1050655" y="6127645"/>
                <a:ext cx="36118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1" name="墨迹 210"/>
              <p14:cNvContentPartPr/>
              <p14:nvPr/>
            </p14:nvContentPartPr>
            <p14:xfrm>
              <a:off x="1575506" y="6225284"/>
              <a:ext cx="320273" cy="31688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6"/>
            </p:blipFill>
            <p:spPr>
              <a:xfrm>
                <a:off x="1575506" y="6225284"/>
                <a:ext cx="320273" cy="316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2" name="墨迹 211"/>
              <p14:cNvContentPartPr/>
              <p14:nvPr/>
            </p14:nvContentPartPr>
            <p14:xfrm>
              <a:off x="1891546" y="6223169"/>
              <a:ext cx="189588" cy="33874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8"/>
            </p:blipFill>
            <p:spPr>
              <a:xfrm>
                <a:off x="1891546" y="6223169"/>
                <a:ext cx="189588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3" name="墨迹 212"/>
              <p14:cNvContentPartPr/>
              <p14:nvPr/>
            </p14:nvContentPartPr>
            <p14:xfrm>
              <a:off x="1965089" y="6250840"/>
              <a:ext cx="335615" cy="24057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0"/>
            </p:blipFill>
            <p:spPr>
              <a:xfrm>
                <a:off x="1965089" y="6250840"/>
                <a:ext cx="335615" cy="240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4" name="墨迹 213"/>
              <p14:cNvContentPartPr/>
              <p14:nvPr/>
            </p14:nvContentPartPr>
            <p14:xfrm>
              <a:off x="2168081" y="6213829"/>
              <a:ext cx="39504" cy="69774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2"/>
            </p:blipFill>
            <p:spPr>
              <a:xfrm>
                <a:off x="2168081" y="6213829"/>
                <a:ext cx="39504" cy="697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5" name="墨迹 214"/>
              <p14:cNvContentPartPr/>
              <p14:nvPr/>
            </p14:nvContentPartPr>
            <p14:xfrm>
              <a:off x="2337387" y="6136105"/>
              <a:ext cx="76718" cy="11843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4"/>
            </p:blipFill>
            <p:spPr>
              <a:xfrm>
                <a:off x="2337387" y="6136105"/>
                <a:ext cx="7671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6" name="墨迹 215"/>
              <p14:cNvContentPartPr/>
              <p14:nvPr/>
            </p14:nvContentPartPr>
            <p14:xfrm>
              <a:off x="2217285" y="6269345"/>
              <a:ext cx="269657" cy="34402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6"/>
            </p:blipFill>
            <p:spPr>
              <a:xfrm>
                <a:off x="2217285" y="6269345"/>
                <a:ext cx="26965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7" name="墨迹 216"/>
              <p14:cNvContentPartPr/>
              <p14:nvPr/>
            </p14:nvContentPartPr>
            <p14:xfrm>
              <a:off x="2517981" y="6224756"/>
              <a:ext cx="5644" cy="65862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8"/>
            </p:blipFill>
            <p:spPr>
              <a:xfrm>
                <a:off x="2517981" y="6224756"/>
                <a:ext cx="5644" cy="658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8" name="墨迹 217"/>
              <p14:cNvContentPartPr/>
              <p14:nvPr/>
            </p14:nvContentPartPr>
            <p14:xfrm>
              <a:off x="2472833" y="6378616"/>
              <a:ext cx="90297" cy="2819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0"/>
            </p:blipFill>
            <p:spPr>
              <a:xfrm>
                <a:off x="2472833" y="6378616"/>
                <a:ext cx="9029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9" name="墨迹 218"/>
              <p14:cNvContentPartPr/>
              <p14:nvPr/>
            </p14:nvContentPartPr>
            <p14:xfrm>
              <a:off x="2540556" y="6261591"/>
              <a:ext cx="172128" cy="2805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2"/>
            </p:blipFill>
            <p:spPr>
              <a:xfrm>
                <a:off x="2540556" y="6261591"/>
                <a:ext cx="17212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0" name="墨迹 219"/>
              <p14:cNvContentPartPr/>
              <p14:nvPr/>
            </p14:nvContentPartPr>
            <p14:xfrm>
              <a:off x="2879169" y="6423735"/>
              <a:ext cx="22575" cy="5357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4"/>
            </p:blipFill>
            <p:spPr>
              <a:xfrm>
                <a:off x="2879169" y="6423735"/>
                <a:ext cx="2257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1" name="墨迹 220"/>
              <p14:cNvContentPartPr/>
              <p14:nvPr/>
            </p14:nvContentPartPr>
            <p14:xfrm>
              <a:off x="2822734" y="6547810"/>
              <a:ext cx="50792" cy="2819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6"/>
            </p:blipFill>
            <p:spPr>
              <a:xfrm>
                <a:off x="2822734" y="6547810"/>
                <a:ext cx="50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2" name="墨迹 221"/>
              <p14:cNvContentPartPr/>
              <p14:nvPr/>
            </p14:nvContentPartPr>
            <p14:xfrm>
              <a:off x="3370159" y="6254541"/>
              <a:ext cx="90297" cy="23123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8"/>
            </p:blipFill>
            <p:spPr>
              <a:xfrm>
                <a:off x="3370159" y="6254541"/>
                <a:ext cx="90297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3" name="墨迹 222"/>
              <p14:cNvContentPartPr/>
              <p14:nvPr/>
            </p14:nvContentPartPr>
            <p14:xfrm>
              <a:off x="3505605" y="6271460"/>
              <a:ext cx="205990" cy="17254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0"/>
            </p:blipFill>
            <p:spPr>
              <a:xfrm>
                <a:off x="3505605" y="6271460"/>
                <a:ext cx="205990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4" name="墨迹 223"/>
              <p14:cNvContentPartPr/>
              <p14:nvPr/>
            </p14:nvContentPartPr>
            <p14:xfrm>
              <a:off x="3649516" y="6333498"/>
              <a:ext cx="42326" cy="33274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2"/>
            </p:blipFill>
            <p:spPr>
              <a:xfrm>
                <a:off x="3649516" y="6333498"/>
                <a:ext cx="4232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5" name="墨迹 224"/>
              <p14:cNvContentPartPr/>
              <p14:nvPr/>
            </p14:nvContentPartPr>
            <p14:xfrm>
              <a:off x="3690079" y="6178403"/>
              <a:ext cx="80773" cy="13817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4"/>
            </p:blipFill>
            <p:spPr>
              <a:xfrm>
                <a:off x="3690079" y="6178403"/>
                <a:ext cx="8077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6" name="墨迹 225"/>
              <p14:cNvContentPartPr/>
              <p14:nvPr/>
            </p14:nvContentPartPr>
            <p14:xfrm>
              <a:off x="3776496" y="6231981"/>
              <a:ext cx="98762" cy="2537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6"/>
            </p:blipFill>
            <p:spPr>
              <a:xfrm>
                <a:off x="3776496" y="6231981"/>
                <a:ext cx="9876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7" name="墨迹 226"/>
              <p14:cNvContentPartPr/>
              <p14:nvPr/>
            </p14:nvContentPartPr>
            <p14:xfrm>
              <a:off x="3130308" y="6497052"/>
              <a:ext cx="798564" cy="7331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8"/>
            </p:blipFill>
            <p:spPr>
              <a:xfrm>
                <a:off x="3130308" y="6497052"/>
                <a:ext cx="79856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8" name="墨迹 227"/>
              <p14:cNvContentPartPr/>
              <p14:nvPr/>
            </p14:nvContentPartPr>
            <p14:xfrm>
              <a:off x="3285506" y="6583059"/>
              <a:ext cx="124158" cy="26084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0"/>
            </p:blipFill>
            <p:spPr>
              <a:xfrm>
                <a:off x="3285506" y="6583059"/>
                <a:ext cx="124158" cy="260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9" name="墨迹 228"/>
              <p14:cNvContentPartPr/>
              <p14:nvPr/>
            </p14:nvContentPartPr>
            <p14:xfrm>
              <a:off x="3353229" y="6629587"/>
              <a:ext cx="163663" cy="14751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2"/>
            </p:blipFill>
            <p:spPr>
              <a:xfrm>
                <a:off x="3353229" y="6629587"/>
                <a:ext cx="163663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0" name="墨迹 229"/>
              <p14:cNvContentPartPr/>
              <p14:nvPr/>
            </p14:nvContentPartPr>
            <p14:xfrm>
              <a:off x="3590258" y="6677526"/>
              <a:ext cx="101585" cy="11279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4"/>
            </p:blipFill>
            <p:spPr>
              <a:xfrm>
                <a:off x="3590258" y="6677526"/>
                <a:ext cx="10158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1" name="墨迹 230"/>
              <p14:cNvContentPartPr/>
              <p14:nvPr/>
            </p14:nvContentPartPr>
            <p14:xfrm>
              <a:off x="3876846" y="6497052"/>
              <a:ext cx="108462" cy="1692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6"/>
            </p:blipFill>
            <p:spPr>
              <a:xfrm>
                <a:off x="3876846" y="6497052"/>
                <a:ext cx="1084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2" name="墨迹 231"/>
              <p14:cNvContentPartPr/>
              <p14:nvPr/>
            </p14:nvContentPartPr>
            <p14:xfrm>
              <a:off x="3846864" y="6592929"/>
              <a:ext cx="146909" cy="225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8"/>
            </p:blipFill>
            <p:spPr>
              <a:xfrm>
                <a:off x="3846864" y="6592929"/>
                <a:ext cx="1469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3" name="墨迹 232"/>
              <p14:cNvContentPartPr/>
              <p14:nvPr/>
            </p14:nvContentPartPr>
            <p14:xfrm>
              <a:off x="4137684" y="6263000"/>
              <a:ext cx="360" cy="177654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0"/>
            </p:blipFill>
            <p:spPr>
              <a:xfrm>
                <a:off x="4137684" y="6263000"/>
                <a:ext cx="36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4" name="墨迹 233"/>
              <p14:cNvContentPartPr/>
              <p14:nvPr/>
            </p14:nvContentPartPr>
            <p14:xfrm>
              <a:off x="4021814" y="6519611"/>
              <a:ext cx="220276" cy="3383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2"/>
            </p:blipFill>
            <p:spPr>
              <a:xfrm>
                <a:off x="4021814" y="6519611"/>
                <a:ext cx="22027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5" name="墨迹 234"/>
              <p14:cNvContentPartPr/>
              <p14:nvPr/>
            </p14:nvContentPartPr>
            <p14:xfrm>
              <a:off x="4118637" y="6587289"/>
              <a:ext cx="35977" cy="24533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4"/>
            </p:blipFill>
            <p:spPr>
              <a:xfrm>
                <a:off x="4118637" y="6587289"/>
                <a:ext cx="3597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6" name="墨迹 235"/>
              <p14:cNvContentPartPr/>
              <p14:nvPr/>
            </p14:nvContentPartPr>
            <p14:xfrm>
              <a:off x="5172572" y="6217882"/>
              <a:ext cx="88181" cy="253086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6"/>
            </p:blipFill>
            <p:spPr>
              <a:xfrm>
                <a:off x="5172572" y="6217882"/>
                <a:ext cx="88181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7" name="墨迹 236"/>
              <p14:cNvContentPartPr/>
              <p14:nvPr/>
            </p14:nvContentPartPr>
            <p14:xfrm>
              <a:off x="5288971" y="6243261"/>
              <a:ext cx="95941" cy="19175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8"/>
            </p:blipFill>
            <p:spPr>
              <a:xfrm>
                <a:off x="5288971" y="6243261"/>
                <a:ext cx="9594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8" name="墨迹 237"/>
              <p14:cNvContentPartPr/>
              <p14:nvPr/>
            </p14:nvContentPartPr>
            <p14:xfrm>
              <a:off x="5367981" y="6299659"/>
              <a:ext cx="112871" cy="16707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0"/>
            </p:blipFill>
            <p:spPr>
              <a:xfrm>
                <a:off x="5367981" y="6299659"/>
                <a:ext cx="112871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9" name="墨迹 238"/>
              <p14:cNvContentPartPr/>
              <p14:nvPr/>
            </p14:nvContentPartPr>
            <p14:xfrm>
              <a:off x="5435703" y="6347597"/>
              <a:ext cx="22574" cy="26789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2"/>
            </p:blipFill>
            <p:spPr>
              <a:xfrm>
                <a:off x="5435703" y="6347597"/>
                <a:ext cx="2257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0" name="墨迹 239"/>
              <p14:cNvContentPartPr/>
              <p14:nvPr/>
            </p14:nvContentPartPr>
            <p14:xfrm>
              <a:off x="5444169" y="6096626"/>
              <a:ext cx="93118" cy="15791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4"/>
            </p:blipFill>
            <p:spPr>
              <a:xfrm>
                <a:off x="5444169" y="6096626"/>
                <a:ext cx="9311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1" name="墨迹 240"/>
              <p14:cNvContentPartPr/>
              <p14:nvPr/>
            </p14:nvContentPartPr>
            <p14:xfrm>
              <a:off x="5537287" y="6124825"/>
              <a:ext cx="70545" cy="112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6"/>
            </p:blipFill>
            <p:spPr>
              <a:xfrm>
                <a:off x="5537287" y="6124825"/>
                <a:ext cx="705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2" name="墨迹 241"/>
              <p14:cNvContentPartPr/>
              <p14:nvPr/>
            </p14:nvContentPartPr>
            <p14:xfrm>
              <a:off x="5638871" y="6271460"/>
              <a:ext cx="152377" cy="4511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8"/>
            </p:blipFill>
            <p:spPr>
              <a:xfrm>
                <a:off x="5638871" y="6271460"/>
                <a:ext cx="152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3" name="墨迹 242"/>
              <p14:cNvContentPartPr/>
              <p14:nvPr/>
            </p14:nvContentPartPr>
            <p14:xfrm>
              <a:off x="5598132" y="6350417"/>
              <a:ext cx="167719" cy="1692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0"/>
            </p:blipFill>
            <p:spPr>
              <a:xfrm>
                <a:off x="5598132" y="6350417"/>
                <a:ext cx="16771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4" name="墨迹 243"/>
              <p14:cNvContentPartPr/>
              <p14:nvPr/>
            </p14:nvContentPartPr>
            <p14:xfrm>
              <a:off x="5843979" y="6200962"/>
              <a:ext cx="144793" cy="31935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2"/>
            </p:blipFill>
            <p:spPr>
              <a:xfrm>
                <a:off x="5843979" y="6200962"/>
                <a:ext cx="144793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5" name="墨迹 244"/>
              <p14:cNvContentPartPr/>
              <p14:nvPr/>
            </p14:nvContentPartPr>
            <p14:xfrm>
              <a:off x="5960555" y="6225284"/>
              <a:ext cx="139678" cy="2130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4"/>
            </p:blipFill>
            <p:spPr>
              <a:xfrm>
                <a:off x="5960555" y="6225284"/>
                <a:ext cx="139678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6" name="墨迹 245"/>
              <p14:cNvContentPartPr/>
              <p14:nvPr/>
            </p14:nvContentPartPr>
            <p14:xfrm>
              <a:off x="6146792" y="6304594"/>
              <a:ext cx="73366" cy="18117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6"/>
            </p:blipFill>
            <p:spPr>
              <a:xfrm>
                <a:off x="6146792" y="6304594"/>
                <a:ext cx="733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7" name="墨迹 246"/>
              <p14:cNvContentPartPr/>
              <p14:nvPr/>
            </p14:nvContentPartPr>
            <p14:xfrm>
              <a:off x="6220864" y="6090986"/>
              <a:ext cx="100879" cy="12407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8"/>
            </p:blipFill>
            <p:spPr>
              <a:xfrm>
                <a:off x="6220864" y="6090986"/>
                <a:ext cx="10087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8" name="墨迹 247"/>
              <p14:cNvContentPartPr/>
              <p14:nvPr/>
            </p14:nvContentPartPr>
            <p14:xfrm>
              <a:off x="6321743" y="6113546"/>
              <a:ext cx="95940" cy="3947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0"/>
            </p:blipFill>
            <p:spPr>
              <a:xfrm>
                <a:off x="6321743" y="6113546"/>
                <a:ext cx="9594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9" name="墨迹 248"/>
              <p14:cNvContentPartPr/>
              <p14:nvPr/>
            </p14:nvContentPartPr>
            <p14:xfrm>
              <a:off x="6355604" y="6042167"/>
              <a:ext cx="22574" cy="16443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2"/>
            </p:blipFill>
            <p:spPr>
              <a:xfrm>
                <a:off x="6355604" y="6042167"/>
                <a:ext cx="2257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0" name="墨迹 249"/>
              <p14:cNvContentPartPr/>
              <p14:nvPr/>
            </p14:nvContentPartPr>
            <p14:xfrm>
              <a:off x="6395109" y="6288380"/>
              <a:ext cx="222921" cy="3947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4"/>
            </p:blipFill>
            <p:spPr>
              <a:xfrm>
                <a:off x="6395109" y="6288380"/>
                <a:ext cx="2229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1" name="墨迹 250"/>
              <p14:cNvContentPartPr/>
              <p14:nvPr/>
            </p14:nvContentPartPr>
            <p14:xfrm>
              <a:off x="6496693" y="6185100"/>
              <a:ext cx="22574" cy="18505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6"/>
            </p:blipFill>
            <p:spPr>
              <a:xfrm>
                <a:off x="6496693" y="6185100"/>
                <a:ext cx="22574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2" name="墨迹 251"/>
              <p14:cNvContentPartPr/>
              <p14:nvPr/>
            </p14:nvContentPartPr>
            <p14:xfrm>
              <a:off x="6679403" y="6122710"/>
              <a:ext cx="99468" cy="260136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8"/>
            </p:blipFill>
            <p:spPr>
              <a:xfrm>
                <a:off x="6679403" y="6122710"/>
                <a:ext cx="9946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3" name="墨迹 252"/>
              <p14:cNvContentPartPr/>
              <p14:nvPr/>
            </p14:nvContentPartPr>
            <p14:xfrm>
              <a:off x="6728079" y="6299659"/>
              <a:ext cx="105023" cy="5996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0"/>
            </p:blipFill>
            <p:spPr>
              <a:xfrm>
                <a:off x="6728079" y="6299659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4" name="墨迹 253"/>
              <p14:cNvContentPartPr/>
              <p14:nvPr/>
            </p14:nvContentPartPr>
            <p14:xfrm>
              <a:off x="6874811" y="6395536"/>
              <a:ext cx="105023" cy="5996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0"/>
            </p:blipFill>
            <p:spPr>
              <a:xfrm>
                <a:off x="6874811" y="6395536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5" name="墨迹 254"/>
              <p14:cNvContentPartPr/>
              <p14:nvPr/>
            </p14:nvContentPartPr>
            <p14:xfrm>
              <a:off x="6767584" y="6127645"/>
              <a:ext cx="158019" cy="296090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3"/>
            </p:blipFill>
            <p:spPr>
              <a:xfrm>
                <a:off x="6767584" y="6127645"/>
                <a:ext cx="15801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6" name="墨迹 255"/>
              <p14:cNvContentPartPr/>
              <p14:nvPr/>
            </p14:nvContentPartPr>
            <p14:xfrm>
              <a:off x="6961405" y="6263705"/>
              <a:ext cx="94001" cy="10715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5"/>
            </p:blipFill>
            <p:spPr>
              <a:xfrm>
                <a:off x="6961405" y="6263705"/>
                <a:ext cx="9400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7" name="墨迹 256"/>
              <p14:cNvContentPartPr/>
              <p14:nvPr/>
            </p14:nvContentPartPr>
            <p14:xfrm>
              <a:off x="7111841" y="6188273"/>
              <a:ext cx="180594" cy="165316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7"/>
            </p:blipFill>
            <p:spPr>
              <a:xfrm>
                <a:off x="7111841" y="6188273"/>
                <a:ext cx="180594" cy="165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8" name="墨迹 257"/>
              <p14:cNvContentPartPr/>
              <p14:nvPr/>
            </p14:nvContentPartPr>
            <p14:xfrm>
              <a:off x="7292435" y="6146679"/>
              <a:ext cx="5644" cy="30243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9"/>
            </p:blipFill>
            <p:spPr>
              <a:xfrm>
                <a:off x="7292435" y="6146679"/>
                <a:ext cx="5644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9" name="墨迹 258"/>
              <p14:cNvContentPartPr/>
              <p14:nvPr/>
            </p14:nvContentPartPr>
            <p14:xfrm>
              <a:off x="7337584" y="6051508"/>
              <a:ext cx="93118" cy="3383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1"/>
            </p:blipFill>
            <p:spPr>
              <a:xfrm>
                <a:off x="7337584" y="6051508"/>
                <a:ext cx="9311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0" name="墨迹 259"/>
              <p14:cNvContentPartPr/>
              <p14:nvPr/>
            </p14:nvContentPartPr>
            <p14:xfrm>
              <a:off x="7395959" y="5999516"/>
              <a:ext cx="14991" cy="16196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3"/>
            </p:blipFill>
            <p:spPr>
              <a:xfrm>
                <a:off x="7395959" y="5999516"/>
                <a:ext cx="14991" cy="161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1" name="墨迹 260"/>
              <p14:cNvContentPartPr/>
              <p14:nvPr/>
            </p14:nvContentPartPr>
            <p14:xfrm>
              <a:off x="7424883" y="6205192"/>
              <a:ext cx="175126" cy="5498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5"/>
            </p:blipFill>
            <p:spPr>
              <a:xfrm>
                <a:off x="7424883" y="6205192"/>
                <a:ext cx="175126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2" name="墨迹 261"/>
              <p14:cNvContentPartPr/>
              <p14:nvPr/>
            </p14:nvContentPartPr>
            <p14:xfrm>
              <a:off x="7520118" y="6107906"/>
              <a:ext cx="26278" cy="259431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7"/>
            </p:blipFill>
            <p:spPr>
              <a:xfrm>
                <a:off x="7520118" y="6107906"/>
                <a:ext cx="262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3" name="墨迹 262"/>
              <p14:cNvContentPartPr/>
              <p14:nvPr/>
            </p14:nvContentPartPr>
            <p14:xfrm>
              <a:off x="7738277" y="6127645"/>
              <a:ext cx="11287" cy="19457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9"/>
            </p:blipFill>
            <p:spPr>
              <a:xfrm>
                <a:off x="7738277" y="6127645"/>
                <a:ext cx="1128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4" name="墨迹 263"/>
              <p14:cNvContentPartPr/>
              <p14:nvPr/>
            </p14:nvContentPartPr>
            <p14:xfrm>
              <a:off x="7738277" y="6188273"/>
              <a:ext cx="110050" cy="49348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1"/>
            </p:blipFill>
            <p:spPr>
              <a:xfrm>
                <a:off x="7738277" y="6188273"/>
                <a:ext cx="11005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5" name="墨迹 264"/>
              <p14:cNvContentPartPr/>
              <p14:nvPr/>
            </p14:nvContentPartPr>
            <p14:xfrm>
              <a:off x="7851148" y="6065607"/>
              <a:ext cx="5644" cy="28199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3"/>
            </p:blipFill>
            <p:spPr>
              <a:xfrm>
                <a:off x="7851148" y="6065607"/>
                <a:ext cx="56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6" name="墨迹 265"/>
              <p14:cNvContentPartPr/>
              <p14:nvPr/>
            </p14:nvContentPartPr>
            <p14:xfrm>
              <a:off x="7887831" y="6069132"/>
              <a:ext cx="76188" cy="21642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5"/>
            </p:blipFill>
            <p:spPr>
              <a:xfrm>
                <a:off x="7887831" y="6069132"/>
                <a:ext cx="76188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7" name="墨迹 266"/>
              <p14:cNvContentPartPr/>
              <p14:nvPr/>
            </p14:nvContentPartPr>
            <p14:xfrm>
              <a:off x="7964019" y="6088166"/>
              <a:ext cx="90297" cy="20021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7"/>
            </p:blipFill>
            <p:spPr>
              <a:xfrm>
                <a:off x="7964019" y="6088166"/>
                <a:ext cx="9029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8" name="墨迹 267"/>
              <p14:cNvContentPartPr/>
              <p14:nvPr/>
            </p14:nvContentPartPr>
            <p14:xfrm>
              <a:off x="8071247" y="6096626"/>
              <a:ext cx="229446" cy="16990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9"/>
            </p:blipFill>
            <p:spPr>
              <a:xfrm>
                <a:off x="8071247" y="6096626"/>
                <a:ext cx="229446" cy="1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9" name="墨迹 268"/>
              <p14:cNvContentPartPr/>
              <p14:nvPr/>
            </p14:nvContentPartPr>
            <p14:xfrm>
              <a:off x="8305455" y="6195322"/>
              <a:ext cx="105023" cy="5996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00"/>
            </p:blipFill>
            <p:spPr>
              <a:xfrm>
                <a:off x="8305455" y="619532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0" name="墨迹 269"/>
              <p14:cNvContentPartPr/>
              <p14:nvPr/>
            </p14:nvContentPartPr>
            <p14:xfrm>
              <a:off x="8375999" y="5957570"/>
              <a:ext cx="90297" cy="11649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2"/>
            </p:blipFill>
            <p:spPr>
              <a:xfrm>
                <a:off x="8375999" y="5957570"/>
                <a:ext cx="9029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71" name="墨迹 270"/>
              <p14:cNvContentPartPr/>
              <p14:nvPr/>
            </p14:nvContentPartPr>
            <p14:xfrm>
              <a:off x="8498041" y="5973960"/>
              <a:ext cx="86770" cy="2115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4"/>
            </p:blipFill>
            <p:spPr>
              <a:xfrm>
                <a:off x="8498041" y="5973960"/>
                <a:ext cx="86770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2" name="墨迹 271"/>
              <p14:cNvContentPartPr/>
              <p14:nvPr/>
            </p14:nvContentPartPr>
            <p14:xfrm>
              <a:off x="8344960" y="6274280"/>
              <a:ext cx="105023" cy="59968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00"/>
            </p:blipFill>
            <p:spPr>
              <a:xfrm>
                <a:off x="8344960" y="6274280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3" name="墨迹 272"/>
              <p14:cNvContentPartPr/>
              <p14:nvPr/>
            </p14:nvContentPartPr>
            <p14:xfrm>
              <a:off x="8350603" y="6257361"/>
              <a:ext cx="105024" cy="59968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7"/>
            </p:blipFill>
            <p:spPr>
              <a:xfrm>
                <a:off x="8350603" y="6257361"/>
                <a:ext cx="105024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4" name="墨迹 273"/>
              <p14:cNvContentPartPr/>
              <p14:nvPr/>
            </p14:nvContentPartPr>
            <p14:xfrm>
              <a:off x="8299106" y="6220702"/>
              <a:ext cx="124864" cy="140995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9"/>
            </p:blipFill>
            <p:spPr>
              <a:xfrm>
                <a:off x="8299106" y="6220702"/>
                <a:ext cx="12486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5" name="墨迹 274"/>
              <p14:cNvContentPartPr/>
              <p14:nvPr/>
            </p14:nvContentPartPr>
            <p14:xfrm>
              <a:off x="8509681" y="6203783"/>
              <a:ext cx="238793" cy="1691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1"/>
            </p:blipFill>
            <p:spPr>
              <a:xfrm>
                <a:off x="8509681" y="6203783"/>
                <a:ext cx="23879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6" name="墨迹 275"/>
              <p14:cNvContentPartPr/>
              <p14:nvPr/>
            </p14:nvContentPartPr>
            <p14:xfrm>
              <a:off x="8590455" y="6066312"/>
              <a:ext cx="16930" cy="31794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3"/>
            </p:blipFill>
            <p:spPr>
              <a:xfrm>
                <a:off x="8590455" y="6066312"/>
                <a:ext cx="16930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7" name="墨迹 276"/>
              <p14:cNvContentPartPr/>
              <p14:nvPr/>
            </p14:nvContentPartPr>
            <p14:xfrm>
              <a:off x="8974217" y="6153024"/>
              <a:ext cx="237030" cy="18611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5"/>
            </p:blipFill>
            <p:spPr>
              <a:xfrm>
                <a:off x="8974217" y="6153024"/>
                <a:ext cx="23703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8" name="墨迹 277"/>
              <p14:cNvContentPartPr/>
              <p14:nvPr/>
            </p14:nvContentPartPr>
            <p14:xfrm>
              <a:off x="8751296" y="6051508"/>
              <a:ext cx="93119" cy="27635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7"/>
            </p:blipFill>
            <p:spPr>
              <a:xfrm>
                <a:off x="8751296" y="6051508"/>
                <a:ext cx="9311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9" name="墨迹 278"/>
              <p14:cNvContentPartPr/>
              <p14:nvPr/>
            </p14:nvContentPartPr>
            <p14:xfrm>
              <a:off x="8812846" y="6079001"/>
              <a:ext cx="119044" cy="21219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9"/>
            </p:blipFill>
            <p:spPr>
              <a:xfrm>
                <a:off x="8812846" y="6079001"/>
                <a:ext cx="11904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0" name="墨迹 279"/>
              <p14:cNvContentPartPr/>
              <p14:nvPr/>
            </p14:nvContentPartPr>
            <p14:xfrm>
              <a:off x="9181618" y="6265820"/>
              <a:ext cx="114282" cy="10151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1"/>
            </p:blipFill>
            <p:spPr>
              <a:xfrm>
                <a:off x="9181618" y="6265820"/>
                <a:ext cx="11428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1" name="墨迹 280"/>
              <p14:cNvContentPartPr/>
              <p14:nvPr/>
            </p14:nvContentPartPr>
            <p14:xfrm>
              <a:off x="9252692" y="5991585"/>
              <a:ext cx="68604" cy="9376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3"/>
            </p:blipFill>
            <p:spPr>
              <a:xfrm>
                <a:off x="9252692" y="5991585"/>
                <a:ext cx="68604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2" name="墨迹 281"/>
              <p14:cNvContentPartPr/>
              <p14:nvPr/>
            </p14:nvContentPartPr>
            <p14:xfrm>
              <a:off x="9357274" y="6000750"/>
              <a:ext cx="96646" cy="1127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5"/>
            </p:blipFill>
            <p:spPr>
              <a:xfrm>
                <a:off x="9357274" y="6000750"/>
                <a:ext cx="9664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3" name="墨迹 282"/>
              <p14:cNvContentPartPr/>
              <p14:nvPr/>
            </p14:nvContentPartPr>
            <p14:xfrm>
              <a:off x="9372088" y="6169944"/>
              <a:ext cx="172128" cy="4511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7"/>
            </p:blipFill>
            <p:spPr>
              <a:xfrm>
                <a:off x="9372088" y="6169944"/>
                <a:ext cx="1721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4" name="墨迹 283"/>
              <p14:cNvContentPartPr/>
              <p14:nvPr/>
            </p14:nvContentPartPr>
            <p14:xfrm>
              <a:off x="9453920" y="6062787"/>
              <a:ext cx="28218" cy="25943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9"/>
            </p:blipFill>
            <p:spPr>
              <a:xfrm>
                <a:off x="9453920" y="6062787"/>
                <a:ext cx="2821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5" name="墨迹 284"/>
              <p14:cNvContentPartPr/>
              <p14:nvPr/>
            </p14:nvContentPartPr>
            <p14:xfrm>
              <a:off x="9558326" y="6055385"/>
              <a:ext cx="121336" cy="232994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1"/>
            </p:blipFill>
            <p:spPr>
              <a:xfrm>
                <a:off x="9558326" y="6055385"/>
                <a:ext cx="121336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6" name="墨迹 285"/>
              <p14:cNvContentPartPr/>
              <p14:nvPr/>
            </p14:nvContentPartPr>
            <p14:xfrm>
              <a:off x="9645801" y="6054328"/>
              <a:ext cx="129801" cy="231231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3"/>
            </p:blipFill>
            <p:spPr>
              <a:xfrm>
                <a:off x="9645801" y="6054328"/>
                <a:ext cx="12980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7" name="墨迹 286"/>
              <p14:cNvContentPartPr/>
              <p14:nvPr/>
            </p14:nvContentPartPr>
            <p14:xfrm>
              <a:off x="9820751" y="6147384"/>
              <a:ext cx="64901" cy="115616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5"/>
            </p:blipFill>
            <p:spPr>
              <a:xfrm>
                <a:off x="9820751" y="6147384"/>
                <a:ext cx="6490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8" name="墨迹 287"/>
              <p14:cNvContentPartPr/>
              <p14:nvPr/>
            </p14:nvContentPartPr>
            <p14:xfrm>
              <a:off x="9933623" y="6079001"/>
              <a:ext cx="45148" cy="223478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7"/>
            </p:blipFill>
            <p:spPr>
              <a:xfrm>
                <a:off x="9933623" y="6079001"/>
                <a:ext cx="45148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9" name="墨迹 288"/>
              <p14:cNvContentPartPr/>
              <p14:nvPr/>
            </p14:nvContentPartPr>
            <p14:xfrm>
              <a:off x="10018276" y="6085347"/>
              <a:ext cx="186237" cy="22277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9"/>
            </p:blipFill>
            <p:spPr>
              <a:xfrm>
                <a:off x="10018276" y="6085347"/>
                <a:ext cx="18623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0" name="墨迹 289"/>
              <p14:cNvContentPartPr/>
              <p14:nvPr/>
            </p14:nvContentPartPr>
            <p14:xfrm>
              <a:off x="10198870" y="5978190"/>
              <a:ext cx="133329" cy="273531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1"/>
            </p:blipFill>
            <p:spPr>
              <a:xfrm>
                <a:off x="10198870" y="5978190"/>
                <a:ext cx="13332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1" name="墨迹 290"/>
              <p14:cNvContentPartPr/>
              <p14:nvPr/>
            </p14:nvContentPartPr>
            <p14:xfrm>
              <a:off x="10296927" y="6141744"/>
              <a:ext cx="116398" cy="12407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3"/>
            </p:blipFill>
            <p:spPr>
              <a:xfrm>
                <a:off x="10296927" y="6141744"/>
                <a:ext cx="11639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2" name="墨迹 291"/>
              <p14:cNvContentPartPr/>
              <p14:nvPr/>
            </p14:nvContentPartPr>
            <p14:xfrm>
              <a:off x="10362533" y="6158664"/>
              <a:ext cx="28218" cy="242512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5"/>
            </p:blipFill>
            <p:spPr>
              <a:xfrm>
                <a:off x="10362533" y="6158664"/>
                <a:ext cx="2821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3" name="墨迹 292"/>
              <p14:cNvContentPartPr/>
              <p14:nvPr/>
            </p14:nvContentPartPr>
            <p14:xfrm>
              <a:off x="10389693" y="5861869"/>
              <a:ext cx="74424" cy="1642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7"/>
            </p:blipFill>
            <p:spPr>
              <a:xfrm>
                <a:off x="10389693" y="5861869"/>
                <a:ext cx="7442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4" name="墨迹 293"/>
              <p14:cNvContentPartPr/>
              <p14:nvPr/>
            </p14:nvContentPartPr>
            <p14:xfrm>
              <a:off x="10475404" y="5935010"/>
              <a:ext cx="95941" cy="12161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9"/>
            </p:blipFill>
            <p:spPr>
              <a:xfrm>
                <a:off x="10475404" y="5935010"/>
                <a:ext cx="95941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5" name="墨迹 294"/>
              <p14:cNvContentPartPr/>
              <p14:nvPr/>
            </p14:nvContentPartPr>
            <p14:xfrm>
              <a:off x="9848969" y="3553075"/>
              <a:ext cx="56436" cy="6203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1"/>
            </p:blipFill>
            <p:spPr>
              <a:xfrm>
                <a:off x="9848969" y="3553075"/>
                <a:ext cx="5643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6" name="墨迹 295"/>
              <p14:cNvContentPartPr/>
              <p14:nvPr/>
            </p14:nvContentPartPr>
            <p14:xfrm>
              <a:off x="7706532" y="6418095"/>
              <a:ext cx="1741745" cy="2819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3"/>
            </p:blipFill>
            <p:spPr>
              <a:xfrm>
                <a:off x="7706532" y="6418095"/>
                <a:ext cx="17417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7" name="墨迹 296"/>
              <p14:cNvContentPartPr/>
              <p14:nvPr/>
            </p14:nvContentPartPr>
            <p14:xfrm>
              <a:off x="6666705" y="5746958"/>
              <a:ext cx="1968898" cy="74445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5"/>
            </p:blipFill>
            <p:spPr>
              <a:xfrm>
                <a:off x="6666705" y="5746958"/>
                <a:ext cx="1968898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8" name="墨迹 297"/>
              <p14:cNvContentPartPr/>
              <p14:nvPr/>
            </p14:nvContentPartPr>
            <p14:xfrm>
              <a:off x="7341817" y="5673641"/>
              <a:ext cx="173539" cy="178535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7"/>
            </p:blipFill>
            <p:spPr>
              <a:xfrm>
                <a:off x="7341817" y="5673641"/>
                <a:ext cx="17353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9" name="墨迹 298"/>
              <p14:cNvContentPartPr/>
              <p14:nvPr/>
            </p14:nvContentPartPr>
            <p14:xfrm>
              <a:off x="7489960" y="5669940"/>
              <a:ext cx="118515" cy="208849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9"/>
            </p:blipFill>
            <p:spPr>
              <a:xfrm>
                <a:off x="7489960" y="5669940"/>
                <a:ext cx="11851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0" name="墨迹 299"/>
              <p14:cNvContentPartPr/>
              <p14:nvPr/>
            </p14:nvContentPartPr>
            <p14:xfrm>
              <a:off x="7568970" y="5699725"/>
              <a:ext cx="112871" cy="20232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1"/>
            </p:blipFill>
            <p:spPr>
              <a:xfrm>
                <a:off x="7568970" y="5699725"/>
                <a:ext cx="11287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1" name="墨迹 300"/>
              <p14:cNvContentPartPr/>
              <p14:nvPr/>
            </p14:nvContentPartPr>
            <p14:xfrm>
              <a:off x="7706885" y="5773395"/>
              <a:ext cx="76541" cy="9199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3"/>
            </p:blipFill>
            <p:spPr>
              <a:xfrm>
                <a:off x="7706885" y="5773395"/>
                <a:ext cx="76541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2" name="墨迹 301"/>
              <p14:cNvContentPartPr/>
              <p14:nvPr/>
            </p14:nvContentPartPr>
            <p14:xfrm>
              <a:off x="7834217" y="5726338"/>
              <a:ext cx="99644" cy="14786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5"/>
            </p:blipFill>
            <p:spPr>
              <a:xfrm>
                <a:off x="7834217" y="5726338"/>
                <a:ext cx="99644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3" name="墨迹 302"/>
              <p14:cNvContentPartPr/>
              <p14:nvPr/>
            </p14:nvContentPartPr>
            <p14:xfrm>
              <a:off x="7992237" y="5632576"/>
              <a:ext cx="174951" cy="464050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7"/>
            </p:blipFill>
            <p:spPr>
              <a:xfrm>
                <a:off x="7992237" y="5632576"/>
                <a:ext cx="174951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4" name="墨迹 303"/>
              <p14:cNvContentPartPr/>
              <p14:nvPr/>
            </p14:nvContentPartPr>
            <p14:xfrm>
              <a:off x="8322386" y="5631343"/>
              <a:ext cx="8465" cy="845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9"/>
            </p:blipFill>
            <p:spPr>
              <a:xfrm>
                <a:off x="8322386" y="5631343"/>
                <a:ext cx="846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5" name="墨迹 304"/>
              <p14:cNvContentPartPr/>
              <p14:nvPr/>
            </p14:nvContentPartPr>
            <p14:xfrm>
              <a:off x="8260306" y="5503037"/>
              <a:ext cx="31040" cy="19598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1"/>
            </p:blipFill>
            <p:spPr>
              <a:xfrm>
                <a:off x="8260306" y="5503037"/>
                <a:ext cx="3104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6" name="墨迹 305"/>
              <p14:cNvContentPartPr/>
              <p14:nvPr/>
            </p14:nvContentPartPr>
            <p14:xfrm>
              <a:off x="8176358" y="5583404"/>
              <a:ext cx="185532" cy="11279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3"/>
            </p:blipFill>
            <p:spPr>
              <a:xfrm>
                <a:off x="8176358" y="5583404"/>
                <a:ext cx="18553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7" name="墨迹 306"/>
              <p14:cNvContentPartPr/>
              <p14:nvPr/>
            </p14:nvContentPartPr>
            <p14:xfrm>
              <a:off x="9860256" y="4661296"/>
              <a:ext cx="36683" cy="109272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5"/>
            </p:blipFill>
            <p:spPr>
              <a:xfrm>
                <a:off x="9860256" y="4661296"/>
                <a:ext cx="36683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8" name="墨迹 307"/>
              <p14:cNvContentPartPr/>
              <p14:nvPr/>
            </p14:nvContentPartPr>
            <p14:xfrm>
              <a:off x="8601742" y="5758238"/>
              <a:ext cx="2148786" cy="727534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7"/>
            </p:blipFill>
            <p:spPr>
              <a:xfrm>
                <a:off x="8601742" y="5758238"/>
                <a:ext cx="2148786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9" name="墨迹 308"/>
              <p14:cNvContentPartPr/>
              <p14:nvPr/>
            </p14:nvContentPartPr>
            <p14:xfrm>
              <a:off x="5650159" y="5952282"/>
              <a:ext cx="880396" cy="67448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9"/>
            </p:blipFill>
            <p:spPr>
              <a:xfrm>
                <a:off x="5650159" y="5952282"/>
                <a:ext cx="880396" cy="674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10" name="墨迹 309"/>
              <p14:cNvContentPartPr/>
              <p14:nvPr/>
            </p14:nvContentPartPr>
            <p14:xfrm>
              <a:off x="9820751" y="4624638"/>
              <a:ext cx="146733" cy="15227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1"/>
            </p:blipFill>
            <p:spPr>
              <a:xfrm>
                <a:off x="9820751" y="4624638"/>
                <a:ext cx="1467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11" name="墨迹 310"/>
              <p14:cNvContentPartPr/>
              <p14:nvPr/>
            </p14:nvContentPartPr>
            <p14:xfrm>
              <a:off x="9766255" y="5216817"/>
              <a:ext cx="110932" cy="238634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3"/>
            </p:blipFill>
            <p:spPr>
              <a:xfrm>
                <a:off x="9766255" y="5216817"/>
                <a:ext cx="110932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12" name="墨迹 311"/>
              <p14:cNvContentPartPr/>
              <p14:nvPr/>
            </p14:nvContentPartPr>
            <p14:xfrm>
              <a:off x="9865900" y="5220870"/>
              <a:ext cx="118514" cy="19898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5"/>
            </p:blipFill>
            <p:spPr>
              <a:xfrm>
                <a:off x="9865900" y="5220870"/>
                <a:ext cx="118514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3" name="墨迹 312"/>
              <p14:cNvContentPartPr/>
              <p14:nvPr/>
            </p14:nvContentPartPr>
            <p14:xfrm>
              <a:off x="10026212" y="5297184"/>
              <a:ext cx="76717" cy="142405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7"/>
            </p:blipFill>
            <p:spPr>
              <a:xfrm>
                <a:off x="10026212" y="5297184"/>
                <a:ext cx="7671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4" name="墨迹 313"/>
              <p14:cNvContentPartPr/>
              <p14:nvPr/>
            </p14:nvContentPartPr>
            <p14:xfrm>
              <a:off x="10083882" y="5151430"/>
              <a:ext cx="86770" cy="110506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9"/>
            </p:blipFill>
            <p:spPr>
              <a:xfrm>
                <a:off x="10083882" y="5151430"/>
                <a:ext cx="86770" cy="110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5" name="墨迹 314"/>
              <p14:cNvContentPartPr/>
              <p14:nvPr/>
            </p14:nvContentPartPr>
            <p14:xfrm>
              <a:off x="10176295" y="5166059"/>
              <a:ext cx="115693" cy="3383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1"/>
            </p:blipFill>
            <p:spPr>
              <a:xfrm>
                <a:off x="10176295" y="5166059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6" name="墨迹 315"/>
              <p14:cNvContentPartPr/>
              <p14:nvPr/>
            </p14:nvContentPartPr>
            <p14:xfrm>
              <a:off x="10291989" y="5146319"/>
              <a:ext cx="14109" cy="3665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3"/>
            </p:blipFill>
            <p:spPr>
              <a:xfrm>
                <a:off x="10291989" y="5146319"/>
                <a:ext cx="1410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7" name="墨迹 316"/>
              <p14:cNvContentPartPr/>
              <p14:nvPr/>
            </p14:nvContentPartPr>
            <p14:xfrm>
              <a:off x="10241197" y="5112481"/>
              <a:ext cx="36683" cy="129715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5"/>
            </p:blipFill>
            <p:spPr>
              <a:xfrm>
                <a:off x="10241197" y="5112481"/>
                <a:ext cx="3668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8" name="墨迹 317"/>
              <p14:cNvContentPartPr/>
              <p14:nvPr/>
            </p14:nvContentPartPr>
            <p14:xfrm>
              <a:off x="10303276" y="5274625"/>
              <a:ext cx="146732" cy="43708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7"/>
            </p:blipFill>
            <p:spPr>
              <a:xfrm>
                <a:off x="10303276" y="5274625"/>
                <a:ext cx="14673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9" name="墨迹 318"/>
              <p14:cNvContentPartPr/>
              <p14:nvPr/>
            </p14:nvContentPartPr>
            <p14:xfrm>
              <a:off x="10286345" y="5357812"/>
              <a:ext cx="183416" cy="14100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9"/>
            </p:blipFill>
            <p:spPr>
              <a:xfrm>
                <a:off x="10286345" y="5357812"/>
                <a:ext cx="18341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20" name="墨迹 319"/>
              <p14:cNvContentPartPr/>
              <p14:nvPr/>
            </p14:nvContentPartPr>
            <p14:xfrm>
              <a:off x="10503622" y="5179629"/>
              <a:ext cx="163664" cy="262604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1"/>
            </p:blipFill>
            <p:spPr>
              <a:xfrm>
                <a:off x="10503622" y="5179629"/>
                <a:ext cx="163664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21" name="墨迹 320"/>
              <p14:cNvContentPartPr/>
              <p14:nvPr/>
            </p14:nvContentPartPr>
            <p14:xfrm>
              <a:off x="10627780" y="5222457"/>
              <a:ext cx="135446" cy="17483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3"/>
            </p:blipFill>
            <p:spPr>
              <a:xfrm>
                <a:off x="10627780" y="5222457"/>
                <a:ext cx="13544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22" name="墨迹 321"/>
              <p14:cNvContentPartPr/>
              <p14:nvPr/>
            </p14:nvContentPartPr>
            <p14:xfrm>
              <a:off x="10793736" y="5296479"/>
              <a:ext cx="93648" cy="106451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5"/>
            </p:blipFill>
            <p:spPr>
              <a:xfrm>
                <a:off x="10793736" y="5296479"/>
                <a:ext cx="93648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3" name="墨迹 322"/>
              <p14:cNvContentPartPr/>
              <p14:nvPr/>
            </p14:nvContentPartPr>
            <p14:xfrm>
              <a:off x="10938176" y="5230916"/>
              <a:ext cx="122042" cy="179240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7"/>
            </p:blipFill>
            <p:spPr>
              <a:xfrm>
                <a:off x="10938176" y="5230916"/>
                <a:ext cx="122042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4" name="墨迹 323"/>
              <p14:cNvContentPartPr/>
              <p14:nvPr/>
            </p14:nvContentPartPr>
            <p14:xfrm>
              <a:off x="11045405" y="5329613"/>
              <a:ext cx="129801" cy="88827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9"/>
            </p:blipFill>
            <p:spPr>
              <a:xfrm>
                <a:off x="11045405" y="5329613"/>
                <a:ext cx="129801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5" name="墨迹 324"/>
              <p14:cNvContentPartPr/>
              <p14:nvPr/>
            </p14:nvContentPartPr>
            <p14:xfrm>
              <a:off x="11139758" y="5070182"/>
              <a:ext cx="111637" cy="107156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1"/>
            </p:blipFill>
            <p:spPr>
              <a:xfrm>
                <a:off x="11139758" y="5070182"/>
                <a:ext cx="11163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6" name="墨迹 325"/>
              <p14:cNvContentPartPr/>
              <p14:nvPr/>
            </p14:nvContentPartPr>
            <p14:xfrm>
              <a:off x="11288078" y="5092741"/>
              <a:ext cx="110049" cy="11280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3"/>
            </p:blipFill>
            <p:spPr>
              <a:xfrm>
                <a:off x="11288078" y="5092741"/>
                <a:ext cx="11004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7" name="墨迹 326"/>
              <p14:cNvContentPartPr/>
              <p14:nvPr/>
            </p14:nvContentPartPr>
            <p14:xfrm>
              <a:off x="11260565" y="5278855"/>
              <a:ext cx="144617" cy="22559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5"/>
            </p:blipFill>
            <p:spPr>
              <a:xfrm>
                <a:off x="11260565" y="5278855"/>
                <a:ext cx="1446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8" name="墨迹 327"/>
              <p14:cNvContentPartPr/>
              <p14:nvPr/>
            </p14:nvContentPartPr>
            <p14:xfrm>
              <a:off x="11252453" y="5352172"/>
              <a:ext cx="156962" cy="14100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7"/>
            </p:blipFill>
            <p:spPr>
              <a:xfrm>
                <a:off x="11252453" y="5352172"/>
                <a:ext cx="1569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9" name="墨迹 328"/>
              <p14:cNvContentPartPr/>
              <p14:nvPr/>
            </p14:nvContentPartPr>
            <p14:xfrm>
              <a:off x="11395306" y="5205537"/>
              <a:ext cx="152376" cy="214313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9"/>
            </p:blipFill>
            <p:spPr>
              <a:xfrm>
                <a:off x="11395306" y="5205537"/>
                <a:ext cx="15237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30" name="墨迹 329"/>
              <p14:cNvContentPartPr/>
              <p14:nvPr/>
            </p14:nvContentPartPr>
            <p14:xfrm>
              <a:off x="11513820" y="5260526"/>
              <a:ext cx="90297" cy="159324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1"/>
            </p:blipFill>
            <p:spPr>
              <a:xfrm>
                <a:off x="11513820" y="5260526"/>
                <a:ext cx="90297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31" name="墨迹 330"/>
              <p14:cNvContentPartPr/>
              <p14:nvPr/>
            </p14:nvContentPartPr>
            <p14:xfrm>
              <a:off x="11626691" y="5352172"/>
              <a:ext cx="84654" cy="8530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3"/>
            </p:blipFill>
            <p:spPr>
              <a:xfrm>
                <a:off x="11626691" y="5352172"/>
                <a:ext cx="84654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32" name="墨迹 331"/>
              <p14:cNvContentPartPr/>
              <p14:nvPr/>
            </p14:nvContentPartPr>
            <p14:xfrm>
              <a:off x="11716988" y="5241315"/>
              <a:ext cx="112871" cy="226474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5"/>
            </p:blipFill>
            <p:spPr>
              <a:xfrm>
                <a:off x="11716988" y="5241315"/>
                <a:ext cx="11287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3" name="墨迹 332"/>
              <p14:cNvContentPartPr/>
              <p14:nvPr/>
            </p14:nvContentPartPr>
            <p14:xfrm>
              <a:off x="11762137" y="5318333"/>
              <a:ext cx="189059" cy="121785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7"/>
            </p:blipFill>
            <p:spPr>
              <a:xfrm>
                <a:off x="11762137" y="5318333"/>
                <a:ext cx="189059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4" name="墨迹 333"/>
              <p14:cNvContentPartPr/>
              <p14:nvPr/>
            </p14:nvContentPartPr>
            <p14:xfrm>
              <a:off x="11928621" y="5312694"/>
              <a:ext cx="31040" cy="155094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9"/>
            </p:blipFill>
            <p:spPr>
              <a:xfrm>
                <a:off x="11928621" y="5312694"/>
                <a:ext cx="3104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5" name="墨迹 334"/>
              <p14:cNvContentPartPr/>
              <p14:nvPr/>
            </p14:nvContentPartPr>
            <p14:xfrm>
              <a:off x="11937087" y="5196902"/>
              <a:ext cx="94001" cy="253967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1"/>
            </p:blipFill>
            <p:spPr>
              <a:xfrm>
                <a:off x="11937087" y="5196902"/>
                <a:ext cx="94001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6" name="墨迹 335"/>
              <p14:cNvContentPartPr/>
              <p14:nvPr/>
            </p14:nvContentPartPr>
            <p14:xfrm>
              <a:off x="11990172" y="5377023"/>
              <a:ext cx="71074" cy="93585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3"/>
            </p:blipFill>
            <p:spPr>
              <a:xfrm>
                <a:off x="11990172" y="5377023"/>
                <a:ext cx="71074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7" name="墨迹 336"/>
              <p14:cNvContentPartPr/>
              <p14:nvPr/>
            </p14:nvContentPartPr>
            <p14:xfrm>
              <a:off x="11956839" y="5388655"/>
              <a:ext cx="98763" cy="290626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5"/>
            </p:blipFill>
            <p:spPr>
              <a:xfrm>
                <a:off x="11956839" y="5388655"/>
                <a:ext cx="98763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8" name="墨迹 337"/>
              <p14:cNvContentPartPr/>
              <p14:nvPr/>
            </p14:nvContentPartPr>
            <p14:xfrm>
              <a:off x="12040788" y="5123760"/>
              <a:ext cx="82538" cy="104337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7"/>
            </p:blipFill>
            <p:spPr>
              <a:xfrm>
                <a:off x="12040788" y="5123760"/>
                <a:ext cx="8253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9" name="墨迹 338"/>
              <p14:cNvContentPartPr/>
              <p14:nvPr/>
            </p14:nvContentPartPr>
            <p14:xfrm>
              <a:off x="12128969" y="5160419"/>
              <a:ext cx="42327" cy="1691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9"/>
            </p:blipFill>
            <p:spPr>
              <a:xfrm>
                <a:off x="12128969" y="5160419"/>
                <a:ext cx="423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40" name="墨迹 339"/>
              <p14:cNvContentPartPr/>
              <p14:nvPr/>
            </p14:nvContentPartPr>
            <p14:xfrm>
              <a:off x="3550048" y="3271085"/>
              <a:ext cx="175656" cy="603459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1"/>
            </p:blipFill>
            <p:spPr>
              <a:xfrm>
                <a:off x="3550048" y="3271085"/>
                <a:ext cx="175656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41" name="墨迹 340"/>
              <p14:cNvContentPartPr/>
              <p14:nvPr/>
            </p14:nvContentPartPr>
            <p14:xfrm>
              <a:off x="4735901" y="3413490"/>
              <a:ext cx="95941" cy="170604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3"/>
            </p:blipFill>
            <p:spPr>
              <a:xfrm>
                <a:off x="4735901" y="3413490"/>
                <a:ext cx="95941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42" name="墨迹 341"/>
              <p14:cNvContentPartPr/>
              <p14:nvPr/>
            </p14:nvContentPartPr>
            <p14:xfrm>
              <a:off x="4710153" y="3397628"/>
              <a:ext cx="144263" cy="183646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5"/>
            </p:blipFill>
            <p:spPr>
              <a:xfrm>
                <a:off x="4710153" y="3397628"/>
                <a:ext cx="144263" cy="1836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墨迹 17"/>
              <p14:cNvContentPartPr/>
              <p14:nvPr/>
            </p14:nvContentPartPr>
            <p14:xfrm>
              <a:off x="6953822" y="1471988"/>
              <a:ext cx="2821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"/>
            </p:blipFill>
            <p:spPr>
              <a:xfrm>
                <a:off x="6953822" y="1471988"/>
                <a:ext cx="28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墨迹 18"/>
              <p14:cNvContentPartPr/>
              <p14:nvPr/>
            </p14:nvContentPartPr>
            <p14:xfrm>
              <a:off x="1174813" y="750093"/>
              <a:ext cx="310396" cy="40412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"/>
            </p:blipFill>
            <p:spPr>
              <a:xfrm>
                <a:off x="1174813" y="750093"/>
                <a:ext cx="310396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墨迹 19"/>
              <p14:cNvContentPartPr/>
              <p14:nvPr/>
            </p14:nvContentPartPr>
            <p14:xfrm>
              <a:off x="1732468" y="769480"/>
              <a:ext cx="157138" cy="2490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7"/>
            </p:blipFill>
            <p:spPr>
              <a:xfrm>
                <a:off x="1732468" y="769480"/>
                <a:ext cx="157138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墨迹 20"/>
              <p14:cNvContentPartPr/>
              <p14:nvPr/>
            </p14:nvContentPartPr>
            <p14:xfrm>
              <a:off x="1722239" y="888268"/>
              <a:ext cx="262426" cy="20955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9"/>
            </p:blipFill>
            <p:spPr>
              <a:xfrm>
                <a:off x="1722239" y="888268"/>
                <a:ext cx="26242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墨迹 21"/>
              <p14:cNvContentPartPr/>
              <p14:nvPr/>
            </p14:nvContentPartPr>
            <p14:xfrm>
              <a:off x="2010237" y="767013"/>
              <a:ext cx="67547" cy="2819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1"/>
            </p:blipFill>
            <p:spPr>
              <a:xfrm>
                <a:off x="2010237" y="767013"/>
                <a:ext cx="6754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墨迹 22"/>
              <p14:cNvContentPartPr/>
              <p14:nvPr/>
            </p14:nvContentPartPr>
            <p14:xfrm>
              <a:off x="2074962" y="688055"/>
              <a:ext cx="194703" cy="36940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3"/>
            </p:blipFill>
            <p:spPr>
              <a:xfrm>
                <a:off x="2074962" y="688055"/>
                <a:ext cx="194703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墨迹 23"/>
              <p14:cNvContentPartPr/>
              <p14:nvPr/>
            </p14:nvContentPartPr>
            <p14:xfrm>
              <a:off x="2156793" y="975685"/>
              <a:ext cx="174951" cy="986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5"/>
            </p:blipFill>
            <p:spPr>
              <a:xfrm>
                <a:off x="2156793" y="975685"/>
                <a:ext cx="17495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墨迹 24"/>
              <p14:cNvContentPartPr/>
              <p14:nvPr/>
            </p14:nvContentPartPr>
            <p14:xfrm>
              <a:off x="2501051" y="874169"/>
              <a:ext cx="50792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7"/>
            </p:blipFill>
            <p:spPr>
              <a:xfrm>
                <a:off x="2501051" y="874169"/>
                <a:ext cx="5079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墨迹 25"/>
              <p14:cNvContentPartPr/>
              <p14:nvPr/>
            </p14:nvContentPartPr>
            <p14:xfrm>
              <a:off x="2492585" y="970046"/>
              <a:ext cx="39505" cy="5921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9"/>
            </p:blipFill>
            <p:spPr>
              <a:xfrm>
                <a:off x="2492585" y="970046"/>
                <a:ext cx="39505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墨迹 26"/>
              <p14:cNvContentPartPr/>
              <p14:nvPr/>
            </p14:nvContentPartPr>
            <p14:xfrm>
              <a:off x="3432239" y="530141"/>
              <a:ext cx="150965" cy="6260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1"/>
            </p:blipFill>
            <p:spPr>
              <a:xfrm>
                <a:off x="3432239" y="530141"/>
                <a:ext cx="150965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墨迹 27"/>
              <p14:cNvContentPartPr/>
              <p14:nvPr/>
            </p14:nvContentPartPr>
            <p14:xfrm>
              <a:off x="3736991" y="571558"/>
              <a:ext cx="133153" cy="2062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3"/>
            </p:blipFill>
            <p:spPr>
              <a:xfrm>
                <a:off x="3736991" y="571558"/>
                <a:ext cx="133153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墨迹 28"/>
              <p14:cNvContentPartPr/>
              <p14:nvPr/>
            </p14:nvContentPartPr>
            <p14:xfrm>
              <a:off x="3711595" y="524501"/>
              <a:ext cx="42327" cy="1832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5"/>
            </p:blipFill>
            <p:spPr>
              <a:xfrm>
                <a:off x="3711595" y="524501"/>
                <a:ext cx="4232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3678968" y="689994"/>
              <a:ext cx="97528" cy="13623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7"/>
            </p:blipFill>
            <p:spPr>
              <a:xfrm>
                <a:off x="3678968" y="689994"/>
                <a:ext cx="97528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墨迹 30"/>
              <p14:cNvContentPartPr/>
              <p14:nvPr/>
            </p14:nvContentPartPr>
            <p14:xfrm>
              <a:off x="3531706" y="868529"/>
              <a:ext cx="371770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9"/>
            </p:blipFill>
            <p:spPr>
              <a:xfrm>
                <a:off x="3531706" y="868529"/>
                <a:ext cx="37177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4160258" y="778292"/>
              <a:ext cx="42856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1"/>
            </p:blipFill>
            <p:spPr>
              <a:xfrm>
                <a:off x="4160258" y="778292"/>
                <a:ext cx="428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145267" y="851610"/>
              <a:ext cx="48852" cy="422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3"/>
            </p:blipFill>
            <p:spPr>
              <a:xfrm>
                <a:off x="4145267" y="851610"/>
                <a:ext cx="4885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739781" y="565918"/>
              <a:ext cx="379883" cy="3138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5"/>
            </p:blipFill>
            <p:spPr>
              <a:xfrm>
                <a:off x="4739781" y="565918"/>
                <a:ext cx="379883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136594" y="530141"/>
              <a:ext cx="191881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7"/>
            </p:blipFill>
            <p:spPr>
              <a:xfrm>
                <a:off x="5136594" y="530141"/>
                <a:ext cx="19188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墨迹 35"/>
              <p14:cNvContentPartPr/>
              <p14:nvPr/>
            </p14:nvContentPartPr>
            <p14:xfrm>
              <a:off x="5285796" y="583719"/>
              <a:ext cx="228212" cy="2227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9"/>
            </p:blipFill>
            <p:spPr>
              <a:xfrm>
                <a:off x="5285796" y="583719"/>
                <a:ext cx="22821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墨迹 36"/>
              <p14:cNvContentPartPr/>
              <p14:nvPr/>
            </p14:nvContentPartPr>
            <p14:xfrm>
              <a:off x="5441347" y="505467"/>
              <a:ext cx="21163" cy="74938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41"/>
            </p:blipFill>
            <p:spPr>
              <a:xfrm>
                <a:off x="5441347" y="505467"/>
                <a:ext cx="21163" cy="749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墨迹 37"/>
              <p14:cNvContentPartPr/>
              <p14:nvPr/>
            </p14:nvContentPartPr>
            <p14:xfrm>
              <a:off x="6361248" y="462463"/>
              <a:ext cx="101584" cy="29115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43"/>
            </p:blipFill>
            <p:spPr>
              <a:xfrm>
                <a:off x="6361248" y="462463"/>
                <a:ext cx="101584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墨迹 38"/>
              <p14:cNvContentPartPr/>
              <p14:nvPr/>
            </p14:nvContentPartPr>
            <p14:xfrm>
              <a:off x="6513624" y="462463"/>
              <a:ext cx="124158" cy="2571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5"/>
            </p:blipFill>
            <p:spPr>
              <a:xfrm>
                <a:off x="6513624" y="462463"/>
                <a:ext cx="124158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墨迹 39"/>
              <p14:cNvContentPartPr/>
              <p14:nvPr/>
            </p14:nvContentPartPr>
            <p14:xfrm>
              <a:off x="6666000" y="490662"/>
              <a:ext cx="276534" cy="22171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7"/>
            </p:blipFill>
            <p:spPr>
              <a:xfrm>
                <a:off x="6666000" y="490662"/>
                <a:ext cx="27653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1" name="墨迹 40"/>
              <p14:cNvContentPartPr/>
              <p14:nvPr/>
            </p14:nvContentPartPr>
            <p14:xfrm>
              <a:off x="6846594" y="568033"/>
              <a:ext cx="39505" cy="43021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9"/>
            </p:blipFill>
            <p:spPr>
              <a:xfrm>
                <a:off x="6846594" y="568033"/>
                <a:ext cx="39505" cy="43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2" name="墨迹 41"/>
              <p14:cNvContentPartPr/>
              <p14:nvPr/>
            </p14:nvContentPartPr>
            <p14:xfrm>
              <a:off x="6906909" y="391085"/>
              <a:ext cx="97705" cy="15597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1"/>
            </p:blipFill>
            <p:spPr>
              <a:xfrm>
                <a:off x="6906909" y="391085"/>
                <a:ext cx="97705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3" name="墨迹 42"/>
              <p14:cNvContentPartPr/>
              <p14:nvPr/>
            </p14:nvContentPartPr>
            <p14:xfrm>
              <a:off x="6998970" y="456824"/>
              <a:ext cx="107228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53"/>
            </p:blipFill>
            <p:spPr>
              <a:xfrm>
                <a:off x="6998970" y="456824"/>
                <a:ext cx="1072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4" name="墨迹 43"/>
              <p14:cNvContentPartPr/>
              <p14:nvPr/>
            </p14:nvContentPartPr>
            <p14:xfrm>
              <a:off x="7069515" y="355307"/>
              <a:ext cx="149554" cy="41170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5"/>
            </p:blipFill>
            <p:spPr>
              <a:xfrm>
                <a:off x="7069515" y="355307"/>
                <a:ext cx="149554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5" name="墨迹 44"/>
              <p14:cNvContentPartPr/>
              <p14:nvPr/>
            </p14:nvContentPartPr>
            <p14:xfrm>
              <a:off x="7407246" y="485023"/>
              <a:ext cx="192763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7"/>
            </p:blipFill>
            <p:spPr>
              <a:xfrm>
                <a:off x="7407246" y="485023"/>
                <a:ext cx="19276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6" name="墨迹 45"/>
              <p14:cNvContentPartPr/>
              <p14:nvPr/>
            </p14:nvContentPartPr>
            <p14:xfrm>
              <a:off x="7323475" y="580899"/>
              <a:ext cx="268069" cy="1480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9"/>
            </p:blipFill>
            <p:spPr>
              <a:xfrm>
                <a:off x="7323475" y="580899"/>
                <a:ext cx="268069" cy="14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" name="墨迹 46"/>
              <p14:cNvContentPartPr/>
              <p14:nvPr/>
            </p14:nvContentPartPr>
            <p14:xfrm>
              <a:off x="7862435" y="342265"/>
              <a:ext cx="129802" cy="39161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1"/>
            </p:blipFill>
            <p:spPr>
              <a:xfrm>
                <a:off x="7862435" y="342265"/>
                <a:ext cx="129802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8" name="墨迹 47"/>
              <p14:cNvContentPartPr/>
              <p14:nvPr/>
            </p14:nvContentPartPr>
            <p14:xfrm>
              <a:off x="7976717" y="413115"/>
              <a:ext cx="145322" cy="22065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63"/>
            </p:blipFill>
            <p:spPr>
              <a:xfrm>
                <a:off x="7976717" y="413115"/>
                <a:ext cx="145322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9" name="墨迹 48"/>
              <p14:cNvContentPartPr/>
              <p14:nvPr/>
            </p14:nvContentPartPr>
            <p14:xfrm>
              <a:off x="8076891" y="448364"/>
              <a:ext cx="139149" cy="18329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5"/>
            </p:blipFill>
            <p:spPr>
              <a:xfrm>
                <a:off x="8076891" y="448364"/>
                <a:ext cx="139149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0" name="墨迹 49"/>
              <p14:cNvContentPartPr/>
              <p14:nvPr/>
            </p14:nvContentPartPr>
            <p14:xfrm>
              <a:off x="8274415" y="490662"/>
              <a:ext cx="67723" cy="16355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7"/>
            </p:blipFill>
            <p:spPr>
              <a:xfrm>
                <a:off x="8274415" y="490662"/>
                <a:ext cx="67723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墨迹 50"/>
              <p14:cNvContentPartPr/>
              <p14:nvPr/>
            </p14:nvContentPartPr>
            <p14:xfrm>
              <a:off x="8391872" y="281990"/>
              <a:ext cx="96998" cy="14663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9"/>
            </p:blipFill>
            <p:spPr>
              <a:xfrm>
                <a:off x="8391872" y="281990"/>
                <a:ext cx="9699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墨迹 51"/>
              <p14:cNvContentPartPr/>
              <p14:nvPr/>
            </p14:nvContentPartPr>
            <p14:xfrm>
              <a:off x="8471940" y="332748"/>
              <a:ext cx="95941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1"/>
            </p:blipFill>
            <p:spPr>
              <a:xfrm>
                <a:off x="8471940" y="332748"/>
                <a:ext cx="9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3" name="墨迹 52"/>
              <p14:cNvContentPartPr/>
              <p14:nvPr/>
            </p14:nvContentPartPr>
            <p14:xfrm>
              <a:off x="8514267" y="273001"/>
              <a:ext cx="25396" cy="16972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3"/>
            </p:blipFill>
            <p:spPr>
              <a:xfrm>
                <a:off x="8514267" y="273001"/>
                <a:ext cx="25396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4" name="墨迹 53"/>
              <p14:cNvContentPartPr/>
              <p14:nvPr/>
            </p14:nvContentPartPr>
            <p14:xfrm>
              <a:off x="8528376" y="259430"/>
              <a:ext cx="135445" cy="36094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5"/>
            </p:blipFill>
            <p:spPr>
              <a:xfrm>
                <a:off x="8528376" y="259430"/>
                <a:ext cx="135445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5" name="墨迹 54"/>
              <p14:cNvContentPartPr/>
              <p14:nvPr/>
            </p14:nvContentPartPr>
            <p14:xfrm>
              <a:off x="8785157" y="428625"/>
              <a:ext cx="200347" cy="112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7"/>
            </p:blipFill>
            <p:spPr>
              <a:xfrm>
                <a:off x="8785157" y="428625"/>
                <a:ext cx="20034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墨迹 55"/>
              <p14:cNvContentPartPr/>
              <p14:nvPr/>
            </p14:nvContentPartPr>
            <p14:xfrm>
              <a:off x="8886742" y="301729"/>
              <a:ext cx="31039" cy="32428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9"/>
            </p:blipFill>
            <p:spPr>
              <a:xfrm>
                <a:off x="8886742" y="301729"/>
                <a:ext cx="3103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墨迹 56"/>
              <p14:cNvContentPartPr/>
              <p14:nvPr/>
            </p14:nvContentPartPr>
            <p14:xfrm>
              <a:off x="9126593" y="298909"/>
              <a:ext cx="135446" cy="28569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1"/>
            </p:blipFill>
            <p:spPr>
              <a:xfrm>
                <a:off x="9126593" y="298909"/>
                <a:ext cx="135446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8" name="墨迹 57"/>
              <p14:cNvContentPartPr/>
              <p14:nvPr/>
            </p14:nvContentPartPr>
            <p14:xfrm>
              <a:off x="9223944" y="320587"/>
              <a:ext cx="139679" cy="2610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3"/>
            </p:blipFill>
            <p:spPr>
              <a:xfrm>
                <a:off x="9223944" y="320587"/>
                <a:ext cx="139679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9" name="墨迹 58"/>
              <p14:cNvContentPartPr/>
              <p14:nvPr/>
            </p14:nvContentPartPr>
            <p14:xfrm>
              <a:off x="9318474" y="353721"/>
              <a:ext cx="135446" cy="2187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5"/>
            </p:blipFill>
            <p:spPr>
              <a:xfrm>
                <a:off x="9318474" y="353721"/>
                <a:ext cx="135446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0" name="墨迹 59"/>
              <p14:cNvContentPartPr/>
              <p14:nvPr/>
            </p14:nvContentPartPr>
            <p14:xfrm>
              <a:off x="9489721" y="438142"/>
              <a:ext cx="77070" cy="1060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7"/>
            </p:blipFill>
            <p:spPr>
              <a:xfrm>
                <a:off x="9489721" y="438142"/>
                <a:ext cx="77070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1" name="墨迹 60"/>
              <p14:cNvContentPartPr/>
              <p14:nvPr/>
            </p14:nvContentPartPr>
            <p14:xfrm>
              <a:off x="9665377" y="372226"/>
              <a:ext cx="59434" cy="14469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9"/>
            </p:blipFill>
            <p:spPr>
              <a:xfrm>
                <a:off x="9665377" y="372226"/>
                <a:ext cx="5943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2" name="墨迹 61"/>
              <p14:cNvContentPartPr/>
              <p14:nvPr/>
            </p14:nvContentPartPr>
            <p14:xfrm>
              <a:off x="9741741" y="438142"/>
              <a:ext cx="16931" cy="740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91"/>
            </p:blipFill>
            <p:spPr>
              <a:xfrm>
                <a:off x="9741741" y="438142"/>
                <a:ext cx="16931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墨迹 62"/>
              <p14:cNvContentPartPr/>
              <p14:nvPr/>
            </p14:nvContentPartPr>
            <p14:xfrm>
              <a:off x="9685306" y="332748"/>
              <a:ext cx="237030" cy="17412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93"/>
            </p:blipFill>
            <p:spPr>
              <a:xfrm>
                <a:off x="9685306" y="332748"/>
                <a:ext cx="237030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4" name="墨迹 63"/>
              <p14:cNvContentPartPr/>
              <p14:nvPr/>
            </p14:nvContentPartPr>
            <p14:xfrm>
              <a:off x="9916692" y="297852"/>
              <a:ext cx="22574" cy="39584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5"/>
            </p:blipFill>
            <p:spPr>
              <a:xfrm>
                <a:off x="9916692" y="297852"/>
                <a:ext cx="22574" cy="395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8" name="墨迹 67"/>
              <p14:cNvContentPartPr/>
              <p14:nvPr/>
            </p14:nvContentPartPr>
            <p14:xfrm>
              <a:off x="10038029" y="298909"/>
              <a:ext cx="134740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7"/>
            </p:blipFill>
            <p:spPr>
              <a:xfrm>
                <a:off x="10038029" y="298909"/>
                <a:ext cx="1347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墨迹 68"/>
              <p14:cNvContentPartPr/>
              <p14:nvPr/>
            </p14:nvContentPartPr>
            <p14:xfrm>
              <a:off x="10100108" y="247446"/>
              <a:ext cx="25396" cy="14170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9"/>
            </p:blipFill>
            <p:spPr>
              <a:xfrm>
                <a:off x="10100108" y="247446"/>
                <a:ext cx="2539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0" name="墨迹 69"/>
              <p14:cNvContentPartPr/>
              <p14:nvPr/>
            </p14:nvContentPartPr>
            <p14:xfrm>
              <a:off x="10077533" y="219952"/>
              <a:ext cx="205990" cy="3835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1"/>
            </p:blipFill>
            <p:spPr>
              <a:xfrm>
                <a:off x="10077533" y="219952"/>
                <a:ext cx="20599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1" name="墨迹 70"/>
              <p14:cNvContentPartPr/>
              <p14:nvPr/>
            </p14:nvContentPartPr>
            <p14:xfrm>
              <a:off x="10900788" y="214136"/>
              <a:ext cx="76894" cy="3244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3"/>
            </p:blipFill>
            <p:spPr>
              <a:xfrm>
                <a:off x="10900788" y="214136"/>
                <a:ext cx="76894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墨迹 71"/>
              <p14:cNvContentPartPr/>
              <p14:nvPr/>
            </p14:nvContentPartPr>
            <p14:xfrm>
              <a:off x="11113656" y="190343"/>
              <a:ext cx="188530" cy="16655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5"/>
            </p:blipFill>
            <p:spPr>
              <a:xfrm>
                <a:off x="11113656" y="190343"/>
                <a:ext cx="188530" cy="16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墨迹 72"/>
              <p14:cNvContentPartPr/>
              <p14:nvPr/>
            </p14:nvContentPartPr>
            <p14:xfrm>
              <a:off x="11118771" y="129891"/>
              <a:ext cx="169307" cy="36641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7"/>
            </p:blipFill>
            <p:spPr>
              <a:xfrm>
                <a:off x="11118771" y="129891"/>
                <a:ext cx="169307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墨迹 73"/>
              <p14:cNvContentPartPr/>
              <p14:nvPr/>
            </p14:nvContentPartPr>
            <p14:xfrm>
              <a:off x="11237285" y="441843"/>
              <a:ext cx="87475" cy="488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9"/>
            </p:blipFill>
            <p:spPr>
              <a:xfrm>
                <a:off x="11237285" y="441843"/>
                <a:ext cx="8747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墨迹 74"/>
              <p14:cNvContentPartPr/>
              <p14:nvPr/>
            </p14:nvContentPartPr>
            <p14:xfrm>
              <a:off x="11434810" y="129715"/>
              <a:ext cx="46735" cy="10715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1"/>
            </p:blipFill>
            <p:spPr>
              <a:xfrm>
                <a:off x="11434810" y="129715"/>
                <a:ext cx="4673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6" name="墨迹 75"/>
              <p14:cNvContentPartPr/>
              <p14:nvPr/>
            </p14:nvContentPartPr>
            <p14:xfrm>
              <a:off x="11327583" y="246036"/>
              <a:ext cx="180594" cy="25960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3"/>
            </p:blipFill>
            <p:spPr>
              <a:xfrm>
                <a:off x="11327583" y="246036"/>
                <a:ext cx="180594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7" name="墨迹 76"/>
              <p14:cNvContentPartPr/>
              <p14:nvPr/>
            </p14:nvContentPartPr>
            <p14:xfrm>
              <a:off x="11381197" y="338388"/>
              <a:ext cx="132623" cy="17201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5"/>
            </p:blipFill>
            <p:spPr>
              <a:xfrm>
                <a:off x="11381197" y="338388"/>
                <a:ext cx="13262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8" name="墨迹 77"/>
              <p14:cNvContentPartPr/>
              <p14:nvPr/>
            </p14:nvContentPartPr>
            <p14:xfrm>
              <a:off x="11558968" y="167079"/>
              <a:ext cx="71427" cy="11773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7"/>
            </p:blipFill>
            <p:spPr>
              <a:xfrm>
                <a:off x="11558968" y="167079"/>
                <a:ext cx="71427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墨迹 78"/>
              <p14:cNvContentPartPr/>
              <p14:nvPr/>
            </p14:nvContentPartPr>
            <p14:xfrm>
              <a:off x="11510998" y="163554"/>
              <a:ext cx="222921" cy="29608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9"/>
            </p:blipFill>
            <p:spPr>
              <a:xfrm>
                <a:off x="11510998" y="163554"/>
                <a:ext cx="22292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墨迹 79"/>
              <p14:cNvContentPartPr/>
              <p14:nvPr/>
            </p14:nvContentPartPr>
            <p14:xfrm>
              <a:off x="11508177" y="454004"/>
              <a:ext cx="9876" cy="451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1"/>
            </p:blipFill>
            <p:spPr>
              <a:xfrm>
                <a:off x="11508177" y="454004"/>
                <a:ext cx="987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1" name="墨迹 80"/>
              <p14:cNvContentPartPr/>
              <p14:nvPr/>
            </p14:nvContentPartPr>
            <p14:xfrm>
              <a:off x="11581543" y="435674"/>
              <a:ext cx="204579" cy="11032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3"/>
            </p:blipFill>
            <p:spPr>
              <a:xfrm>
                <a:off x="11581543" y="435674"/>
                <a:ext cx="20457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2" name="墨迹 81"/>
              <p14:cNvContentPartPr/>
              <p14:nvPr/>
            </p14:nvContentPartPr>
            <p14:xfrm>
              <a:off x="11652088" y="396724"/>
              <a:ext cx="76187" cy="934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5"/>
            </p:blipFill>
            <p:spPr>
              <a:xfrm>
                <a:off x="11652088" y="396724"/>
                <a:ext cx="7618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3" name="墨迹 82"/>
              <p14:cNvContentPartPr/>
              <p14:nvPr/>
            </p14:nvContentPartPr>
            <p14:xfrm>
              <a:off x="11760020" y="163554"/>
              <a:ext cx="304576" cy="29485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7"/>
            </p:blipFill>
            <p:spPr>
              <a:xfrm>
                <a:off x="11760020" y="163554"/>
                <a:ext cx="30457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4" name="墨迹 83"/>
              <p14:cNvContentPartPr/>
              <p14:nvPr/>
            </p14:nvContentPartPr>
            <p14:xfrm>
              <a:off x="11914512" y="298909"/>
              <a:ext cx="177949" cy="10433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9"/>
            </p:blipFill>
            <p:spPr>
              <a:xfrm>
                <a:off x="11914512" y="298909"/>
                <a:ext cx="17794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5" name="墨迹 84"/>
              <p14:cNvContentPartPr/>
              <p14:nvPr/>
            </p14:nvContentPartPr>
            <p14:xfrm>
              <a:off x="11920157" y="428625"/>
              <a:ext cx="124158" cy="9235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1"/>
            </p:blipFill>
            <p:spPr>
              <a:xfrm>
                <a:off x="11920157" y="428625"/>
                <a:ext cx="124158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6" name="墨迹 85"/>
              <p14:cNvContentPartPr/>
              <p14:nvPr/>
            </p14:nvContentPartPr>
            <p14:xfrm>
              <a:off x="12112037" y="231231"/>
              <a:ext cx="59257" cy="281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3"/>
            </p:blipFill>
            <p:spPr>
              <a:xfrm>
                <a:off x="12112037" y="231231"/>
                <a:ext cx="5925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7" name="墨迹 86"/>
              <p14:cNvContentPartPr/>
              <p14:nvPr/>
            </p14:nvContentPartPr>
            <p14:xfrm>
              <a:off x="11976592" y="496302"/>
              <a:ext cx="203168" cy="1381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5"/>
            </p:blipFill>
            <p:spPr>
              <a:xfrm>
                <a:off x="11976592" y="496302"/>
                <a:ext cx="20316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8" name="墨迹 87"/>
              <p14:cNvContentPartPr/>
              <p14:nvPr/>
            </p14:nvContentPartPr>
            <p14:xfrm>
              <a:off x="7326296" y="1663741"/>
              <a:ext cx="37389" cy="11032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7"/>
            </p:blipFill>
            <p:spPr>
              <a:xfrm>
                <a:off x="7326296" y="1663741"/>
                <a:ext cx="3738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9" name="墨迹 88"/>
              <p14:cNvContentPartPr/>
              <p14:nvPr/>
            </p14:nvContentPartPr>
            <p14:xfrm>
              <a:off x="2297882" y="1560110"/>
              <a:ext cx="11287" cy="20232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9"/>
            </p:blipFill>
            <p:spPr>
              <a:xfrm>
                <a:off x="2297882" y="1560110"/>
                <a:ext cx="11287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0" name="墨迹 89"/>
              <p14:cNvContentPartPr/>
              <p14:nvPr/>
            </p14:nvContentPartPr>
            <p14:xfrm>
              <a:off x="2324689" y="1573504"/>
              <a:ext cx="191352" cy="25661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1"/>
            </p:blipFill>
            <p:spPr>
              <a:xfrm>
                <a:off x="2324689" y="1573504"/>
                <a:ext cx="19135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1" name="墨迹 90"/>
              <p14:cNvContentPartPr/>
              <p14:nvPr/>
            </p14:nvContentPartPr>
            <p14:xfrm>
              <a:off x="2383947" y="1491727"/>
              <a:ext cx="108638" cy="42122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3"/>
            </p:blipFill>
            <p:spPr>
              <a:xfrm>
                <a:off x="2383947" y="1491727"/>
                <a:ext cx="108638" cy="421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2" name="墨迹 91"/>
              <p14:cNvContentPartPr/>
              <p14:nvPr/>
            </p14:nvContentPartPr>
            <p14:xfrm>
              <a:off x="2596286" y="1477628"/>
              <a:ext cx="210928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5"/>
            </p:blipFill>
            <p:spPr>
              <a:xfrm>
                <a:off x="2596286" y="1477628"/>
                <a:ext cx="2109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3" name="墨迹 92"/>
              <p14:cNvContentPartPr/>
              <p14:nvPr/>
            </p14:nvContentPartPr>
            <p14:xfrm>
              <a:off x="2642140" y="1428985"/>
              <a:ext cx="28218" cy="1501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7"/>
            </p:blipFill>
            <p:spPr>
              <a:xfrm>
                <a:off x="2642140" y="1428985"/>
                <a:ext cx="28218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4" name="墨迹 93"/>
              <p14:cNvContentPartPr/>
              <p14:nvPr/>
            </p14:nvContentPartPr>
            <p14:xfrm>
              <a:off x="2566657" y="1411889"/>
              <a:ext cx="220099" cy="36958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9"/>
            </p:blipFill>
            <p:spPr>
              <a:xfrm>
                <a:off x="2566657" y="1411889"/>
                <a:ext cx="220099" cy="369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5" name="墨迹 94"/>
              <p14:cNvContentPartPr/>
              <p14:nvPr/>
            </p14:nvContentPartPr>
            <p14:xfrm>
              <a:off x="2676001" y="1557995"/>
              <a:ext cx="174951" cy="3806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1"/>
            </p:blipFill>
            <p:spPr>
              <a:xfrm>
                <a:off x="2676001" y="1557995"/>
                <a:ext cx="17495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6" name="墨迹 95"/>
              <p14:cNvContentPartPr/>
              <p14:nvPr/>
            </p14:nvContentPartPr>
            <p14:xfrm>
              <a:off x="2805803" y="1579144"/>
              <a:ext cx="11287" cy="4399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3"/>
            </p:blipFill>
            <p:spPr>
              <a:xfrm>
                <a:off x="2805803" y="1579144"/>
                <a:ext cx="11287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7" name="墨迹 96"/>
              <p14:cNvContentPartPr/>
              <p14:nvPr/>
            </p14:nvContentPartPr>
            <p14:xfrm>
              <a:off x="2677941" y="1641182"/>
              <a:ext cx="84830" cy="16355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5"/>
            </p:blipFill>
            <p:spPr>
              <a:xfrm>
                <a:off x="2677941" y="1641182"/>
                <a:ext cx="8483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8" name="墨迹 97"/>
              <p14:cNvContentPartPr/>
              <p14:nvPr/>
            </p14:nvContentPartPr>
            <p14:xfrm>
              <a:off x="3133130" y="1663741"/>
              <a:ext cx="54495" cy="479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7"/>
            </p:blipFill>
            <p:spPr>
              <a:xfrm>
                <a:off x="3133130" y="1663741"/>
                <a:ext cx="5449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9" name="墨迹 98"/>
              <p14:cNvContentPartPr/>
              <p14:nvPr/>
            </p14:nvContentPartPr>
            <p14:xfrm>
              <a:off x="3110556" y="1782177"/>
              <a:ext cx="39504" cy="4511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9"/>
            </p:blipFill>
            <p:spPr>
              <a:xfrm>
                <a:off x="3110556" y="1782177"/>
                <a:ext cx="395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0" name="墨迹 99"/>
              <p14:cNvContentPartPr/>
              <p14:nvPr/>
            </p14:nvContentPartPr>
            <p14:xfrm>
              <a:off x="4178600" y="1462647"/>
              <a:ext cx="100173" cy="3660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1"/>
            </p:blipFill>
            <p:spPr>
              <a:xfrm>
                <a:off x="4178600" y="1462647"/>
                <a:ext cx="100173" cy="366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1" name="墨迹 100"/>
              <p14:cNvContentPartPr/>
              <p14:nvPr/>
            </p14:nvContentPartPr>
            <p14:xfrm>
              <a:off x="4354961" y="1500187"/>
              <a:ext cx="14109" cy="24251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3"/>
            </p:blipFill>
            <p:spPr>
              <a:xfrm>
                <a:off x="4354961" y="1500187"/>
                <a:ext cx="1410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2" name="墨迹 101"/>
              <p14:cNvContentPartPr/>
              <p14:nvPr/>
            </p14:nvContentPartPr>
            <p14:xfrm>
              <a:off x="4340852" y="1615803"/>
              <a:ext cx="124158" cy="5357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5"/>
            </p:blipFill>
            <p:spPr>
              <a:xfrm>
                <a:off x="4340852" y="1615803"/>
                <a:ext cx="12415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3" name="墨迹 102"/>
              <p14:cNvContentPartPr/>
              <p14:nvPr/>
            </p14:nvContentPartPr>
            <p14:xfrm>
              <a:off x="4462189" y="1487497"/>
              <a:ext cx="14109" cy="38491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7"/>
            </p:blipFill>
            <p:spPr>
              <a:xfrm>
                <a:off x="4462189" y="1487497"/>
                <a:ext cx="14109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4" name="墨迹 103"/>
              <p14:cNvContentPartPr/>
              <p14:nvPr/>
            </p14:nvContentPartPr>
            <p14:xfrm>
              <a:off x="4529030" y="1471988"/>
              <a:ext cx="130683" cy="2255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9"/>
            </p:blipFill>
            <p:spPr>
              <a:xfrm>
                <a:off x="4529030" y="1471988"/>
                <a:ext cx="1306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" name="墨迹 104"/>
              <p14:cNvContentPartPr/>
              <p14:nvPr/>
            </p14:nvContentPartPr>
            <p14:xfrm>
              <a:off x="4586347" y="1401490"/>
              <a:ext cx="31040" cy="20585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1"/>
            </p:blipFill>
            <p:spPr>
              <a:xfrm>
                <a:off x="4586347" y="1401490"/>
                <a:ext cx="3104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6" name="墨迹 105"/>
              <p14:cNvContentPartPr/>
              <p14:nvPr/>
            </p14:nvContentPartPr>
            <p14:xfrm>
              <a:off x="4696396" y="1404310"/>
              <a:ext cx="141090" cy="40042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3"/>
            </p:blipFill>
            <p:spPr>
              <a:xfrm>
                <a:off x="4696396" y="1404310"/>
                <a:ext cx="14109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墨迹 106"/>
              <p14:cNvContentPartPr/>
              <p14:nvPr/>
            </p14:nvContentPartPr>
            <p14:xfrm>
              <a:off x="4944713" y="1556585"/>
              <a:ext cx="205990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5"/>
            </p:blipFill>
            <p:spPr>
              <a:xfrm>
                <a:off x="4944713" y="1556585"/>
                <a:ext cx="20599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墨迹 107"/>
              <p14:cNvContentPartPr/>
              <p14:nvPr/>
            </p14:nvContentPartPr>
            <p14:xfrm>
              <a:off x="5025663" y="1453482"/>
              <a:ext cx="20635" cy="29203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77"/>
            </p:blipFill>
            <p:spPr>
              <a:xfrm>
                <a:off x="5025663" y="1453482"/>
                <a:ext cx="20635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9" name="墨迹 108"/>
              <p14:cNvContentPartPr/>
              <p14:nvPr/>
            </p14:nvContentPartPr>
            <p14:xfrm>
              <a:off x="5247349" y="1409950"/>
              <a:ext cx="103701" cy="33063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79"/>
            </p:blipFill>
            <p:spPr>
              <a:xfrm>
                <a:off x="5247349" y="1409950"/>
                <a:ext cx="103701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0" name="墨迹 109"/>
              <p14:cNvContentPartPr/>
              <p14:nvPr/>
            </p14:nvContentPartPr>
            <p14:xfrm>
              <a:off x="5418773" y="1391268"/>
              <a:ext cx="5643" cy="33451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1"/>
            </p:blipFill>
            <p:spPr>
              <a:xfrm>
                <a:off x="5418773" y="1391268"/>
                <a:ext cx="5643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1" name="墨迹 110"/>
              <p14:cNvContentPartPr/>
              <p14:nvPr/>
            </p14:nvContentPartPr>
            <p14:xfrm>
              <a:off x="5444874" y="1433214"/>
              <a:ext cx="120631" cy="20232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3"/>
            </p:blipFill>
            <p:spPr>
              <a:xfrm>
                <a:off x="5444874" y="1433214"/>
                <a:ext cx="12063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2" name="墨迹 111"/>
              <p14:cNvContentPartPr/>
              <p14:nvPr/>
            </p14:nvContentPartPr>
            <p14:xfrm>
              <a:off x="5588079" y="1387391"/>
              <a:ext cx="118515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5"/>
            </p:blipFill>
            <p:spPr>
              <a:xfrm>
                <a:off x="5588079" y="1387391"/>
                <a:ext cx="11851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3" name="墨迹 112"/>
              <p14:cNvContentPartPr/>
              <p14:nvPr/>
            </p14:nvContentPartPr>
            <p14:xfrm>
              <a:off x="5636050" y="1316365"/>
              <a:ext cx="36683" cy="17254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87"/>
            </p:blipFill>
            <p:spPr>
              <a:xfrm>
                <a:off x="5636050" y="1316365"/>
                <a:ext cx="36683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4" name="墨迹 113"/>
              <p14:cNvContentPartPr/>
              <p14:nvPr/>
            </p14:nvContentPartPr>
            <p14:xfrm>
              <a:off x="5751743" y="1285875"/>
              <a:ext cx="149731" cy="40888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89"/>
            </p:blipFill>
            <p:spPr>
              <a:xfrm>
                <a:off x="5751743" y="1285875"/>
                <a:ext cx="149731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5" name="墨迹 114"/>
              <p14:cNvContentPartPr/>
              <p14:nvPr/>
            </p14:nvContentPartPr>
            <p14:xfrm>
              <a:off x="6038859" y="1463528"/>
              <a:ext cx="209517" cy="1410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1"/>
            </p:blipFill>
            <p:spPr>
              <a:xfrm>
                <a:off x="6038859" y="1463528"/>
                <a:ext cx="20951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6" name="墨迹 115"/>
              <p14:cNvContentPartPr/>
              <p14:nvPr/>
            </p14:nvContentPartPr>
            <p14:xfrm>
              <a:off x="6107287" y="1362012"/>
              <a:ext cx="39506" cy="28199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3"/>
            </p:blipFill>
            <p:spPr>
              <a:xfrm>
                <a:off x="6107287" y="1362012"/>
                <a:ext cx="3950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7" name="墨迹 116"/>
              <p14:cNvContentPartPr/>
              <p14:nvPr/>
            </p14:nvContentPartPr>
            <p14:xfrm>
              <a:off x="6300579" y="1370472"/>
              <a:ext cx="173540" cy="18382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5"/>
            </p:blipFill>
            <p:spPr>
              <a:xfrm>
                <a:off x="6300579" y="1370472"/>
                <a:ext cx="173540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8" name="墨迹 117"/>
              <p14:cNvContentPartPr/>
              <p14:nvPr/>
            </p14:nvContentPartPr>
            <p14:xfrm>
              <a:off x="6589106" y="1280235"/>
              <a:ext cx="105111" cy="32922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97"/>
            </p:blipFill>
            <p:spPr>
              <a:xfrm>
                <a:off x="6589106" y="1280235"/>
                <a:ext cx="105111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9" name="墨迹 118"/>
              <p14:cNvContentPartPr/>
              <p14:nvPr/>
            </p14:nvContentPartPr>
            <p14:xfrm>
              <a:off x="6675876" y="1289752"/>
              <a:ext cx="210223" cy="30067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99"/>
            </p:blipFill>
            <p:spPr>
              <a:xfrm>
                <a:off x="6675876" y="1289752"/>
                <a:ext cx="21022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20" name="墨迹 119"/>
              <p14:cNvContentPartPr/>
              <p14:nvPr/>
            </p14:nvContentPartPr>
            <p14:xfrm>
              <a:off x="6965109" y="1421230"/>
              <a:ext cx="90297" cy="1184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1"/>
            </p:blipFill>
            <p:spPr>
              <a:xfrm>
                <a:off x="6965109" y="1421230"/>
                <a:ext cx="9029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21" name="墨迹 120"/>
              <p14:cNvContentPartPr/>
              <p14:nvPr/>
            </p14:nvContentPartPr>
            <p14:xfrm>
              <a:off x="7077980" y="1208856"/>
              <a:ext cx="107227" cy="15403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3"/>
            </p:blipFill>
            <p:spPr>
              <a:xfrm>
                <a:off x="7077980" y="1208856"/>
                <a:ext cx="107227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22" name="墨迹 121"/>
              <p14:cNvContentPartPr/>
              <p14:nvPr/>
            </p14:nvContentPartPr>
            <p14:xfrm>
              <a:off x="7162633" y="1263315"/>
              <a:ext cx="87475" cy="112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5"/>
            </p:blipFill>
            <p:spPr>
              <a:xfrm>
                <a:off x="7162633" y="1263315"/>
                <a:ext cx="8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23" name="墨迹 122"/>
              <p14:cNvContentPartPr/>
              <p14:nvPr/>
            </p14:nvContentPartPr>
            <p14:xfrm>
              <a:off x="7199316" y="1204097"/>
              <a:ext cx="25397" cy="14945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07"/>
            </p:blipFill>
            <p:spPr>
              <a:xfrm>
                <a:off x="7199316" y="1204097"/>
                <a:ext cx="2539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24" name="墨迹 123"/>
              <p14:cNvContentPartPr/>
              <p14:nvPr/>
            </p14:nvContentPartPr>
            <p14:xfrm>
              <a:off x="7252930" y="1168849"/>
              <a:ext cx="127862" cy="39619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09"/>
            </p:blipFill>
            <p:spPr>
              <a:xfrm>
                <a:off x="7252930" y="1168849"/>
                <a:ext cx="127862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5" name="墨迹 124"/>
              <p14:cNvContentPartPr/>
              <p14:nvPr/>
            </p14:nvContentPartPr>
            <p14:xfrm>
              <a:off x="7515356" y="1336633"/>
              <a:ext cx="183416" cy="169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1"/>
            </p:blipFill>
            <p:spPr>
              <a:xfrm>
                <a:off x="7515356" y="1336633"/>
                <a:ext cx="1834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6" name="墨迹 125"/>
              <p14:cNvContentPartPr/>
              <p14:nvPr/>
            </p14:nvContentPartPr>
            <p14:xfrm>
              <a:off x="7598599" y="1194228"/>
              <a:ext cx="15519" cy="2862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3"/>
            </p:blipFill>
            <p:spPr>
              <a:xfrm>
                <a:off x="7598599" y="1194228"/>
                <a:ext cx="1551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7" name="墨迹 126"/>
              <p14:cNvContentPartPr/>
              <p14:nvPr/>
            </p14:nvContentPartPr>
            <p14:xfrm>
              <a:off x="7834217" y="1133600"/>
              <a:ext cx="152376" cy="38562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5"/>
            </p:blipFill>
            <p:spPr>
              <a:xfrm>
                <a:off x="7834217" y="1133600"/>
                <a:ext cx="152376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8" name="墨迹 127"/>
              <p14:cNvContentPartPr/>
              <p14:nvPr/>
            </p14:nvContentPartPr>
            <p14:xfrm>
              <a:off x="7937741" y="1229476"/>
              <a:ext cx="139150" cy="27282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17"/>
            </p:blipFill>
            <p:spPr>
              <a:xfrm>
                <a:off x="7937741" y="1229476"/>
                <a:ext cx="13915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9" name="墨迹 128"/>
              <p14:cNvContentPartPr/>
              <p14:nvPr/>
            </p14:nvContentPartPr>
            <p14:xfrm>
              <a:off x="8026099" y="1242695"/>
              <a:ext cx="163663" cy="2180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19"/>
            </p:blipFill>
            <p:spPr>
              <a:xfrm>
                <a:off x="8026099" y="1242695"/>
                <a:ext cx="16366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0" name="墨迹 129"/>
              <p14:cNvContentPartPr/>
              <p14:nvPr/>
            </p14:nvContentPartPr>
            <p14:xfrm>
              <a:off x="8229266" y="1364832"/>
              <a:ext cx="90298" cy="8741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1"/>
            </p:blipFill>
            <p:spPr>
              <a:xfrm>
                <a:off x="8229266" y="1364832"/>
                <a:ext cx="9029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31" name="墨迹 130"/>
              <p14:cNvContentPartPr/>
              <p14:nvPr/>
            </p14:nvContentPartPr>
            <p14:xfrm>
              <a:off x="8404217" y="1248511"/>
              <a:ext cx="242673" cy="17271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3"/>
            </p:blipFill>
            <p:spPr>
              <a:xfrm>
                <a:off x="8404217" y="1248511"/>
                <a:ext cx="24267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32" name="墨迹 131"/>
              <p14:cNvContentPartPr/>
              <p14:nvPr/>
            </p14:nvContentPartPr>
            <p14:xfrm>
              <a:off x="8663821" y="1189293"/>
              <a:ext cx="28218" cy="42651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5"/>
            </p:blipFill>
            <p:spPr>
              <a:xfrm>
                <a:off x="8663821" y="1189293"/>
                <a:ext cx="28218" cy="426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33" name="墨迹 132"/>
              <p14:cNvContentPartPr/>
              <p14:nvPr/>
            </p14:nvContentPartPr>
            <p14:xfrm>
              <a:off x="8748474" y="1178718"/>
              <a:ext cx="129802" cy="2819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27"/>
            </p:blipFill>
            <p:spPr>
              <a:xfrm>
                <a:off x="8748474" y="1178718"/>
                <a:ext cx="1298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4" name="墨迹 133"/>
              <p14:cNvContentPartPr/>
              <p14:nvPr/>
            </p14:nvContentPartPr>
            <p14:xfrm>
              <a:off x="8813375" y="1130251"/>
              <a:ext cx="25396" cy="14152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29"/>
            </p:blipFill>
            <p:spPr>
              <a:xfrm>
                <a:off x="8813375" y="1130251"/>
                <a:ext cx="25396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5" name="墨迹 134"/>
              <p14:cNvContentPartPr/>
              <p14:nvPr/>
            </p14:nvContentPartPr>
            <p14:xfrm>
              <a:off x="8824663" y="1085133"/>
              <a:ext cx="121336" cy="40377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1"/>
            </p:blipFill>
            <p:spPr>
              <a:xfrm>
                <a:off x="8824663" y="1085133"/>
                <a:ext cx="121336" cy="403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6" name="墨迹 135"/>
              <p14:cNvContentPartPr/>
              <p14:nvPr/>
            </p14:nvContentPartPr>
            <p14:xfrm>
              <a:off x="9149167" y="1173078"/>
              <a:ext cx="162959" cy="5075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3"/>
            </p:blipFill>
            <p:spPr>
              <a:xfrm>
                <a:off x="9149167" y="1173078"/>
                <a:ext cx="16295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7" name="墨迹 136"/>
              <p14:cNvContentPartPr/>
              <p14:nvPr/>
            </p14:nvContentPartPr>
            <p14:xfrm>
              <a:off x="9103313" y="1297154"/>
              <a:ext cx="223627" cy="1692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35"/>
            </p:blipFill>
            <p:spPr>
              <a:xfrm>
                <a:off x="9103313" y="1297154"/>
                <a:ext cx="22362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8" name="墨迹 137"/>
              <p14:cNvContentPartPr/>
              <p14:nvPr/>
            </p14:nvContentPartPr>
            <p14:xfrm>
              <a:off x="9538573" y="1094121"/>
              <a:ext cx="172129" cy="19915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37"/>
            </p:blipFill>
            <p:spPr>
              <a:xfrm>
                <a:off x="9538573" y="1094121"/>
                <a:ext cx="172129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9" name="墨迹 138"/>
              <p14:cNvContentPartPr/>
              <p14:nvPr/>
            </p14:nvContentPartPr>
            <p14:xfrm>
              <a:off x="9815108" y="1015164"/>
              <a:ext cx="146732" cy="32922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39"/>
            </p:blipFill>
            <p:spPr>
              <a:xfrm>
                <a:off x="9815108" y="1015164"/>
                <a:ext cx="146732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40" name="墨迹 139"/>
              <p14:cNvContentPartPr/>
              <p14:nvPr/>
            </p14:nvContentPartPr>
            <p14:xfrm>
              <a:off x="9916692" y="1065922"/>
              <a:ext cx="118515" cy="25714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1"/>
            </p:blipFill>
            <p:spPr>
              <a:xfrm>
                <a:off x="9916692" y="1065922"/>
                <a:ext cx="118515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41" name="墨迹 140"/>
              <p14:cNvContentPartPr/>
              <p14:nvPr/>
            </p14:nvContentPartPr>
            <p14:xfrm>
              <a:off x="10069068" y="1062221"/>
              <a:ext cx="235618" cy="20461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3"/>
            </p:blipFill>
            <p:spPr>
              <a:xfrm>
                <a:off x="10069068" y="1062221"/>
                <a:ext cx="235618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42" name="墨迹 141"/>
              <p14:cNvContentPartPr/>
              <p14:nvPr/>
            </p14:nvContentPartPr>
            <p14:xfrm>
              <a:off x="10221444" y="1165676"/>
              <a:ext cx="56436" cy="43884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45"/>
            </p:blipFill>
            <p:spPr>
              <a:xfrm>
                <a:off x="10221444" y="1165676"/>
                <a:ext cx="56436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43" name="墨迹 142"/>
              <p14:cNvContentPartPr/>
              <p14:nvPr/>
            </p14:nvContentPartPr>
            <p14:xfrm>
              <a:off x="10316679" y="1015164"/>
              <a:ext cx="113577" cy="12266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47"/>
            </p:blipFill>
            <p:spPr>
              <a:xfrm>
                <a:off x="10316679" y="1015164"/>
                <a:ext cx="11357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4" name="墨迹 143"/>
              <p14:cNvContentPartPr/>
              <p14:nvPr/>
            </p14:nvContentPartPr>
            <p14:xfrm>
              <a:off x="10407682" y="1050413"/>
              <a:ext cx="118515" cy="2678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49"/>
            </p:blipFill>
            <p:spPr>
              <a:xfrm>
                <a:off x="10407682" y="1050413"/>
                <a:ext cx="11851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5" name="墨迹 144"/>
              <p14:cNvContentPartPr/>
              <p14:nvPr/>
            </p14:nvContentPartPr>
            <p14:xfrm>
              <a:off x="10424613" y="924927"/>
              <a:ext cx="180594" cy="44836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1"/>
            </p:blipFill>
            <p:spPr>
              <a:xfrm>
                <a:off x="10424613" y="924927"/>
                <a:ext cx="180594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6" name="墨迹 145"/>
              <p14:cNvContentPartPr/>
              <p14:nvPr/>
            </p14:nvContentPartPr>
            <p14:xfrm>
              <a:off x="10690565" y="1139240"/>
              <a:ext cx="208106" cy="1691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3"/>
            </p:blipFill>
            <p:spPr>
              <a:xfrm>
                <a:off x="10690565" y="1139240"/>
                <a:ext cx="2081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7" name="墨迹 146"/>
              <p14:cNvContentPartPr/>
              <p14:nvPr/>
            </p14:nvContentPartPr>
            <p14:xfrm>
              <a:off x="10754761" y="1036666"/>
              <a:ext cx="31039" cy="32252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55"/>
            </p:blipFill>
            <p:spPr>
              <a:xfrm>
                <a:off x="10754761" y="1036666"/>
                <a:ext cx="31039" cy="322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8" name="墨迹 147"/>
              <p14:cNvContentPartPr/>
              <p14:nvPr/>
            </p14:nvContentPartPr>
            <p14:xfrm>
              <a:off x="10972038" y="1032083"/>
              <a:ext cx="124159" cy="30737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57"/>
            </p:blipFill>
            <p:spPr>
              <a:xfrm>
                <a:off x="10972038" y="1032083"/>
                <a:ext cx="124159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9" name="墨迹 148"/>
              <p14:cNvContentPartPr/>
              <p14:nvPr/>
            </p14:nvContentPartPr>
            <p14:xfrm>
              <a:off x="11228291" y="1032083"/>
              <a:ext cx="319390" cy="20620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59"/>
            </p:blipFill>
            <p:spPr>
              <a:xfrm>
                <a:off x="11228291" y="1032083"/>
                <a:ext cx="319390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0" name="墨迹 149"/>
              <p14:cNvContentPartPr/>
              <p14:nvPr/>
            </p14:nvContentPartPr>
            <p14:xfrm>
              <a:off x="11530750" y="1010053"/>
              <a:ext cx="33861" cy="40835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1"/>
            </p:blipFill>
            <p:spPr>
              <a:xfrm>
                <a:off x="11530750" y="1010053"/>
                <a:ext cx="33861" cy="408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51" name="墨迹 150"/>
              <p14:cNvContentPartPr/>
              <p14:nvPr/>
            </p14:nvContentPartPr>
            <p14:xfrm>
              <a:off x="11626691" y="1037723"/>
              <a:ext cx="155198" cy="3947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3"/>
            </p:blipFill>
            <p:spPr>
              <a:xfrm>
                <a:off x="11626691" y="1037723"/>
                <a:ext cx="1551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52" name="墨迹 151"/>
              <p14:cNvContentPartPr/>
              <p14:nvPr/>
            </p14:nvContentPartPr>
            <p14:xfrm>
              <a:off x="11629513" y="896728"/>
              <a:ext cx="217276" cy="40042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65"/>
            </p:blipFill>
            <p:spPr>
              <a:xfrm>
                <a:off x="11629513" y="896728"/>
                <a:ext cx="21727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3" name="墨迹 152"/>
              <p14:cNvContentPartPr/>
              <p14:nvPr/>
            </p14:nvContentPartPr>
            <p14:xfrm>
              <a:off x="7863317" y="547060"/>
              <a:ext cx="2406097" cy="26507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67"/>
            </p:blipFill>
            <p:spPr>
              <a:xfrm>
                <a:off x="7863317" y="547060"/>
                <a:ext cx="240609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4" name="墨迹 153"/>
              <p14:cNvContentPartPr/>
              <p14:nvPr/>
            </p14:nvContentPartPr>
            <p14:xfrm>
              <a:off x="9436989" y="671136"/>
              <a:ext cx="564356" cy="34772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69"/>
            </p:blipFill>
            <p:spPr>
              <a:xfrm>
                <a:off x="9436989" y="671136"/>
                <a:ext cx="564356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5" name="墨迹 154"/>
              <p14:cNvContentPartPr/>
              <p14:nvPr/>
            </p14:nvContentPartPr>
            <p14:xfrm>
              <a:off x="9843325" y="741634"/>
              <a:ext cx="403515" cy="30525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1"/>
            </p:blipFill>
            <p:spPr>
              <a:xfrm>
                <a:off x="9843325" y="741634"/>
                <a:ext cx="403515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6" name="墨迹 155"/>
              <p14:cNvContentPartPr/>
              <p14:nvPr/>
            </p14:nvContentPartPr>
            <p14:xfrm>
              <a:off x="6240969" y="1646822"/>
              <a:ext cx="2741714" cy="10010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3"/>
            </p:blipFill>
            <p:spPr>
              <a:xfrm>
                <a:off x="6240969" y="1646822"/>
                <a:ext cx="2741714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7" name="墨迹 156"/>
              <p14:cNvContentPartPr/>
              <p14:nvPr/>
            </p14:nvContentPartPr>
            <p14:xfrm>
              <a:off x="6904970" y="1990850"/>
              <a:ext cx="127861" cy="3003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75"/>
            </p:blipFill>
            <p:spPr>
              <a:xfrm>
                <a:off x="6904970" y="1990850"/>
                <a:ext cx="127861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8" name="墨迹 157"/>
              <p14:cNvContentPartPr/>
              <p14:nvPr/>
            </p14:nvContentPartPr>
            <p14:xfrm>
              <a:off x="7010257" y="2006359"/>
              <a:ext cx="129802" cy="18188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77"/>
            </p:blipFill>
            <p:spPr>
              <a:xfrm>
                <a:off x="7010257" y="2006359"/>
                <a:ext cx="12980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9" name="墨迹 158"/>
              <p14:cNvContentPartPr/>
              <p14:nvPr/>
            </p14:nvContentPartPr>
            <p14:xfrm>
              <a:off x="7182033" y="2092366"/>
              <a:ext cx="116046" cy="13042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79"/>
            </p:blipFill>
            <p:spPr>
              <a:xfrm>
                <a:off x="7182033" y="2092366"/>
                <a:ext cx="116046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60" name="墨迹 159"/>
              <p14:cNvContentPartPr/>
              <p14:nvPr/>
            </p14:nvContentPartPr>
            <p14:xfrm>
              <a:off x="7352927" y="1948551"/>
              <a:ext cx="55201" cy="10433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1"/>
            </p:blipFill>
            <p:spPr>
              <a:xfrm>
                <a:off x="7352927" y="1948551"/>
                <a:ext cx="55201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61" name="墨迹 160"/>
              <p14:cNvContentPartPr/>
              <p14:nvPr/>
            </p14:nvContentPartPr>
            <p14:xfrm>
              <a:off x="7410950" y="1968291"/>
              <a:ext cx="90297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3"/>
            </p:blipFill>
            <p:spPr>
              <a:xfrm>
                <a:off x="7410950" y="1968291"/>
                <a:ext cx="9029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62" name="墨迹 161"/>
              <p14:cNvContentPartPr/>
              <p14:nvPr/>
            </p14:nvContentPartPr>
            <p14:xfrm>
              <a:off x="7464564" y="1877173"/>
              <a:ext cx="31039" cy="18135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85"/>
            </p:blipFill>
            <p:spPr>
              <a:xfrm>
                <a:off x="7464564" y="1877173"/>
                <a:ext cx="31039" cy="181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3" name="墨迹 162"/>
              <p14:cNvContentPartPr/>
              <p14:nvPr/>
            </p14:nvContentPartPr>
            <p14:xfrm>
              <a:off x="7614118" y="2048658"/>
              <a:ext cx="138268" cy="2114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87"/>
            </p:blipFill>
            <p:spPr>
              <a:xfrm>
                <a:off x="7614118" y="2048658"/>
                <a:ext cx="13826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4" name="墨迹 163"/>
              <p14:cNvContentPartPr/>
              <p14:nvPr/>
            </p14:nvContentPartPr>
            <p14:xfrm>
              <a:off x="7634929" y="2126205"/>
              <a:ext cx="165427" cy="370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89"/>
            </p:blipFill>
            <p:spPr>
              <a:xfrm>
                <a:off x="7634929" y="2126205"/>
                <a:ext cx="165427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5" name="墨迹 164"/>
              <p14:cNvContentPartPr/>
              <p14:nvPr/>
            </p14:nvContentPartPr>
            <p14:xfrm>
              <a:off x="7944972" y="1932337"/>
              <a:ext cx="131919" cy="24603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1"/>
            </p:blipFill>
            <p:spPr>
              <a:xfrm>
                <a:off x="7944972" y="1932337"/>
                <a:ext cx="131919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6" name="墨迹 165"/>
              <p14:cNvContentPartPr/>
              <p14:nvPr/>
            </p14:nvContentPartPr>
            <p14:xfrm>
              <a:off x="8037385" y="1955249"/>
              <a:ext cx="174951" cy="16813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3"/>
            </p:blipFill>
            <p:spPr>
              <a:xfrm>
                <a:off x="8037385" y="1955249"/>
                <a:ext cx="174951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7" name="墨迹 166"/>
              <p14:cNvContentPartPr/>
              <p14:nvPr/>
            </p14:nvContentPartPr>
            <p14:xfrm>
              <a:off x="8254487" y="2047248"/>
              <a:ext cx="93295" cy="6186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95"/>
            </p:blipFill>
            <p:spPr>
              <a:xfrm>
                <a:off x="8254487" y="2047248"/>
                <a:ext cx="93295" cy="61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8" name="墨迹 167"/>
              <p14:cNvContentPartPr/>
              <p14:nvPr/>
            </p14:nvContentPartPr>
            <p14:xfrm>
              <a:off x="8440018" y="1977808"/>
              <a:ext cx="218159" cy="13870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97"/>
            </p:blipFill>
            <p:spPr>
              <a:xfrm>
                <a:off x="8440018" y="1977808"/>
                <a:ext cx="21815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9" name="墨迹 168"/>
              <p14:cNvContentPartPr/>
              <p14:nvPr/>
            </p14:nvContentPartPr>
            <p14:xfrm>
              <a:off x="8655356" y="1916122"/>
              <a:ext cx="8465" cy="35389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99"/>
            </p:blipFill>
            <p:spPr>
              <a:xfrm>
                <a:off x="8655356" y="1916122"/>
                <a:ext cx="8465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70" name="墨迹 169"/>
              <p14:cNvContentPartPr/>
              <p14:nvPr/>
            </p14:nvContentPartPr>
            <p14:xfrm>
              <a:off x="8708969" y="1883694"/>
              <a:ext cx="129802" cy="39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1"/>
            </p:blipFill>
            <p:spPr>
              <a:xfrm>
                <a:off x="8708969" y="1883694"/>
                <a:ext cx="12980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71" name="墨迹 170"/>
              <p14:cNvContentPartPr/>
              <p14:nvPr/>
            </p14:nvContentPartPr>
            <p14:xfrm>
              <a:off x="8790801" y="1799097"/>
              <a:ext cx="19753" cy="18329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3"/>
            </p:blipFill>
            <p:spPr>
              <a:xfrm>
                <a:off x="8790801" y="1799097"/>
                <a:ext cx="19753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72" name="墨迹 171"/>
              <p14:cNvContentPartPr/>
              <p14:nvPr/>
            </p14:nvContentPartPr>
            <p14:xfrm>
              <a:off x="2805803" y="2848100"/>
              <a:ext cx="66312" cy="8459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05"/>
            </p:blipFill>
            <p:spPr>
              <a:xfrm>
                <a:off x="2805803" y="2848100"/>
                <a:ext cx="66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73" name="墨迹 172"/>
              <p14:cNvContentPartPr/>
              <p14:nvPr/>
            </p14:nvContentPartPr>
            <p14:xfrm>
              <a:off x="2700692" y="3011654"/>
              <a:ext cx="74071" cy="7331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07"/>
            </p:blipFill>
            <p:spPr>
              <a:xfrm>
                <a:off x="2700692" y="3011654"/>
                <a:ext cx="7407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74" name="墨迹 173"/>
              <p14:cNvContentPartPr/>
              <p14:nvPr/>
            </p14:nvContentPartPr>
            <p14:xfrm>
              <a:off x="2963823" y="3039853"/>
              <a:ext cx="39505" cy="3101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09"/>
            </p:blipFill>
            <p:spPr>
              <a:xfrm>
                <a:off x="2963823" y="3039853"/>
                <a:ext cx="3950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75" name="墨迹 174"/>
              <p14:cNvContentPartPr/>
              <p14:nvPr/>
            </p14:nvContentPartPr>
            <p14:xfrm>
              <a:off x="6668821" y="2408195"/>
              <a:ext cx="37742" cy="4635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1"/>
            </p:blipFill>
            <p:spPr>
              <a:xfrm>
                <a:off x="6668821" y="2408195"/>
                <a:ext cx="37742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6" name="墨迹 175"/>
              <p14:cNvContentPartPr/>
              <p14:nvPr/>
            </p14:nvContentPartPr>
            <p14:xfrm>
              <a:off x="4109466" y="2702875"/>
              <a:ext cx="93119" cy="3764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3"/>
            </p:blipFill>
            <p:spPr>
              <a:xfrm>
                <a:off x="4109466" y="2702875"/>
                <a:ext cx="93119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77" name="墨迹 176"/>
              <p14:cNvContentPartPr/>
              <p14:nvPr/>
            </p14:nvContentPartPr>
            <p14:xfrm>
              <a:off x="4273129" y="2756100"/>
              <a:ext cx="33862" cy="24568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15"/>
            </p:blipFill>
            <p:spPr>
              <a:xfrm>
                <a:off x="4273129" y="2756100"/>
                <a:ext cx="33862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8" name="墨迹 177"/>
              <p14:cNvContentPartPr/>
              <p14:nvPr/>
            </p14:nvContentPartPr>
            <p14:xfrm>
              <a:off x="4284416" y="2848100"/>
              <a:ext cx="104406" cy="8459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17"/>
            </p:blipFill>
            <p:spPr>
              <a:xfrm>
                <a:off x="4284416" y="2848100"/>
                <a:ext cx="1044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9" name="墨迹 178"/>
              <p14:cNvContentPartPr/>
              <p14:nvPr/>
            </p14:nvContentPartPr>
            <p14:xfrm>
              <a:off x="4408575" y="2694415"/>
              <a:ext cx="15520" cy="4666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19"/>
            </p:blipFill>
            <p:spPr>
              <a:xfrm>
                <a:off x="4408575" y="2694415"/>
                <a:ext cx="15520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80" name="墨迹 179"/>
              <p14:cNvContentPartPr/>
              <p14:nvPr/>
            </p14:nvContentPartPr>
            <p14:xfrm>
              <a:off x="4468890" y="2736714"/>
              <a:ext cx="148497" cy="5498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1"/>
            </p:blipFill>
            <p:spPr>
              <a:xfrm>
                <a:off x="4468890" y="2736714"/>
                <a:ext cx="148497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81" name="墨迹 180"/>
              <p14:cNvContentPartPr/>
              <p14:nvPr/>
            </p14:nvContentPartPr>
            <p14:xfrm>
              <a:off x="4549664" y="2670446"/>
              <a:ext cx="28218" cy="1522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3"/>
            </p:blipFill>
            <p:spPr>
              <a:xfrm>
                <a:off x="4549664" y="2670446"/>
                <a:ext cx="2821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82" name="墨迹 181"/>
              <p14:cNvContentPartPr/>
              <p14:nvPr/>
            </p14:nvContentPartPr>
            <p14:xfrm>
              <a:off x="4580703" y="2650707"/>
              <a:ext cx="132624" cy="36447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25"/>
            </p:blipFill>
            <p:spPr>
              <a:xfrm>
                <a:off x="4580703" y="2650707"/>
                <a:ext cx="132624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83" name="墨迹 182"/>
              <p14:cNvContentPartPr/>
              <p14:nvPr/>
            </p14:nvContentPartPr>
            <p14:xfrm>
              <a:off x="4809268" y="2786062"/>
              <a:ext cx="112871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27"/>
            </p:blipFill>
            <p:spPr>
              <a:xfrm>
                <a:off x="4809268" y="2786062"/>
                <a:ext cx="1128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84" name="墨迹 183"/>
              <p14:cNvContentPartPr/>
              <p14:nvPr/>
            </p14:nvContentPartPr>
            <p14:xfrm>
              <a:off x="4871347" y="2698469"/>
              <a:ext cx="22574" cy="27088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29"/>
            </p:blipFill>
            <p:spPr>
              <a:xfrm>
                <a:off x="4871347" y="2698469"/>
                <a:ext cx="22574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85" name="墨迹 184"/>
              <p14:cNvContentPartPr/>
              <p14:nvPr/>
            </p14:nvContentPartPr>
            <p14:xfrm>
              <a:off x="5070812" y="2664806"/>
              <a:ext cx="94000" cy="35601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1"/>
            </p:blipFill>
            <p:spPr>
              <a:xfrm>
                <a:off x="5070812" y="2664806"/>
                <a:ext cx="94000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86" name="墨迹 185"/>
              <p14:cNvContentPartPr/>
              <p14:nvPr/>
            </p14:nvContentPartPr>
            <p14:xfrm>
              <a:off x="5226891" y="2714154"/>
              <a:ext cx="16931" cy="3200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3"/>
            </p:blipFill>
            <p:spPr>
              <a:xfrm>
                <a:off x="5226891" y="2714154"/>
                <a:ext cx="16931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87" name="墨迹 186"/>
              <p14:cNvContentPartPr/>
              <p14:nvPr/>
            </p14:nvContentPartPr>
            <p14:xfrm>
              <a:off x="5248055" y="2721909"/>
              <a:ext cx="165074" cy="227707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35"/>
            </p:blipFill>
            <p:spPr>
              <a:xfrm>
                <a:off x="5248055" y="2721909"/>
                <a:ext cx="16507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8" name="墨迹 187"/>
              <p14:cNvContentPartPr/>
              <p14:nvPr/>
            </p14:nvContentPartPr>
            <p14:xfrm>
              <a:off x="5396198" y="2678906"/>
              <a:ext cx="152377" cy="3947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37"/>
            </p:blipFill>
            <p:spPr>
              <a:xfrm>
                <a:off x="5396198" y="2678906"/>
                <a:ext cx="1523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9" name="墨迹 188"/>
              <p14:cNvContentPartPr/>
              <p14:nvPr/>
            </p14:nvContentPartPr>
            <p14:xfrm>
              <a:off x="5500604" y="2614048"/>
              <a:ext cx="19753" cy="14663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39"/>
            </p:blipFill>
            <p:spPr>
              <a:xfrm>
                <a:off x="5500604" y="2614048"/>
                <a:ext cx="1975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90" name="墨迹 189"/>
              <p14:cNvContentPartPr/>
              <p14:nvPr/>
            </p14:nvContentPartPr>
            <p14:xfrm>
              <a:off x="5621941" y="2577389"/>
              <a:ext cx="118515" cy="43426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1"/>
            </p:blipFill>
            <p:spPr>
              <a:xfrm>
                <a:off x="5621941" y="2577389"/>
                <a:ext cx="118515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91" name="墨迹 190"/>
              <p14:cNvContentPartPr/>
              <p14:nvPr/>
            </p14:nvContentPartPr>
            <p14:xfrm>
              <a:off x="5994416" y="2815671"/>
              <a:ext cx="161724" cy="2678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3"/>
            </p:blipFill>
            <p:spPr>
              <a:xfrm>
                <a:off x="5994416" y="2815671"/>
                <a:ext cx="16172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92" name="墨迹 191"/>
              <p14:cNvContentPartPr/>
              <p14:nvPr/>
            </p14:nvContentPartPr>
            <p14:xfrm>
              <a:off x="5969726" y="2932697"/>
              <a:ext cx="233502" cy="84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45"/>
            </p:blipFill>
            <p:spPr>
              <a:xfrm>
                <a:off x="5969726" y="2932697"/>
                <a:ext cx="23350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93" name="墨迹 192"/>
              <p14:cNvContentPartPr/>
              <p14:nvPr/>
            </p14:nvContentPartPr>
            <p14:xfrm>
              <a:off x="6643426" y="2622508"/>
              <a:ext cx="124158" cy="394786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47"/>
            </p:blipFill>
            <p:spPr>
              <a:xfrm>
                <a:off x="6643426" y="2622508"/>
                <a:ext cx="124158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94" name="墨迹 193"/>
              <p14:cNvContentPartPr/>
              <p14:nvPr/>
            </p14:nvContentPartPr>
            <p14:xfrm>
              <a:off x="6781693" y="2664277"/>
              <a:ext cx="132624" cy="32252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49"/>
            </p:blipFill>
            <p:spPr>
              <a:xfrm>
                <a:off x="6781693" y="2664277"/>
                <a:ext cx="132624" cy="322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5" name="墨迹 194"/>
              <p14:cNvContentPartPr/>
              <p14:nvPr/>
            </p14:nvContentPartPr>
            <p14:xfrm>
              <a:off x="6897386" y="2709220"/>
              <a:ext cx="150965" cy="22629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1"/>
            </p:blipFill>
            <p:spPr>
              <a:xfrm>
                <a:off x="6897386" y="2709220"/>
                <a:ext cx="15096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6" name="墨迹 195"/>
              <p14:cNvContentPartPr/>
              <p14:nvPr/>
            </p14:nvContentPartPr>
            <p14:xfrm>
              <a:off x="7098438" y="2776897"/>
              <a:ext cx="120631" cy="13835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3"/>
            </p:blipFill>
            <p:spPr>
              <a:xfrm>
                <a:off x="7098438" y="2776897"/>
                <a:ext cx="120631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7" name="墨迹 196"/>
              <p14:cNvContentPartPr/>
              <p14:nvPr/>
            </p14:nvContentPartPr>
            <p14:xfrm>
              <a:off x="7257868" y="2584439"/>
              <a:ext cx="88181" cy="14328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55"/>
            </p:blipFill>
            <p:spPr>
              <a:xfrm>
                <a:off x="7257868" y="2584439"/>
                <a:ext cx="88181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8" name="墨迹 197"/>
              <p14:cNvContentPartPr/>
              <p14:nvPr/>
            </p14:nvContentPartPr>
            <p14:xfrm>
              <a:off x="7343227" y="2633787"/>
              <a:ext cx="110050" cy="564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57"/>
            </p:blipFill>
            <p:spPr>
              <a:xfrm>
                <a:off x="7343227" y="2633787"/>
                <a:ext cx="1100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9" name="墨迹 198"/>
              <p14:cNvContentPartPr/>
              <p14:nvPr/>
            </p14:nvContentPartPr>
            <p14:xfrm>
              <a:off x="7401603" y="2568930"/>
              <a:ext cx="3703" cy="16919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59"/>
            </p:blipFill>
            <p:spPr>
              <a:xfrm>
                <a:off x="7401603" y="2568930"/>
                <a:ext cx="370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00" name="墨迹 199"/>
              <p14:cNvContentPartPr/>
              <p14:nvPr/>
            </p14:nvContentPartPr>
            <p14:xfrm>
              <a:off x="7436346" y="2537911"/>
              <a:ext cx="228564" cy="43990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1"/>
            </p:blipFill>
            <p:spPr>
              <a:xfrm>
                <a:off x="7436346" y="2537911"/>
                <a:ext cx="228564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01" name="墨迹 200"/>
              <p14:cNvContentPartPr/>
              <p14:nvPr/>
            </p14:nvContentPartPr>
            <p14:xfrm>
              <a:off x="7879366" y="2735304"/>
              <a:ext cx="251139" cy="1127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3"/>
            </p:blipFill>
            <p:spPr>
              <a:xfrm>
                <a:off x="7879366" y="2735304"/>
                <a:ext cx="25113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02" name="墨迹 201"/>
              <p14:cNvContentPartPr/>
              <p14:nvPr/>
            </p14:nvContentPartPr>
            <p14:xfrm>
              <a:off x="7969663" y="2604883"/>
              <a:ext cx="22574" cy="34191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65"/>
            </p:blipFill>
            <p:spPr>
              <a:xfrm>
                <a:off x="7969663" y="2604883"/>
                <a:ext cx="22574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03" name="墨迹 202"/>
              <p14:cNvContentPartPr/>
              <p14:nvPr/>
            </p14:nvContentPartPr>
            <p14:xfrm>
              <a:off x="8449366" y="2567520"/>
              <a:ext cx="141089" cy="30736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67"/>
            </p:blipFill>
            <p:spPr>
              <a:xfrm>
                <a:off x="8449366" y="2567520"/>
                <a:ext cx="1410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04" name="墨迹 203"/>
              <p14:cNvContentPartPr/>
              <p14:nvPr/>
            </p14:nvContentPartPr>
            <p14:xfrm>
              <a:off x="8635603" y="2547075"/>
              <a:ext cx="225743" cy="442020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69"/>
            </p:blipFill>
            <p:spPr>
              <a:xfrm>
                <a:off x="8635603" y="2547075"/>
                <a:ext cx="225743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5" name="墨迹 204"/>
              <p14:cNvContentPartPr/>
              <p14:nvPr/>
            </p14:nvContentPartPr>
            <p14:xfrm>
              <a:off x="9002435" y="2636607"/>
              <a:ext cx="174950" cy="1410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1"/>
            </p:blipFill>
            <p:spPr>
              <a:xfrm>
                <a:off x="9002435" y="2636607"/>
                <a:ext cx="17495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6" name="墨迹 205"/>
              <p14:cNvContentPartPr/>
              <p14:nvPr/>
            </p14:nvContentPartPr>
            <p14:xfrm>
              <a:off x="9075801" y="2504072"/>
              <a:ext cx="191881" cy="40606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3"/>
            </p:blipFill>
            <p:spPr>
              <a:xfrm>
                <a:off x="9075801" y="2504072"/>
                <a:ext cx="191881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7" name="墨迹 206"/>
              <p14:cNvContentPartPr/>
              <p14:nvPr/>
            </p14:nvContentPartPr>
            <p14:xfrm>
              <a:off x="3392734" y="3496677"/>
              <a:ext cx="124158" cy="27141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75"/>
            </p:blipFill>
            <p:spPr>
              <a:xfrm>
                <a:off x="3392734" y="3496677"/>
                <a:ext cx="124158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8" name="墨迹 207"/>
              <p14:cNvContentPartPr/>
              <p14:nvPr/>
            </p14:nvContentPartPr>
            <p14:xfrm>
              <a:off x="3522535" y="3472884"/>
              <a:ext cx="163664" cy="41294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77"/>
            </p:blipFill>
            <p:spPr>
              <a:xfrm>
                <a:off x="3522535" y="3472884"/>
                <a:ext cx="163664" cy="412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9" name="墨迹 208"/>
              <p14:cNvContentPartPr/>
              <p14:nvPr/>
            </p14:nvContentPartPr>
            <p14:xfrm>
              <a:off x="3855506" y="3502317"/>
              <a:ext cx="208812" cy="23193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79"/>
            </p:blipFill>
            <p:spPr>
              <a:xfrm>
                <a:off x="3855506" y="3502317"/>
                <a:ext cx="20881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10" name="墨迹 209"/>
              <p14:cNvContentPartPr/>
              <p14:nvPr/>
            </p14:nvContentPartPr>
            <p14:xfrm>
              <a:off x="4148971" y="3419659"/>
              <a:ext cx="150436" cy="52256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1"/>
            </p:blipFill>
            <p:spPr>
              <a:xfrm>
                <a:off x="4148971" y="3419659"/>
                <a:ext cx="150436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11" name="墨迹 210"/>
              <p14:cNvContentPartPr/>
              <p14:nvPr/>
            </p14:nvContentPartPr>
            <p14:xfrm>
              <a:off x="5209960" y="3547435"/>
              <a:ext cx="33862" cy="2256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3"/>
            </p:blipFill>
            <p:spPr>
              <a:xfrm>
                <a:off x="5209960" y="3547435"/>
                <a:ext cx="338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12" name="墨迹 211"/>
              <p14:cNvContentPartPr/>
              <p14:nvPr/>
            </p14:nvContentPartPr>
            <p14:xfrm>
              <a:off x="5115960" y="3643312"/>
              <a:ext cx="62961" cy="5639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85"/>
            </p:blipFill>
            <p:spPr>
              <a:xfrm>
                <a:off x="5115960" y="3643312"/>
                <a:ext cx="6296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13" name="墨迹 212"/>
              <p14:cNvContentPartPr/>
              <p14:nvPr/>
            </p14:nvContentPartPr>
            <p14:xfrm>
              <a:off x="5322832" y="3648952"/>
              <a:ext cx="47970" cy="3665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87"/>
            </p:blipFill>
            <p:spPr>
              <a:xfrm>
                <a:off x="5322832" y="3648952"/>
                <a:ext cx="4797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14" name="墨迹 213"/>
              <p14:cNvContentPartPr/>
              <p14:nvPr/>
            </p14:nvContentPartPr>
            <p14:xfrm>
              <a:off x="5971841" y="3459313"/>
              <a:ext cx="101584" cy="32499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89"/>
            </p:blipFill>
            <p:spPr>
              <a:xfrm>
                <a:off x="5971841" y="3459313"/>
                <a:ext cx="101584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5" name="墨迹 214"/>
              <p14:cNvContentPartPr/>
              <p14:nvPr/>
            </p14:nvContentPartPr>
            <p14:xfrm>
              <a:off x="6158079" y="3462838"/>
              <a:ext cx="11288" cy="38350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1"/>
            </p:blipFill>
            <p:spPr>
              <a:xfrm>
                <a:off x="6158079" y="3462838"/>
                <a:ext cx="1128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6" name="墨迹 215"/>
              <p14:cNvContentPartPr/>
              <p14:nvPr/>
            </p14:nvContentPartPr>
            <p14:xfrm>
              <a:off x="6191941" y="3513773"/>
              <a:ext cx="197524" cy="18029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3"/>
            </p:blipFill>
            <p:spPr>
              <a:xfrm>
                <a:off x="6191941" y="3513773"/>
                <a:ext cx="197524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17" name="墨迹 216"/>
              <p14:cNvContentPartPr/>
              <p14:nvPr/>
            </p14:nvContentPartPr>
            <p14:xfrm>
              <a:off x="6349960" y="3491037"/>
              <a:ext cx="208812" cy="5075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95"/>
            </p:blipFill>
            <p:spPr>
              <a:xfrm>
                <a:off x="6349960" y="3491037"/>
                <a:ext cx="2088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8" name="墨迹 217"/>
              <p14:cNvContentPartPr/>
              <p14:nvPr/>
            </p14:nvContentPartPr>
            <p14:xfrm>
              <a:off x="6448723" y="3422126"/>
              <a:ext cx="19752" cy="22118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97"/>
            </p:blipFill>
            <p:spPr>
              <a:xfrm>
                <a:off x="6448723" y="3422126"/>
                <a:ext cx="19752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9" name="墨迹 218"/>
              <p14:cNvContentPartPr/>
              <p14:nvPr/>
            </p14:nvContentPartPr>
            <p14:xfrm>
              <a:off x="6623673" y="3380180"/>
              <a:ext cx="183416" cy="441491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99"/>
            </p:blipFill>
            <p:spPr>
              <a:xfrm>
                <a:off x="6623673" y="3380180"/>
                <a:ext cx="183416" cy="441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20" name="墨迹 219"/>
              <p14:cNvContentPartPr/>
              <p14:nvPr/>
            </p14:nvContentPartPr>
            <p14:xfrm>
              <a:off x="7007435" y="3420540"/>
              <a:ext cx="105023" cy="5996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01"/>
            </p:blipFill>
            <p:spPr>
              <a:xfrm>
                <a:off x="7007435" y="3420540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21" name="墨迹 220"/>
              <p14:cNvContentPartPr/>
              <p14:nvPr/>
            </p14:nvContentPartPr>
            <p14:xfrm>
              <a:off x="7439168" y="3372601"/>
              <a:ext cx="163663" cy="30173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3"/>
            </p:blipFill>
            <p:spPr>
              <a:xfrm>
                <a:off x="7439168" y="3372601"/>
                <a:ext cx="163663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22" name="墨迹 221"/>
              <p14:cNvContentPartPr/>
              <p14:nvPr/>
            </p14:nvContentPartPr>
            <p14:xfrm>
              <a:off x="6922782" y="3549550"/>
              <a:ext cx="205990" cy="1727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05"/>
            </p:blipFill>
            <p:spPr>
              <a:xfrm>
                <a:off x="6922782" y="3549550"/>
                <a:ext cx="205990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23" name="墨迹 222"/>
              <p14:cNvContentPartPr/>
              <p14:nvPr/>
            </p14:nvContentPartPr>
            <p14:xfrm>
              <a:off x="7623995" y="3394456"/>
              <a:ext cx="136856" cy="3059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07"/>
            </p:blipFill>
            <p:spPr>
              <a:xfrm>
                <a:off x="7623995" y="3394456"/>
                <a:ext cx="136856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24" name="墨迹 223"/>
              <p14:cNvContentPartPr/>
              <p14:nvPr/>
            </p14:nvContentPartPr>
            <p14:xfrm>
              <a:off x="7710059" y="3393398"/>
              <a:ext cx="180594" cy="235814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09"/>
            </p:blipFill>
            <p:spPr>
              <a:xfrm>
                <a:off x="7710059" y="3393398"/>
                <a:ext cx="180594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25" name="墨迹 224"/>
              <p14:cNvContentPartPr/>
              <p14:nvPr/>
            </p14:nvContentPartPr>
            <p14:xfrm>
              <a:off x="7962609" y="3485398"/>
              <a:ext cx="123629" cy="143110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11"/>
            </p:blipFill>
            <p:spPr>
              <a:xfrm>
                <a:off x="7962609" y="3485398"/>
                <a:ext cx="12362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26" name="墨迹 225"/>
              <p14:cNvContentPartPr/>
              <p14:nvPr/>
            </p14:nvContentPartPr>
            <p14:xfrm>
              <a:off x="8148140" y="3293644"/>
              <a:ext cx="95235" cy="14381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3"/>
            </p:blipFill>
            <p:spPr>
              <a:xfrm>
                <a:off x="8148140" y="3293644"/>
                <a:ext cx="9523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27" name="墨迹 226"/>
              <p14:cNvContentPartPr/>
              <p14:nvPr/>
            </p14:nvContentPartPr>
            <p14:xfrm>
              <a:off x="8229266" y="3338763"/>
              <a:ext cx="124159" cy="2255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15"/>
            </p:blipFill>
            <p:spPr>
              <a:xfrm>
                <a:off x="8229266" y="3338763"/>
                <a:ext cx="12415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28" name="墨迹 227"/>
              <p14:cNvContentPartPr/>
              <p14:nvPr/>
            </p14:nvContentPartPr>
            <p14:xfrm>
              <a:off x="8282880" y="3284832"/>
              <a:ext cx="31040" cy="203386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17"/>
            </p:blipFill>
            <p:spPr>
              <a:xfrm>
                <a:off x="8282880" y="3284832"/>
                <a:ext cx="31040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9" name="墨迹 228"/>
              <p14:cNvContentPartPr/>
              <p14:nvPr/>
            </p14:nvContentPartPr>
            <p14:xfrm>
              <a:off x="8407039" y="3248526"/>
              <a:ext cx="119926" cy="41170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19"/>
            </p:blipFill>
            <p:spPr>
              <a:xfrm>
                <a:off x="8407039" y="3248526"/>
                <a:ext cx="11992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30" name="墨迹 229"/>
              <p14:cNvContentPartPr/>
              <p14:nvPr/>
            </p14:nvContentPartPr>
            <p14:xfrm>
              <a:off x="6935127" y="3355682"/>
              <a:ext cx="204932" cy="34120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21"/>
            </p:blipFill>
            <p:spPr>
              <a:xfrm>
                <a:off x="6935127" y="3355682"/>
                <a:ext cx="204932" cy="34120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下图为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{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)];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≤10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可认为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}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38128" y="3098190"/>
              <a:ext cx="691337" cy="1052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838128" y="3098190"/>
                <a:ext cx="69133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050405" y="4793832"/>
              <a:ext cx="57282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9050405" y="4793832"/>
                <a:ext cx="572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583721" y="4063477"/>
              <a:ext cx="20458" cy="366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9583721" y="4063477"/>
                <a:ext cx="2045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9555504" y="4051669"/>
              <a:ext cx="79009" cy="5410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9555504" y="4051669"/>
                <a:ext cx="79009" cy="54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9561147" y="2340518"/>
              <a:ext cx="37565" cy="488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9561147" y="2340518"/>
                <a:ext cx="3756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9561147" y="2368717"/>
              <a:ext cx="22574" cy="17222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9561147" y="2368717"/>
                <a:ext cx="22574" cy="172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9506828" y="2346157"/>
              <a:ext cx="82537" cy="1575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9506828" y="2346157"/>
                <a:ext cx="82537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9583721" y="2363077"/>
              <a:ext cx="39506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9583721" y="2363077"/>
                <a:ext cx="39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9659028" y="2295399"/>
              <a:ext cx="31921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9659028" y="2295399"/>
                <a:ext cx="3192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9736098" y="2328533"/>
              <a:ext cx="79010" cy="1209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9736098" y="2328533"/>
                <a:ext cx="79010" cy="120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9820751" y="2286939"/>
              <a:ext cx="79010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9820751" y="2286939"/>
                <a:ext cx="7901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9854613" y="2238296"/>
              <a:ext cx="71426" cy="1529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9854613" y="2238296"/>
                <a:ext cx="714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9905405" y="2216442"/>
              <a:ext cx="101584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9905405" y="2216442"/>
                <a:ext cx="101584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下图为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{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)];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≤10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可认为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}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94035" y="3118810"/>
              <a:ext cx="558008" cy="902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894035" y="3118810"/>
                <a:ext cx="55800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986915" y="4759993"/>
              <a:ext cx="637899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8986915" y="4759993"/>
                <a:ext cx="63789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408128" y="817771"/>
              <a:ext cx="3822102" cy="1466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7408128" y="817771"/>
                <a:ext cx="382210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8219919" y="3436578"/>
              <a:ext cx="3704" cy="370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8219919" y="3436578"/>
                <a:ext cx="3704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234910" y="3412080"/>
              <a:ext cx="11287" cy="141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8234910" y="3412080"/>
                <a:ext cx="1128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8212336" y="3412080"/>
              <a:ext cx="43737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212336" y="3412080"/>
                <a:ext cx="4373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8260306" y="3426180"/>
              <a:ext cx="105023" cy="599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8260306" y="3426180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8219919" y="3397099"/>
              <a:ext cx="43209" cy="741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8219919" y="3397099"/>
                <a:ext cx="43209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7286086" y="2498432"/>
              <a:ext cx="263131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7286086" y="2498432"/>
                <a:ext cx="2631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8678636" y="281990"/>
              <a:ext cx="64195" cy="112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8678636" y="281990"/>
                <a:ext cx="6419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8607385" y="310189"/>
              <a:ext cx="150436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8607385" y="310189"/>
                <a:ext cx="15043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8720257" y="276350"/>
              <a:ext cx="101583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8720257" y="276350"/>
                <a:ext cx="10158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8914960" y="499122"/>
              <a:ext cx="105023" cy="599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8914960" y="49912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9066630" y="428625"/>
              <a:ext cx="220805" cy="225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9066630" y="428625"/>
                <a:ext cx="2208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9295900" y="212550"/>
              <a:ext cx="177772" cy="54124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9295900" y="212550"/>
                <a:ext cx="177772" cy="541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9534870" y="259430"/>
              <a:ext cx="156080" cy="22929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9534870" y="259430"/>
                <a:ext cx="156080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9790770" y="293269"/>
              <a:ext cx="148496" cy="16478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9790770" y="293269"/>
                <a:ext cx="14849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894117" y="311070"/>
              <a:ext cx="32451" cy="385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894117" y="311070"/>
                <a:ext cx="32451" cy="38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905405" y="267890"/>
              <a:ext cx="134034" cy="1889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905405" y="267890"/>
                <a:ext cx="13403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0108573" y="222772"/>
              <a:ext cx="99644" cy="25943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0108573" y="222772"/>
                <a:ext cx="996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0289167" y="277760"/>
              <a:ext cx="149555" cy="267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0289167" y="277760"/>
                <a:ext cx="14955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0221444" y="383506"/>
              <a:ext cx="191881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0221444" y="383506"/>
                <a:ext cx="1918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6914317" y="1996490"/>
              <a:ext cx="22574" cy="338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6914317" y="1996490"/>
                <a:ext cx="2257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6829663" y="1980099"/>
              <a:ext cx="50792" cy="225821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6829663" y="1980099"/>
                <a:ext cx="50792" cy="225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6685753" y="2168504"/>
              <a:ext cx="105023" cy="5996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6685753" y="216850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6790158" y="2019049"/>
              <a:ext cx="143911" cy="10997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6790158" y="2019049"/>
                <a:ext cx="1439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6701272" y="2000014"/>
              <a:ext cx="224332" cy="18047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6701272" y="2000014"/>
                <a:ext cx="22433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59663" y="1443789"/>
              <a:ext cx="141089" cy="21766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59663" y="1443789"/>
                <a:ext cx="141089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445901" y="1428808"/>
              <a:ext cx="73366" cy="26524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445901" y="1428808"/>
                <a:ext cx="73366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493871" y="1451720"/>
              <a:ext cx="104406" cy="22048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493871" y="1451720"/>
                <a:ext cx="104406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6598277" y="1470226"/>
              <a:ext cx="112871" cy="18223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6598277" y="1470226"/>
                <a:ext cx="112871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6763880" y="1519398"/>
              <a:ext cx="3704" cy="89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6763880" y="1519398"/>
                <a:ext cx="3704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739366" y="1460708"/>
              <a:ext cx="100173" cy="2453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739366" y="1460708"/>
                <a:ext cx="10017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919960" y="1404310"/>
              <a:ext cx="118515" cy="24180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919960" y="1404310"/>
                <a:ext cx="11851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7111841" y="1528386"/>
              <a:ext cx="63843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7111841" y="1528386"/>
                <a:ext cx="6384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6310455" y="4393406"/>
              <a:ext cx="173010" cy="28622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6310455" y="4393406"/>
                <a:ext cx="173010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6583286" y="4463022"/>
              <a:ext cx="77070" cy="1877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6583286" y="4463022"/>
                <a:ext cx="77070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6645366" y="4475888"/>
              <a:ext cx="122218" cy="2058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6645366" y="4475888"/>
                <a:ext cx="12221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6728079" y="4505497"/>
              <a:ext cx="124159" cy="25167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6728079" y="4505497"/>
                <a:ext cx="124159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6939713" y="4455444"/>
              <a:ext cx="104406" cy="25097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6939713" y="4455444"/>
                <a:ext cx="10440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7100554" y="4497742"/>
              <a:ext cx="155198" cy="253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7100554" y="4497742"/>
                <a:ext cx="15519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7236000" y="4489282"/>
              <a:ext cx="105023" cy="5996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7236000" y="448928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7260867" y="4585159"/>
              <a:ext cx="54143" cy="10433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7260867" y="4585159"/>
                <a:ext cx="5414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7083623" y="4399045"/>
              <a:ext cx="129802" cy="3045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7083623" y="4399045"/>
                <a:ext cx="12980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7241643" y="4599963"/>
              <a:ext cx="81832" cy="14593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7241643" y="4599963"/>
                <a:ext cx="8183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7693128" y="2323598"/>
              <a:ext cx="965049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7693128" y="2323598"/>
                <a:ext cx="9650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8658177" y="2317958"/>
              <a:ext cx="2138910" cy="5639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8658177" y="2317958"/>
                <a:ext cx="213891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8077243" y="1201277"/>
              <a:ext cx="159784" cy="620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8077243" y="1201277"/>
                <a:ext cx="1597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8191702" y="1049708"/>
              <a:ext cx="35625" cy="8389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8191702" y="1049708"/>
                <a:ext cx="35625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8080947" y="1173078"/>
              <a:ext cx="167367" cy="1755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8080947" y="1173078"/>
                <a:ext cx="1673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7999292" y="1227714"/>
              <a:ext cx="308985" cy="2245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7999292" y="1227714"/>
                <a:ext cx="308985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8093821" y="1307024"/>
              <a:ext cx="409158" cy="19175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8093821" y="1307024"/>
                <a:ext cx="40915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8708969" y="1067861"/>
              <a:ext cx="22574" cy="3551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8708969" y="1067861"/>
                <a:ext cx="22574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8624316" y="1299974"/>
              <a:ext cx="248316" cy="1697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8624316" y="1299974"/>
                <a:ext cx="248316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9109662" y="1016574"/>
              <a:ext cx="107228" cy="860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9109662" y="1016574"/>
                <a:ext cx="10722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9033474" y="1133600"/>
              <a:ext cx="25396" cy="15791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9033474" y="1133600"/>
                <a:ext cx="2539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9015838" y="1116680"/>
              <a:ext cx="178478" cy="28410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9015838" y="1116680"/>
                <a:ext cx="17847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9132236" y="1294158"/>
              <a:ext cx="174951" cy="10204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9132236" y="1294158"/>
                <a:ext cx="174951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9301543" y="1107692"/>
              <a:ext cx="124159" cy="15844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9301543" y="1107692"/>
                <a:ext cx="124159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9414415" y="1081079"/>
              <a:ext cx="150965" cy="1399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9414415" y="1081079"/>
                <a:ext cx="150965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9401364" y="1189998"/>
              <a:ext cx="377061" cy="23687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9401364" y="1189998"/>
                <a:ext cx="37706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2328040" y="2092366"/>
              <a:ext cx="257664" cy="19351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2328040" y="2092366"/>
                <a:ext cx="25766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2125754" y="1663741"/>
              <a:ext cx="64901" cy="23123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2125754" y="1663741"/>
                <a:ext cx="6490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2286595" y="1596064"/>
              <a:ext cx="99468" cy="6485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2286595" y="1596064"/>
                <a:ext cx="9946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2271075" y="1663741"/>
              <a:ext cx="43738" cy="28481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2271075" y="1663741"/>
                <a:ext cx="4373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2280952" y="1680661"/>
              <a:ext cx="208812" cy="16108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2280952" y="1680661"/>
                <a:ext cx="208812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2455902" y="1537551"/>
              <a:ext cx="60139" cy="18628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2455902" y="1537551"/>
                <a:ext cx="60139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2517981" y="1607343"/>
              <a:ext cx="129802" cy="3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2517981" y="1607343"/>
                <a:ext cx="12980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2577239" y="1519750"/>
              <a:ext cx="25396" cy="1693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2577239" y="1519750"/>
                <a:ext cx="25396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2565952" y="1505827"/>
              <a:ext cx="143911" cy="3477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2565952" y="1505827"/>
                <a:ext cx="143911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2790283" y="1517106"/>
              <a:ext cx="128391" cy="27846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2790283" y="1517106"/>
                <a:ext cx="12839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2907387" y="1600470"/>
              <a:ext cx="214456" cy="31424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2907387" y="1600470"/>
                <a:ext cx="214456" cy="314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3155704" y="1596064"/>
              <a:ext cx="115693" cy="338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3155704" y="1596064"/>
                <a:ext cx="11569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3200852" y="1471988"/>
              <a:ext cx="152377" cy="36094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3200852" y="1471988"/>
                <a:ext cx="152377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3392734" y="1370472"/>
              <a:ext cx="82361" cy="18611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3392734" y="1370472"/>
                <a:ext cx="8236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3430475" y="1646822"/>
              <a:ext cx="156962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3430475" y="1646822"/>
                <a:ext cx="15696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3445642" y="1731419"/>
              <a:ext cx="184121" cy="112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3445642" y="1731419"/>
                <a:ext cx="18412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3720060" y="1508471"/>
              <a:ext cx="22574" cy="32164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3720060" y="1508471"/>
                <a:ext cx="22574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3804714" y="1547244"/>
              <a:ext cx="105287" cy="21660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3804714" y="1547244"/>
                <a:ext cx="105287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3979664" y="1460708"/>
              <a:ext cx="90297" cy="564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3979664" y="1460708"/>
                <a:ext cx="9029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4039980" y="1355491"/>
              <a:ext cx="131565" cy="18276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4039980" y="1355491"/>
                <a:ext cx="131565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4194119" y="1466348"/>
              <a:ext cx="28218" cy="253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4194119" y="1466348"/>
                <a:ext cx="282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4227981" y="1332932"/>
              <a:ext cx="93118" cy="22083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4227981" y="1332932"/>
                <a:ext cx="93118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4318278" y="1302794"/>
              <a:ext cx="143911" cy="4511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4318278" y="1302794"/>
                <a:ext cx="143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4199763" y="1596064"/>
              <a:ext cx="129802" cy="19175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4199763" y="1596064"/>
                <a:ext cx="12980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4201703" y="1637481"/>
              <a:ext cx="153258" cy="16725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4201703" y="1637481"/>
                <a:ext cx="15325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8263128" y="3996857"/>
              <a:ext cx="11287" cy="1085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8263128" y="3996857"/>
                <a:ext cx="11287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4560951" y="1513582"/>
              <a:ext cx="33862" cy="29820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4560951" y="1513582"/>
                <a:ext cx="33862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4645604" y="1550945"/>
              <a:ext cx="116575" cy="20303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4645604" y="1550945"/>
                <a:ext cx="1165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324752" y="851610"/>
              <a:ext cx="272478" cy="7275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324752" y="851610"/>
                <a:ext cx="272478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655606" y="786752"/>
              <a:ext cx="541782" cy="3898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655606" y="786752"/>
                <a:ext cx="541782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4826198" y="1494547"/>
              <a:ext cx="81832" cy="36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4826198" y="1494547"/>
                <a:ext cx="8183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4944713" y="1443789"/>
              <a:ext cx="5644" cy="9305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4944713" y="1443789"/>
                <a:ext cx="56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5005382" y="1415590"/>
              <a:ext cx="97351" cy="10151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5005382" y="1415590"/>
                <a:ext cx="9735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4408575" y="1443789"/>
              <a:ext cx="152376" cy="40606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4408575" y="1443789"/>
                <a:ext cx="15237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5136594" y="1381751"/>
              <a:ext cx="110755" cy="34684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5136594" y="1381751"/>
                <a:ext cx="11075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5274862" y="1216434"/>
              <a:ext cx="107756" cy="2301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5274862" y="1216434"/>
                <a:ext cx="107756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3454813" y="2103646"/>
              <a:ext cx="172128" cy="2114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3454813" y="2103646"/>
                <a:ext cx="17212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3447582" y="2233361"/>
              <a:ext cx="156785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3447582" y="2233361"/>
                <a:ext cx="15678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3844219" y="2081087"/>
              <a:ext cx="16930" cy="2960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3844219" y="2081087"/>
                <a:ext cx="16930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3928872" y="2109286"/>
              <a:ext cx="100173" cy="21202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3928872" y="2109286"/>
                <a:ext cx="10017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4092535" y="2095186"/>
              <a:ext cx="98763" cy="1410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4092535" y="2095186"/>
                <a:ext cx="9876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4236446" y="2007769"/>
              <a:ext cx="53614" cy="16637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4236446" y="2007769"/>
                <a:ext cx="5361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4329565" y="1985210"/>
              <a:ext cx="87475" cy="18611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4329565" y="1985210"/>
                <a:ext cx="8747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4419862" y="2098006"/>
              <a:ext cx="28218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4419862" y="2098006"/>
                <a:ext cx="282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4501694" y="1985210"/>
              <a:ext cx="85535" cy="2114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4501694" y="1985210"/>
                <a:ext cx="8553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4572238" y="1979570"/>
              <a:ext cx="87475" cy="1692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4572238" y="1979570"/>
                <a:ext cx="874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1265111" y="1573504"/>
              <a:ext cx="28217" cy="50758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1265111" y="1573504"/>
                <a:ext cx="28217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1270049" y="1737059"/>
              <a:ext cx="133329" cy="16355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1270049" y="1737059"/>
                <a:ext cx="13332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1423130" y="1746223"/>
              <a:ext cx="129802" cy="37716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1423130" y="1746223"/>
                <a:ext cx="129802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1552932" y="1782177"/>
              <a:ext cx="76717" cy="15509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1552932" y="1782177"/>
                <a:ext cx="7671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1718888" y="1759618"/>
              <a:ext cx="203698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1718888" y="1759618"/>
                <a:ext cx="20369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1705837" y="1855495"/>
              <a:ext cx="256253" cy="1691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1705837" y="1855495"/>
                <a:ext cx="2562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9233821" y="3237422"/>
              <a:ext cx="16930" cy="67096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9233821" y="3237422"/>
                <a:ext cx="16930" cy="670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9239465" y="3964781"/>
              <a:ext cx="14108" cy="7895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9239465" y="3964781"/>
                <a:ext cx="1410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7727695" y="3214687"/>
              <a:ext cx="157315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7727695" y="3214687"/>
                <a:ext cx="15731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7952732" y="3203407"/>
              <a:ext cx="149554" cy="112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7952732" y="3203407"/>
                <a:ext cx="1495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7441108" y="3321843"/>
              <a:ext cx="283060" cy="5428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7441108" y="3321843"/>
                <a:ext cx="283060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926497" y="4705534"/>
              <a:ext cx="90297" cy="25255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926497" y="4705534"/>
                <a:ext cx="90297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1081695" y="4724568"/>
              <a:ext cx="19752" cy="17148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1081695" y="4724568"/>
                <a:ext cx="19752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1078873" y="4779732"/>
              <a:ext cx="79010" cy="422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1078873" y="4779732"/>
                <a:ext cx="7901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1169170" y="4645082"/>
              <a:ext cx="8465" cy="40254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1169170" y="4645082"/>
                <a:ext cx="8465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1259467" y="4743073"/>
              <a:ext cx="99644" cy="3383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1259467" y="4743073"/>
                <a:ext cx="99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1234776" y="4822031"/>
              <a:ext cx="143206" cy="338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1234776" y="4822031"/>
                <a:ext cx="1432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1425247" y="4652837"/>
              <a:ext cx="175656" cy="15227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1425247" y="4652837"/>
                <a:ext cx="1756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1544467" y="4662706"/>
              <a:ext cx="36683" cy="38209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1544467" y="4662706"/>
                <a:ext cx="36683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249269" y="4776912"/>
              <a:ext cx="22574" cy="27353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249269" y="4776912"/>
                <a:ext cx="22574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277487" y="4711350"/>
              <a:ext cx="101584" cy="36729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277487" y="4711350"/>
                <a:ext cx="10158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503230" y="4895348"/>
              <a:ext cx="26806" cy="4793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503230" y="4895348"/>
                <a:ext cx="2680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469368" y="5053263"/>
              <a:ext cx="45149" cy="2819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469368" y="5053263"/>
                <a:ext cx="45149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2138804" y="4572470"/>
              <a:ext cx="370712" cy="30736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2138804" y="4572470"/>
                <a:ext cx="37071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2534912" y="4651427"/>
              <a:ext cx="16931" cy="11984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2534912" y="4651427"/>
                <a:ext cx="16931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2483415" y="4632216"/>
              <a:ext cx="213750" cy="20479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2483415" y="4632216"/>
                <a:ext cx="213750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2585704" y="4559075"/>
              <a:ext cx="22574" cy="55904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2585704" y="4559075"/>
                <a:ext cx="22574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2768238" y="4553611"/>
              <a:ext cx="133506" cy="32481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2768238" y="4553611"/>
                <a:ext cx="133506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2952536" y="4494922"/>
              <a:ext cx="28218" cy="7613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2952536" y="4494922"/>
                <a:ext cx="2821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2874407" y="4500562"/>
              <a:ext cx="473178" cy="59217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2874407" y="4500562"/>
                <a:ext cx="473178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3614773" y="4479413"/>
              <a:ext cx="158901" cy="31300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3614773" y="4479413"/>
                <a:ext cx="15890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3827288" y="4583044"/>
              <a:ext cx="84653" cy="26436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3827288" y="4583044"/>
                <a:ext cx="84653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3885134" y="4604370"/>
              <a:ext cx="100173" cy="2458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3885134" y="4604370"/>
                <a:ext cx="10017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3921112" y="4601374"/>
              <a:ext cx="151671" cy="21501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3921112" y="4601374"/>
                <a:ext cx="151671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4086892" y="4569650"/>
              <a:ext cx="90297" cy="25802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4086892" y="4569650"/>
                <a:ext cx="90297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4177189" y="4491574"/>
              <a:ext cx="65430" cy="198803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4177189" y="4491574"/>
                <a:ext cx="6543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4239268" y="4548500"/>
              <a:ext cx="87475" cy="2538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4239268" y="4548500"/>
                <a:ext cx="8747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4290060" y="4510432"/>
              <a:ext cx="28218" cy="15650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4290060" y="4510432"/>
                <a:ext cx="28218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4363426" y="4491221"/>
              <a:ext cx="135446" cy="33081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4363426" y="4491221"/>
                <a:ext cx="13544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4538377" y="4559428"/>
              <a:ext cx="144792" cy="3137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4538377" y="4559428"/>
                <a:ext cx="144792" cy="31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4515803" y="4675396"/>
              <a:ext cx="189059" cy="5075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4515803" y="4675396"/>
                <a:ext cx="18905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4758476" y="4481880"/>
              <a:ext cx="62079" cy="29785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4758476" y="4481880"/>
                <a:ext cx="62079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4882634" y="4540041"/>
              <a:ext cx="99644" cy="16919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4882634" y="4540041"/>
                <a:ext cx="99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4972931" y="4444164"/>
              <a:ext cx="104406" cy="225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4972931" y="4444164"/>
                <a:ext cx="1044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5085802" y="4344939"/>
              <a:ext cx="82537" cy="22048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5085802" y="4344939"/>
                <a:ext cx="8253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5189503" y="4497742"/>
              <a:ext cx="313923" cy="18399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5189503" y="4497742"/>
                <a:ext cx="313923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5520356" y="4590799"/>
              <a:ext cx="22575" cy="56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5520356" y="4590799"/>
                <a:ext cx="225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5599367" y="4438524"/>
              <a:ext cx="93118" cy="24251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5599367" y="4438524"/>
                <a:ext cx="9311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5700951" y="4421605"/>
              <a:ext cx="73366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5700951" y="4421605"/>
                <a:ext cx="733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5816643" y="4318326"/>
              <a:ext cx="19753" cy="23299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5816643" y="4318326"/>
                <a:ext cx="19753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1695961" y="5323973"/>
              <a:ext cx="127862" cy="34050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1695961" y="5323973"/>
                <a:ext cx="127862" cy="340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1731410" y="5321153"/>
              <a:ext cx="182710" cy="36094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1731410" y="5321153"/>
                <a:ext cx="18271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1947982" y="5273215"/>
              <a:ext cx="98762" cy="40606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1947982" y="5273215"/>
                <a:ext cx="9876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2096125" y="5377023"/>
              <a:ext cx="60668" cy="23176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2096125" y="5377023"/>
                <a:ext cx="60668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2218873" y="5387950"/>
              <a:ext cx="211633" cy="24621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2218873" y="5387950"/>
                <a:ext cx="211633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2450259" y="5292073"/>
              <a:ext cx="90297" cy="26031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2450259" y="5292073"/>
                <a:ext cx="90297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2551843" y="5431130"/>
              <a:ext cx="93118" cy="318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2551843" y="5431130"/>
                <a:ext cx="9311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2783229" y="5470608"/>
              <a:ext cx="39505" cy="13817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2783229" y="5470608"/>
                <a:ext cx="3950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2862239" y="5453689"/>
              <a:ext cx="90297" cy="18047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2862239" y="5453689"/>
                <a:ext cx="9029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2972288" y="5425490"/>
              <a:ext cx="96822" cy="21995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2972288" y="5425490"/>
                <a:ext cx="968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3212139" y="5397291"/>
              <a:ext cx="273713" cy="36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3212139" y="5397291"/>
                <a:ext cx="27371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3415308" y="5323973"/>
              <a:ext cx="183416" cy="253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3415308" y="5323973"/>
                <a:ext cx="18341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3224838" y="5459328"/>
              <a:ext cx="300519" cy="2256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3224838" y="5459328"/>
                <a:ext cx="30051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3280391" y="5481888"/>
              <a:ext cx="101055" cy="5921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3280391" y="5481888"/>
                <a:ext cx="1010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3751100" y="5224748"/>
              <a:ext cx="121336" cy="31864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3751100" y="5224748"/>
                <a:ext cx="12133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3782139" y="5249951"/>
              <a:ext cx="158020" cy="28269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3782139" y="5249951"/>
                <a:ext cx="158020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3974020" y="5213116"/>
              <a:ext cx="64901" cy="270182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3974020" y="5213116"/>
                <a:ext cx="64901" cy="270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4115109" y="5120235"/>
              <a:ext cx="60140" cy="18399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4115109" y="5120235"/>
                <a:ext cx="60140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4194119" y="5154779"/>
              <a:ext cx="101585" cy="1128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4194119" y="5154779"/>
                <a:ext cx="10158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4236446" y="5089921"/>
              <a:ext cx="14109" cy="1466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4236446" y="5089921"/>
                <a:ext cx="1410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4329565" y="5329613"/>
              <a:ext cx="163663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4329565" y="5329613"/>
                <a:ext cx="16366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4400109" y="5239376"/>
              <a:ext cx="25396" cy="23123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4400109" y="5239376"/>
                <a:ext cx="2539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4594812" y="5182978"/>
              <a:ext cx="101584" cy="263132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4594812" y="5182978"/>
                <a:ext cx="10158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4792337" y="5203951"/>
              <a:ext cx="208812" cy="39073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4792337" y="5203951"/>
                <a:ext cx="208812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5114020" y="5177338"/>
              <a:ext cx="149555" cy="1692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5114020" y="5177338"/>
                <a:ext cx="1495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5238178" y="5363452"/>
              <a:ext cx="36683" cy="10715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5238178" y="5363452"/>
                <a:ext cx="3668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5345406" y="5326264"/>
              <a:ext cx="179183" cy="17606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5345406" y="5326264"/>
                <a:ext cx="179183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5621941" y="5281675"/>
              <a:ext cx="75482" cy="22841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5621941" y="5281675"/>
                <a:ext cx="7548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4069961" y="5429014"/>
              <a:ext cx="161724" cy="1924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4069961" y="5429014"/>
                <a:ext cx="161724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4267486" y="5397996"/>
              <a:ext cx="71426" cy="25026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4267486" y="5397996"/>
                <a:ext cx="7142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3716533" y="5882314"/>
              <a:ext cx="48676" cy="23986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3716533" y="5882314"/>
                <a:ext cx="48676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3840868" y="5933072"/>
              <a:ext cx="76717" cy="1371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3840868" y="5933072"/>
                <a:ext cx="76717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3962028" y="5871034"/>
              <a:ext cx="65606" cy="564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3962028" y="5871034"/>
                <a:ext cx="6560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4021991" y="5776567"/>
              <a:ext cx="91002" cy="30878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4021991" y="5776567"/>
                <a:ext cx="91002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4210345" y="5959156"/>
              <a:ext cx="232091" cy="8389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4210345" y="5959156"/>
                <a:ext cx="232091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4459367" y="5917563"/>
              <a:ext cx="11287" cy="4652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4459367" y="5917563"/>
                <a:ext cx="11287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4521446" y="5834375"/>
              <a:ext cx="64901" cy="19457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4521446" y="5834375"/>
                <a:ext cx="6490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0" name="墨迹 199"/>
              <p14:cNvContentPartPr/>
              <p14:nvPr/>
            </p14:nvContentPartPr>
            <p14:xfrm>
              <a:off x="4600456" y="5803356"/>
              <a:ext cx="87475" cy="564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1"/>
            </p:blipFill>
            <p:spPr>
              <a:xfrm>
                <a:off x="4600456" y="5803356"/>
                <a:ext cx="874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1" name="墨迹 200"/>
              <p14:cNvContentPartPr/>
              <p14:nvPr/>
            </p14:nvContentPartPr>
            <p14:xfrm>
              <a:off x="4713327" y="5728805"/>
              <a:ext cx="11287" cy="18734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3"/>
            </p:blipFill>
            <p:spPr>
              <a:xfrm>
                <a:off x="4713327" y="5728805"/>
                <a:ext cx="11287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2" name="墨迹 201"/>
              <p14:cNvContentPartPr/>
              <p14:nvPr/>
            </p14:nvContentPartPr>
            <p14:xfrm>
              <a:off x="1857685" y="5884781"/>
              <a:ext cx="16930" cy="26260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5"/>
            </p:blipFill>
            <p:spPr>
              <a:xfrm>
                <a:off x="1857685" y="5884781"/>
                <a:ext cx="16930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3" name="墨迹 202"/>
              <p14:cNvContentPartPr/>
              <p14:nvPr/>
            </p14:nvContentPartPr>
            <p14:xfrm>
              <a:off x="1959269" y="5974666"/>
              <a:ext cx="88357" cy="14222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7"/>
            </p:blipFill>
            <p:spPr>
              <a:xfrm>
                <a:off x="1959269" y="5974666"/>
                <a:ext cx="88357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4" name="墨迹 203"/>
              <p14:cNvContentPartPr/>
              <p14:nvPr/>
            </p14:nvContentPartPr>
            <p14:xfrm>
              <a:off x="2111645" y="5927432"/>
              <a:ext cx="70544" cy="112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9"/>
            </p:blipFill>
            <p:spPr>
              <a:xfrm>
                <a:off x="2111645" y="5927432"/>
                <a:ext cx="705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5" name="墨迹 204"/>
              <p14:cNvContentPartPr/>
              <p14:nvPr/>
            </p14:nvContentPartPr>
            <p14:xfrm>
              <a:off x="2182189" y="5837195"/>
              <a:ext cx="73896" cy="28199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1"/>
            </p:blipFill>
            <p:spPr>
              <a:xfrm>
                <a:off x="2182189" y="5837195"/>
                <a:ext cx="73896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6" name="墨迹 205"/>
              <p14:cNvContentPartPr/>
              <p14:nvPr/>
            </p14:nvContentPartPr>
            <p14:xfrm>
              <a:off x="2312697" y="5925669"/>
              <a:ext cx="244789" cy="22453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3"/>
            </p:blipFill>
            <p:spPr>
              <a:xfrm>
                <a:off x="2312697" y="5925669"/>
                <a:ext cx="244789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7" name="墨迹 206"/>
              <p14:cNvContentPartPr/>
              <p14:nvPr/>
            </p14:nvContentPartPr>
            <p14:xfrm>
              <a:off x="2636496" y="6085347"/>
              <a:ext cx="105023" cy="5996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52"/>
            </p:blipFill>
            <p:spPr>
              <a:xfrm>
                <a:off x="2636496" y="608534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8" name="墨迹 207"/>
              <p14:cNvContentPartPr/>
              <p14:nvPr/>
            </p14:nvContentPartPr>
            <p14:xfrm>
              <a:off x="2709863" y="5970788"/>
              <a:ext cx="110049" cy="14275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6"/>
            </p:blipFill>
            <p:spPr>
              <a:xfrm>
                <a:off x="2709863" y="5970788"/>
                <a:ext cx="110049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9" name="墨迹 208"/>
              <p14:cNvContentPartPr/>
              <p14:nvPr/>
            </p14:nvContentPartPr>
            <p14:xfrm>
              <a:off x="2817090" y="5916152"/>
              <a:ext cx="81832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8"/>
            </p:blipFill>
            <p:spPr>
              <a:xfrm>
                <a:off x="2817090" y="5916152"/>
                <a:ext cx="818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0" name="墨迹 209"/>
              <p14:cNvContentPartPr/>
              <p14:nvPr/>
            </p14:nvContentPartPr>
            <p14:xfrm>
              <a:off x="2931901" y="5830145"/>
              <a:ext cx="9347" cy="227002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0"/>
            </p:blipFill>
            <p:spPr>
              <a:xfrm>
                <a:off x="2931901" y="5830145"/>
                <a:ext cx="9347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1" name="墨迹 210"/>
              <p14:cNvContentPartPr/>
              <p14:nvPr/>
            </p14:nvContentPartPr>
            <p14:xfrm>
              <a:off x="3336298" y="2720676"/>
              <a:ext cx="265247" cy="34138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2"/>
            </p:blipFill>
            <p:spPr>
              <a:xfrm>
                <a:off x="3336298" y="2720676"/>
                <a:ext cx="265247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2" name="墨迹 211"/>
              <p14:cNvContentPartPr/>
              <p14:nvPr/>
            </p14:nvContentPartPr>
            <p14:xfrm>
              <a:off x="3406137" y="2744469"/>
              <a:ext cx="181299" cy="27000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4"/>
            </p:blipFill>
            <p:spPr>
              <a:xfrm>
                <a:off x="3406137" y="2744469"/>
                <a:ext cx="181299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428452" y="3234426"/>
              <a:ext cx="447253" cy="300320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428452" y="3234426"/>
                <a:ext cx="447253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3641050" y="3794177"/>
              <a:ext cx="180594" cy="293974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3641050" y="3794177"/>
                <a:ext cx="180594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3639992" y="3810391"/>
              <a:ext cx="130860" cy="24462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3639992" y="3810391"/>
                <a:ext cx="130860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7392609" y="2991915"/>
              <a:ext cx="311806" cy="386326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7392609" y="2991915"/>
                <a:ext cx="311806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7467385" y="4979945"/>
              <a:ext cx="174951" cy="24815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7467385" y="4979945"/>
                <a:ext cx="17495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7845504" y="5087101"/>
              <a:ext cx="53614" cy="4229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7845504" y="5087101"/>
                <a:ext cx="5361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7822225" y="5182978"/>
              <a:ext cx="34566" cy="3947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7822225" y="5182978"/>
                <a:ext cx="345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8655356" y="2365897"/>
              <a:ext cx="14109" cy="281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8655356" y="2365897"/>
                <a:ext cx="14109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8658177" y="2315138"/>
              <a:ext cx="28218" cy="31301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8658177" y="2315138"/>
                <a:ext cx="28218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8666642" y="2362372"/>
              <a:ext cx="36684" cy="7162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8666642" y="2362372"/>
                <a:ext cx="36684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8635603" y="2419475"/>
              <a:ext cx="45148" cy="149031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8635603" y="2419475"/>
                <a:ext cx="45148" cy="1490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8635603" y="3581274"/>
              <a:ext cx="16931" cy="51251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8635603" y="3581274"/>
                <a:ext cx="16931" cy="512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9583721" y="2378234"/>
              <a:ext cx="16931" cy="17659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9583721" y="2378234"/>
                <a:ext cx="16931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9595009" y="2402555"/>
              <a:ext cx="22574" cy="462464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9595009" y="2402555"/>
                <a:ext cx="2257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9578078" y="2881939"/>
              <a:ext cx="45149" cy="124075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9578078" y="2881939"/>
                <a:ext cx="45149" cy="124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8581989" y="3981700"/>
              <a:ext cx="14109" cy="1691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8581989" y="3981700"/>
                <a:ext cx="1410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8567880" y="3897103"/>
              <a:ext cx="194703" cy="244626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8567880" y="3897103"/>
                <a:ext cx="194703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8621494" y="2394096"/>
              <a:ext cx="47971" cy="171238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8621494" y="2394096"/>
                <a:ext cx="47971" cy="1712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8511445" y="3874544"/>
              <a:ext cx="177772" cy="22523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8511445" y="3874544"/>
                <a:ext cx="177772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8347781" y="4784491"/>
              <a:ext cx="100173" cy="10239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8347781" y="4784491"/>
                <a:ext cx="100173" cy="102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5" name="墨迹 234"/>
              <p14:cNvContentPartPr/>
              <p14:nvPr/>
            </p14:nvContentPartPr>
            <p14:xfrm>
              <a:off x="8205987" y="4895348"/>
              <a:ext cx="311102" cy="12777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6"/>
            </p:blipFill>
            <p:spPr>
              <a:xfrm>
                <a:off x="8205987" y="4895348"/>
                <a:ext cx="31110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6" name="墨迹 235"/>
              <p14:cNvContentPartPr/>
              <p14:nvPr/>
            </p14:nvContentPartPr>
            <p14:xfrm>
              <a:off x="8242670" y="4857808"/>
              <a:ext cx="178478" cy="29415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8"/>
            </p:blipFill>
            <p:spPr>
              <a:xfrm>
                <a:off x="8242670" y="4857808"/>
                <a:ext cx="1784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7" name="墨迹 236"/>
              <p14:cNvContentPartPr/>
              <p14:nvPr/>
            </p14:nvContentPartPr>
            <p14:xfrm>
              <a:off x="8319564" y="5079875"/>
              <a:ext cx="11287" cy="12002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0"/>
            </p:blipFill>
            <p:spPr>
              <a:xfrm>
                <a:off x="8319564" y="5079875"/>
                <a:ext cx="11287" cy="120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8" name="墨迹 237"/>
              <p14:cNvContentPartPr/>
              <p14:nvPr/>
            </p14:nvContentPartPr>
            <p14:xfrm>
              <a:off x="8338434" y="5025064"/>
              <a:ext cx="110932" cy="21360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2"/>
            </p:blipFill>
            <p:spPr>
              <a:xfrm>
                <a:off x="8338434" y="5025064"/>
                <a:ext cx="110932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9" name="墨迹 238"/>
              <p14:cNvContentPartPr/>
              <p14:nvPr/>
            </p14:nvContentPartPr>
            <p14:xfrm>
              <a:off x="8542484" y="4963026"/>
              <a:ext cx="31040" cy="18047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4"/>
            </p:blipFill>
            <p:spPr>
              <a:xfrm>
                <a:off x="8542484" y="4963026"/>
                <a:ext cx="3104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0" name="墨迹 239"/>
              <p14:cNvContentPartPr/>
              <p14:nvPr/>
            </p14:nvContentPartPr>
            <p14:xfrm>
              <a:off x="8525553" y="4867149"/>
              <a:ext cx="279357" cy="40782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6"/>
            </p:blipFill>
            <p:spPr>
              <a:xfrm>
                <a:off x="8525553" y="4867149"/>
                <a:ext cx="279357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1" name="墨迹 240"/>
              <p14:cNvContentPartPr/>
              <p14:nvPr/>
            </p14:nvContentPartPr>
            <p14:xfrm>
              <a:off x="9572435" y="2340518"/>
              <a:ext cx="28217" cy="97850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8"/>
            </p:blipFill>
            <p:spPr>
              <a:xfrm>
                <a:off x="9572435" y="2340518"/>
                <a:ext cx="28217" cy="978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2" name="墨迹 241"/>
              <p14:cNvContentPartPr/>
              <p14:nvPr/>
            </p14:nvContentPartPr>
            <p14:xfrm>
              <a:off x="9600652" y="3372601"/>
              <a:ext cx="5644" cy="6203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0"/>
            </p:blipFill>
            <p:spPr>
              <a:xfrm>
                <a:off x="9600652" y="3372601"/>
                <a:ext cx="56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3" name="墨迹 242"/>
              <p14:cNvContentPartPr/>
              <p14:nvPr/>
            </p14:nvContentPartPr>
            <p14:xfrm>
              <a:off x="9592187" y="3451559"/>
              <a:ext cx="31040" cy="64857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2"/>
            </p:blipFill>
            <p:spPr>
              <a:xfrm>
                <a:off x="9592187" y="3451559"/>
                <a:ext cx="31040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4" name="墨迹 243"/>
              <p14:cNvContentPartPr/>
              <p14:nvPr/>
            </p14:nvContentPartPr>
            <p14:xfrm>
              <a:off x="9149167" y="5115301"/>
              <a:ext cx="28218" cy="282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4"/>
            </p:blipFill>
            <p:spPr>
              <a:xfrm>
                <a:off x="9149167" y="5115301"/>
                <a:ext cx="2821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5" name="墨迹 244"/>
              <p14:cNvContentPartPr/>
              <p14:nvPr/>
            </p14:nvContentPartPr>
            <p14:xfrm>
              <a:off x="9157633" y="5171698"/>
              <a:ext cx="28217" cy="19740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6"/>
            </p:blipFill>
            <p:spPr>
              <a:xfrm>
                <a:off x="9157633" y="5171698"/>
                <a:ext cx="2821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6" name="墨迹 245"/>
              <p14:cNvContentPartPr/>
              <p14:nvPr/>
            </p14:nvContentPartPr>
            <p14:xfrm>
              <a:off x="7521000" y="5554148"/>
              <a:ext cx="25396" cy="25484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8"/>
            </p:blipFill>
            <p:spPr>
              <a:xfrm>
                <a:off x="7521000" y="5554148"/>
                <a:ext cx="25396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7" name="墨迹 246"/>
              <p14:cNvContentPartPr/>
              <p14:nvPr/>
            </p14:nvContentPartPr>
            <p14:xfrm>
              <a:off x="7419416" y="5504447"/>
              <a:ext cx="279356" cy="363767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0"/>
            </p:blipFill>
            <p:spPr>
              <a:xfrm>
                <a:off x="7419416" y="5504447"/>
                <a:ext cx="279356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8" name="墨迹 247"/>
              <p14:cNvContentPartPr/>
              <p14:nvPr/>
            </p14:nvContentPartPr>
            <p14:xfrm>
              <a:off x="7890653" y="5645442"/>
              <a:ext cx="48852" cy="366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2"/>
            </p:blipFill>
            <p:spPr>
              <a:xfrm>
                <a:off x="7890653" y="5645442"/>
                <a:ext cx="4885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9" name="墨迹 248"/>
              <p14:cNvContentPartPr/>
              <p14:nvPr/>
            </p14:nvContentPartPr>
            <p14:xfrm>
              <a:off x="7877602" y="5730039"/>
              <a:ext cx="35625" cy="19740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4"/>
            </p:blipFill>
            <p:spPr>
              <a:xfrm>
                <a:off x="7877602" y="5730039"/>
                <a:ext cx="3562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0" name="墨迹 249"/>
              <p14:cNvContentPartPr/>
              <p14:nvPr/>
            </p14:nvContentPartPr>
            <p14:xfrm>
              <a:off x="9580194" y="4026819"/>
              <a:ext cx="63490" cy="84597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6"/>
            </p:blipFill>
            <p:spPr>
              <a:xfrm>
                <a:off x="9580194" y="4026819"/>
                <a:ext cx="6349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1" name="墨迹 250"/>
              <p14:cNvContentPartPr/>
              <p14:nvPr/>
            </p14:nvContentPartPr>
            <p14:xfrm>
              <a:off x="9595009" y="2343338"/>
              <a:ext cx="32450" cy="17765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8"/>
            </p:blipFill>
            <p:spPr>
              <a:xfrm>
                <a:off x="9595009" y="2343338"/>
                <a:ext cx="3245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2" name="墨迹 251"/>
              <p14:cNvContentPartPr/>
              <p14:nvPr/>
            </p14:nvContentPartPr>
            <p14:xfrm>
              <a:off x="9541395" y="2325537"/>
              <a:ext cx="79891" cy="13059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0"/>
            </p:blipFill>
            <p:spPr>
              <a:xfrm>
                <a:off x="9541395" y="2325537"/>
                <a:ext cx="79891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3" name="墨迹 252"/>
              <p14:cNvContentPartPr/>
              <p14:nvPr/>
            </p14:nvContentPartPr>
            <p14:xfrm>
              <a:off x="9611939" y="2357437"/>
              <a:ext cx="47971" cy="4793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2"/>
            </p:blipFill>
            <p:spPr>
              <a:xfrm>
                <a:off x="9611939" y="2357437"/>
                <a:ext cx="4797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4" name="墨迹 253"/>
              <p14:cNvContentPartPr/>
              <p14:nvPr/>
            </p14:nvContentPartPr>
            <p14:xfrm>
              <a:off x="9589365" y="2374356"/>
              <a:ext cx="28218" cy="155799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4"/>
            </p:blipFill>
            <p:spPr>
              <a:xfrm>
                <a:off x="9589365" y="2374356"/>
                <a:ext cx="28218" cy="1557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5" name="墨迹 254"/>
              <p14:cNvContentPartPr/>
              <p14:nvPr/>
            </p14:nvContentPartPr>
            <p14:xfrm>
              <a:off x="9719167" y="2165684"/>
              <a:ext cx="39506" cy="1691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6"/>
            </p:blipFill>
            <p:spPr>
              <a:xfrm>
                <a:off x="9719167" y="2165684"/>
                <a:ext cx="395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6" name="墨迹 255"/>
              <p14:cNvContentPartPr/>
              <p14:nvPr/>
            </p14:nvContentPartPr>
            <p14:xfrm>
              <a:off x="9786890" y="2210802"/>
              <a:ext cx="73366" cy="13306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8"/>
            </p:blipFill>
            <p:spPr>
              <a:xfrm>
                <a:off x="9786890" y="2210802"/>
                <a:ext cx="7336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7" name="墨迹 256"/>
              <p14:cNvContentPartPr/>
              <p14:nvPr/>
            </p14:nvContentPartPr>
            <p14:xfrm>
              <a:off x="9882831" y="2165684"/>
              <a:ext cx="87475" cy="1127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0"/>
            </p:blipFill>
            <p:spPr>
              <a:xfrm>
                <a:off x="9882831" y="2165684"/>
                <a:ext cx="87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8" name="墨迹 257"/>
              <p14:cNvContentPartPr/>
              <p14:nvPr/>
            </p14:nvContentPartPr>
            <p14:xfrm>
              <a:off x="9927979" y="2092366"/>
              <a:ext cx="102289" cy="208673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2"/>
            </p:blipFill>
            <p:spPr>
              <a:xfrm>
                <a:off x="9927979" y="2092366"/>
                <a:ext cx="102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9" name="墨迹 258"/>
              <p14:cNvContentPartPr/>
              <p14:nvPr/>
            </p14:nvContentPartPr>
            <p14:xfrm>
              <a:off x="9995702" y="2098006"/>
              <a:ext cx="101584" cy="1691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4"/>
            </p:blipFill>
            <p:spPr>
              <a:xfrm>
                <a:off x="9995702" y="2098006"/>
                <a:ext cx="1015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0" name="墨迹 259"/>
              <p14:cNvContentPartPr/>
              <p14:nvPr/>
            </p14:nvContentPartPr>
            <p14:xfrm>
              <a:off x="9662908" y="3491037"/>
              <a:ext cx="1521469" cy="518862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6"/>
            </p:blipFill>
            <p:spPr>
              <a:xfrm>
                <a:off x="9662908" y="3491037"/>
                <a:ext cx="1521469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1" name="墨迹 260"/>
              <p14:cNvContentPartPr/>
              <p14:nvPr/>
            </p14:nvContentPartPr>
            <p14:xfrm>
              <a:off x="11067978" y="3395161"/>
              <a:ext cx="174950" cy="30172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8"/>
            </p:blipFill>
            <p:spPr>
              <a:xfrm>
                <a:off x="11067978" y="3395161"/>
                <a:ext cx="1749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2" name="墨迹 261"/>
              <p14:cNvContentPartPr/>
              <p14:nvPr/>
            </p14:nvContentPartPr>
            <p14:xfrm>
              <a:off x="11310652" y="3259805"/>
              <a:ext cx="237030" cy="248152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0"/>
            </p:blipFill>
            <p:spPr>
              <a:xfrm>
                <a:off x="11310652" y="3259805"/>
                <a:ext cx="237030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3" name="墨迹 262"/>
              <p14:cNvContentPartPr/>
              <p14:nvPr/>
            </p14:nvContentPartPr>
            <p14:xfrm>
              <a:off x="11546271" y="3214687"/>
              <a:ext cx="80420" cy="9587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2"/>
            </p:blipFill>
            <p:spPr>
              <a:xfrm>
                <a:off x="11546271" y="3214687"/>
                <a:ext cx="8042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64" name="墨迹 263"/>
              <p14:cNvContentPartPr/>
              <p14:nvPr/>
            </p14:nvContentPartPr>
            <p14:xfrm>
              <a:off x="11615404" y="3254166"/>
              <a:ext cx="90296" cy="1127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4"/>
            </p:blipFill>
            <p:spPr>
              <a:xfrm>
                <a:off x="11615404" y="3254166"/>
                <a:ext cx="9029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5" name="墨迹 264"/>
              <p14:cNvContentPartPr/>
              <p14:nvPr/>
            </p14:nvContentPartPr>
            <p14:xfrm>
              <a:off x="11669018" y="3199178"/>
              <a:ext cx="2822" cy="117026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6"/>
            </p:blipFill>
            <p:spPr>
              <a:xfrm>
                <a:off x="11669018" y="3199178"/>
                <a:ext cx="282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6" name="墨迹 265"/>
              <p14:cNvContentPartPr/>
              <p14:nvPr/>
            </p14:nvContentPartPr>
            <p14:xfrm>
              <a:off x="11115067" y="3273024"/>
              <a:ext cx="144793" cy="21801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18"/>
            </p:blipFill>
            <p:spPr>
              <a:xfrm>
                <a:off x="11115067" y="3273024"/>
                <a:ext cx="14479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7" name="墨迹 266"/>
              <p14:cNvContentPartPr/>
              <p14:nvPr/>
            </p14:nvContentPartPr>
            <p14:xfrm>
              <a:off x="11239226" y="3259805"/>
              <a:ext cx="105287" cy="28199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0"/>
            </p:blipFill>
            <p:spPr>
              <a:xfrm>
                <a:off x="11239226" y="3259805"/>
                <a:ext cx="105287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8" name="墨迹 267"/>
              <p14:cNvContentPartPr/>
              <p14:nvPr/>
            </p14:nvContentPartPr>
            <p14:xfrm>
              <a:off x="11663375" y="3350042"/>
              <a:ext cx="87475" cy="20303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2"/>
            </p:blipFill>
            <p:spPr>
              <a:xfrm>
                <a:off x="11663375" y="3350042"/>
                <a:ext cx="874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9" name="墨迹 268"/>
              <p14:cNvContentPartPr/>
              <p14:nvPr/>
            </p14:nvContentPartPr>
            <p14:xfrm>
              <a:off x="11098137" y="3705350"/>
              <a:ext cx="147614" cy="1691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4"/>
            </p:blipFill>
            <p:spPr>
              <a:xfrm>
                <a:off x="11098137" y="3705350"/>
                <a:ext cx="1476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70" name="墨迹 269"/>
              <p14:cNvContentPartPr/>
              <p14:nvPr/>
            </p14:nvContentPartPr>
            <p14:xfrm>
              <a:off x="11070095" y="3789947"/>
              <a:ext cx="184122" cy="1127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26"/>
            </p:blipFill>
            <p:spPr>
              <a:xfrm>
                <a:off x="11070095" y="3789947"/>
                <a:ext cx="1841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71" name="墨迹 270"/>
              <p14:cNvContentPartPr/>
              <p14:nvPr/>
            </p14:nvContentPartPr>
            <p14:xfrm>
              <a:off x="11430578" y="3643312"/>
              <a:ext cx="49381" cy="24533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28"/>
            </p:blipFill>
            <p:spPr>
              <a:xfrm>
                <a:off x="11430578" y="3643312"/>
                <a:ext cx="4938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72" name="墨迹 271"/>
              <p14:cNvContentPartPr/>
              <p14:nvPr/>
            </p14:nvContentPartPr>
            <p14:xfrm>
              <a:off x="11547681" y="3677151"/>
              <a:ext cx="90296" cy="152275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0"/>
            </p:blipFill>
            <p:spPr>
              <a:xfrm>
                <a:off x="11547681" y="3677151"/>
                <a:ext cx="9029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3" name="墨迹 272"/>
              <p14:cNvContentPartPr/>
              <p14:nvPr/>
            </p14:nvContentPartPr>
            <p14:xfrm>
              <a:off x="11654909" y="3626393"/>
              <a:ext cx="93119" cy="5639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2"/>
            </p:blipFill>
            <p:spPr>
              <a:xfrm>
                <a:off x="11654909" y="3626393"/>
                <a:ext cx="9311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74" name="墨迹 273"/>
              <p14:cNvContentPartPr/>
              <p14:nvPr/>
            </p14:nvContentPartPr>
            <p14:xfrm>
              <a:off x="11773423" y="3562240"/>
              <a:ext cx="39506" cy="17976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4"/>
            </p:blipFill>
            <p:spPr>
              <a:xfrm>
                <a:off x="11773423" y="3562240"/>
                <a:ext cx="39506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5" name="墨迹 274"/>
              <p14:cNvContentPartPr/>
              <p14:nvPr/>
            </p14:nvContentPartPr>
            <p14:xfrm>
              <a:off x="10966394" y="4094496"/>
              <a:ext cx="163664" cy="1974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36"/>
            </p:blipFill>
            <p:spPr>
              <a:xfrm>
                <a:off x="10966394" y="4094496"/>
                <a:ext cx="16366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6" name="墨迹 275"/>
              <p14:cNvContentPartPr/>
              <p14:nvPr/>
            </p14:nvContentPartPr>
            <p14:xfrm>
              <a:off x="10967629" y="4156534"/>
              <a:ext cx="170895" cy="564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38"/>
            </p:blipFill>
            <p:spPr>
              <a:xfrm>
                <a:off x="10967629" y="4156534"/>
                <a:ext cx="17089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7" name="墨迹 276"/>
              <p14:cNvContentPartPr/>
              <p14:nvPr/>
            </p14:nvContentPartPr>
            <p14:xfrm>
              <a:off x="11172385" y="4068236"/>
              <a:ext cx="110049" cy="116497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0"/>
            </p:blipFill>
            <p:spPr>
              <a:xfrm>
                <a:off x="11172385" y="4068236"/>
                <a:ext cx="110049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8" name="墨迹 277"/>
              <p14:cNvContentPartPr/>
              <p14:nvPr/>
            </p14:nvContentPartPr>
            <p14:xfrm>
              <a:off x="11305008" y="4111416"/>
              <a:ext cx="64901" cy="3665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2"/>
            </p:blipFill>
            <p:spPr>
              <a:xfrm>
                <a:off x="11305008" y="4111416"/>
                <a:ext cx="6490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9" name="墨迹 278"/>
              <p14:cNvContentPartPr/>
              <p14:nvPr/>
            </p14:nvContentPartPr>
            <p14:xfrm>
              <a:off x="11429167" y="3976060"/>
              <a:ext cx="5643" cy="304550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4"/>
            </p:blipFill>
            <p:spPr>
              <a:xfrm>
                <a:off x="11429167" y="3976060"/>
                <a:ext cx="5643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80" name="墨迹 279"/>
              <p14:cNvContentPartPr/>
              <p14:nvPr/>
            </p14:nvContentPartPr>
            <p14:xfrm>
              <a:off x="11562495" y="4049378"/>
              <a:ext cx="209518" cy="9023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46"/>
            </p:blipFill>
            <p:spPr>
              <a:xfrm>
                <a:off x="11562495" y="4049378"/>
                <a:ext cx="20951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81" name="墨迹 280"/>
              <p14:cNvContentPartPr/>
              <p14:nvPr/>
            </p14:nvContentPartPr>
            <p14:xfrm>
              <a:off x="11773423" y="3981700"/>
              <a:ext cx="62079" cy="180474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48"/>
            </p:blipFill>
            <p:spPr>
              <a:xfrm>
                <a:off x="11773423" y="3981700"/>
                <a:ext cx="6207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82" name="墨迹 281"/>
              <p14:cNvContentPartPr/>
              <p14:nvPr/>
            </p14:nvContentPartPr>
            <p14:xfrm>
              <a:off x="11846791" y="4064182"/>
              <a:ext cx="22574" cy="4723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0"/>
            </p:blipFill>
            <p:spPr>
              <a:xfrm>
                <a:off x="11846791" y="4064182"/>
                <a:ext cx="22574" cy="47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83" name="墨迹 282"/>
              <p14:cNvContentPartPr/>
              <p14:nvPr/>
            </p14:nvContentPartPr>
            <p14:xfrm>
              <a:off x="11948375" y="3958436"/>
              <a:ext cx="81831" cy="19809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2"/>
            </p:blipFill>
            <p:spPr>
              <a:xfrm>
                <a:off x="11948375" y="3958436"/>
                <a:ext cx="8183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84" name="墨迹 283"/>
              <p14:cNvContentPartPr/>
              <p14:nvPr/>
            </p14:nvContentPartPr>
            <p14:xfrm>
              <a:off x="12033028" y="3925302"/>
              <a:ext cx="141089" cy="2255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4"/>
            </p:blipFill>
            <p:spPr>
              <a:xfrm>
                <a:off x="12033028" y="3925302"/>
                <a:ext cx="141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5" name="墨迹 284"/>
              <p14:cNvContentPartPr/>
              <p14:nvPr/>
            </p14:nvContentPartPr>
            <p14:xfrm>
              <a:off x="12160008" y="3871019"/>
              <a:ext cx="14109" cy="17271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56"/>
            </p:blipFill>
            <p:spPr>
              <a:xfrm>
                <a:off x="12160008" y="3871019"/>
                <a:ext cx="14109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6" name="墨迹 285"/>
              <p14:cNvContentPartPr/>
              <p14:nvPr/>
            </p14:nvContentPartPr>
            <p14:xfrm>
              <a:off x="10402038" y="4528056"/>
              <a:ext cx="253960" cy="243217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58"/>
            </p:blipFill>
            <p:spPr>
              <a:xfrm>
                <a:off x="10402038" y="4528056"/>
                <a:ext cx="25396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7" name="墨迹 286"/>
              <p14:cNvContentPartPr/>
              <p14:nvPr/>
            </p14:nvContentPartPr>
            <p14:xfrm>
              <a:off x="10688097" y="4648607"/>
              <a:ext cx="140031" cy="105746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0"/>
            </p:blipFill>
            <p:spPr>
              <a:xfrm>
                <a:off x="10688097" y="4648607"/>
                <a:ext cx="140031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8" name="墨迹 287"/>
              <p14:cNvContentPartPr/>
              <p14:nvPr/>
            </p14:nvContentPartPr>
            <p14:xfrm>
              <a:off x="10930770" y="4590799"/>
              <a:ext cx="156961" cy="11280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2"/>
            </p:blipFill>
            <p:spPr>
              <a:xfrm>
                <a:off x="10930770" y="4590799"/>
                <a:ext cx="15696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89" name="墨迹 288"/>
              <p14:cNvContentPartPr/>
              <p14:nvPr/>
            </p14:nvContentPartPr>
            <p14:xfrm>
              <a:off x="10934473" y="4686676"/>
              <a:ext cx="178655" cy="36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4"/>
            </p:blipFill>
            <p:spPr>
              <a:xfrm>
                <a:off x="10934473" y="4686676"/>
                <a:ext cx="17865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90" name="墨迹 289"/>
              <p14:cNvContentPartPr/>
              <p14:nvPr/>
            </p14:nvContentPartPr>
            <p14:xfrm>
              <a:off x="11237285" y="4407505"/>
              <a:ext cx="28218" cy="380687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66"/>
            </p:blipFill>
            <p:spPr>
              <a:xfrm>
                <a:off x="11237285" y="4407505"/>
                <a:ext cx="2821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91" name="墨迹 290"/>
              <p14:cNvContentPartPr/>
              <p14:nvPr/>
            </p14:nvContentPartPr>
            <p14:xfrm>
              <a:off x="11263387" y="4487167"/>
              <a:ext cx="146556" cy="21642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68"/>
            </p:blipFill>
            <p:spPr>
              <a:xfrm>
                <a:off x="11263387" y="4487167"/>
                <a:ext cx="146556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92" name="墨迹 291"/>
              <p14:cNvContentPartPr/>
              <p14:nvPr/>
            </p14:nvContentPartPr>
            <p14:xfrm>
              <a:off x="11398833" y="4556960"/>
              <a:ext cx="98057" cy="394786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0"/>
            </p:blipFill>
            <p:spPr>
              <a:xfrm>
                <a:off x="11398833" y="4556960"/>
                <a:ext cx="9805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93" name="墨迹 292"/>
              <p14:cNvContentPartPr/>
              <p14:nvPr/>
            </p14:nvContentPartPr>
            <p14:xfrm>
              <a:off x="11491245" y="4607718"/>
              <a:ext cx="101584" cy="138175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2"/>
            </p:blipFill>
            <p:spPr>
              <a:xfrm>
                <a:off x="11491245" y="4607718"/>
                <a:ext cx="10158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94" name="墨迹 293"/>
              <p14:cNvContentPartPr/>
              <p14:nvPr/>
            </p14:nvContentPartPr>
            <p14:xfrm>
              <a:off x="11671840" y="4531581"/>
              <a:ext cx="220099" cy="172014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4"/>
            </p:blipFill>
            <p:spPr>
              <a:xfrm>
                <a:off x="11671840" y="4531581"/>
                <a:ext cx="22009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95" name="墨迹 294"/>
              <p14:cNvContentPartPr/>
              <p14:nvPr/>
            </p14:nvContentPartPr>
            <p14:xfrm>
              <a:off x="11887706" y="4562600"/>
              <a:ext cx="66312" cy="124075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76"/>
            </p:blipFill>
            <p:spPr>
              <a:xfrm>
                <a:off x="11887706" y="4562600"/>
                <a:ext cx="6631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6" name="墨迹 295"/>
              <p14:cNvContentPartPr/>
              <p14:nvPr/>
            </p14:nvContentPartPr>
            <p14:xfrm>
              <a:off x="11937087" y="4583044"/>
              <a:ext cx="118515" cy="100812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78"/>
            </p:blipFill>
            <p:spPr>
              <a:xfrm>
                <a:off x="11937087" y="4583044"/>
                <a:ext cx="118515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7" name="墨迹 296"/>
              <p14:cNvContentPartPr/>
              <p14:nvPr/>
            </p14:nvContentPartPr>
            <p14:xfrm>
              <a:off x="12055602" y="4507612"/>
              <a:ext cx="84653" cy="18188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0"/>
            </p:blipFill>
            <p:spPr>
              <a:xfrm>
                <a:off x="12055602" y="4507612"/>
                <a:ext cx="8465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8" name="墨迹 297"/>
              <p14:cNvContentPartPr/>
              <p14:nvPr/>
            </p14:nvContentPartPr>
            <p14:xfrm>
              <a:off x="12128969" y="4635917"/>
              <a:ext cx="55024" cy="87417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2"/>
            </p:blipFill>
            <p:spPr>
              <a:xfrm>
                <a:off x="12128969" y="4635917"/>
                <a:ext cx="5502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9" name="墨迹 298"/>
              <p14:cNvContentPartPr/>
              <p14:nvPr/>
            </p14:nvContentPartPr>
            <p14:xfrm>
              <a:off x="10587041" y="4974305"/>
              <a:ext cx="224155" cy="1692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4"/>
            </p:blipFill>
            <p:spPr>
              <a:xfrm>
                <a:off x="10587041" y="4974305"/>
                <a:ext cx="2241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300" name="墨迹 299"/>
              <p14:cNvContentPartPr/>
              <p14:nvPr/>
            </p14:nvContentPartPr>
            <p14:xfrm>
              <a:off x="10581398" y="4882306"/>
              <a:ext cx="162076" cy="271063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86"/>
            </p:blipFill>
            <p:spPr>
              <a:xfrm>
                <a:off x="10581398" y="4882306"/>
                <a:ext cx="162076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301" name="墨迹 300"/>
              <p14:cNvContentPartPr/>
              <p14:nvPr/>
            </p14:nvContentPartPr>
            <p14:xfrm>
              <a:off x="10655998" y="5068772"/>
              <a:ext cx="28218" cy="78252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88"/>
            </p:blipFill>
            <p:spPr>
              <a:xfrm>
                <a:off x="10655998" y="5068772"/>
                <a:ext cx="28218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302" name="墨迹 301"/>
              <p14:cNvContentPartPr/>
              <p14:nvPr/>
            </p14:nvContentPartPr>
            <p14:xfrm>
              <a:off x="10692682" y="5019424"/>
              <a:ext cx="104405" cy="209378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0"/>
            </p:blipFill>
            <p:spPr>
              <a:xfrm>
                <a:off x="10692682" y="5019424"/>
                <a:ext cx="10440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03" name="墨迹 302"/>
              <p14:cNvContentPartPr/>
              <p14:nvPr/>
            </p14:nvContentPartPr>
            <p14:xfrm>
              <a:off x="10957048" y="4940467"/>
              <a:ext cx="206872" cy="197393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2"/>
            </p:blipFill>
            <p:spPr>
              <a:xfrm>
                <a:off x="10957048" y="4940467"/>
                <a:ext cx="20687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04" name="墨迹 303"/>
              <p14:cNvContentPartPr/>
              <p14:nvPr/>
            </p14:nvContentPartPr>
            <p14:xfrm>
              <a:off x="11203424" y="4968666"/>
              <a:ext cx="73366" cy="140995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4"/>
            </p:blipFill>
            <p:spPr>
              <a:xfrm>
                <a:off x="11203424" y="4968666"/>
                <a:ext cx="7336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5" name="墨迹 304"/>
              <p14:cNvContentPartPr/>
              <p14:nvPr/>
            </p14:nvContentPartPr>
            <p14:xfrm>
              <a:off x="11271147" y="4995102"/>
              <a:ext cx="146732" cy="131478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96"/>
            </p:blipFill>
            <p:spPr>
              <a:xfrm>
                <a:off x="11271147" y="4995102"/>
                <a:ext cx="14673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6" name="墨迹 305"/>
              <p14:cNvContentPartPr/>
              <p14:nvPr/>
            </p14:nvContentPartPr>
            <p14:xfrm>
              <a:off x="11429167" y="4897816"/>
              <a:ext cx="94529" cy="203385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598"/>
            </p:blipFill>
            <p:spPr>
              <a:xfrm>
                <a:off x="11429167" y="4897816"/>
                <a:ext cx="94529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7" name="墨迹 306"/>
              <p14:cNvContentPartPr/>
              <p14:nvPr/>
            </p14:nvContentPartPr>
            <p14:xfrm>
              <a:off x="11513820" y="5019424"/>
              <a:ext cx="62079" cy="94467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0"/>
            </p:blipFill>
            <p:spPr>
              <a:xfrm>
                <a:off x="11513820" y="5019424"/>
                <a:ext cx="62079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8" name="墨迹 307"/>
              <p14:cNvContentPartPr/>
              <p14:nvPr/>
            </p14:nvContentPartPr>
            <p14:xfrm>
              <a:off x="11714166" y="4816391"/>
              <a:ext cx="25397" cy="32710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2"/>
            </p:blipFill>
            <p:spPr>
              <a:xfrm>
                <a:off x="11714166" y="4816391"/>
                <a:ext cx="25397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9" name="墨迹 308"/>
              <p14:cNvContentPartPr/>
              <p14:nvPr/>
            </p14:nvContentPartPr>
            <p14:xfrm>
              <a:off x="11671840" y="5010964"/>
              <a:ext cx="135445" cy="16989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4"/>
            </p:blipFill>
            <p:spPr>
              <a:xfrm>
                <a:off x="11671840" y="5010964"/>
                <a:ext cx="13544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10" name="墨迹 309"/>
              <p14:cNvContentPartPr/>
              <p14:nvPr/>
            </p14:nvContentPartPr>
            <p14:xfrm>
              <a:off x="11841146" y="4928482"/>
              <a:ext cx="205991" cy="202328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06"/>
            </p:blipFill>
            <p:spPr>
              <a:xfrm>
                <a:off x="11841146" y="4928482"/>
                <a:ext cx="20599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11" name="墨迹 310"/>
              <p14:cNvContentPartPr/>
              <p14:nvPr/>
            </p14:nvContentPartPr>
            <p14:xfrm>
              <a:off x="11988408" y="4898873"/>
              <a:ext cx="151847" cy="343323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08"/>
            </p:blipFill>
            <p:spPr>
              <a:xfrm>
                <a:off x="11988408" y="4898873"/>
                <a:ext cx="151847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12" name="墨迹 311"/>
              <p14:cNvContentPartPr/>
              <p14:nvPr/>
            </p14:nvContentPartPr>
            <p14:xfrm>
              <a:off x="11993523" y="5041983"/>
              <a:ext cx="163664" cy="109976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0"/>
            </p:blipFill>
            <p:spPr>
              <a:xfrm>
                <a:off x="11993523" y="5041983"/>
                <a:ext cx="16366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13" name="墨迹 312"/>
              <p14:cNvContentPartPr/>
              <p14:nvPr/>
            </p14:nvContentPartPr>
            <p14:xfrm>
              <a:off x="12128969" y="4827670"/>
              <a:ext cx="59257" cy="95877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2"/>
            </p:blipFill>
            <p:spPr>
              <a:xfrm>
                <a:off x="12128969" y="4827670"/>
                <a:ext cx="5925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14" name="墨迹 313"/>
              <p14:cNvContentPartPr/>
              <p14:nvPr/>
            </p14:nvContentPartPr>
            <p14:xfrm>
              <a:off x="9986531" y="5397996"/>
              <a:ext cx="20458" cy="177653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4"/>
            </p:blipFill>
            <p:spPr>
              <a:xfrm>
                <a:off x="9986531" y="5397996"/>
                <a:ext cx="2045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5" name="墨迹 314"/>
              <p14:cNvContentPartPr/>
              <p14:nvPr/>
            </p14:nvContentPartPr>
            <p14:xfrm>
              <a:off x="10069068" y="5301414"/>
              <a:ext cx="220099" cy="346143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16"/>
            </p:blipFill>
            <p:spPr>
              <a:xfrm>
                <a:off x="10069068" y="5301414"/>
                <a:ext cx="220099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6" name="墨迹 315"/>
              <p14:cNvContentPartPr/>
              <p14:nvPr/>
            </p14:nvContentPartPr>
            <p14:xfrm>
              <a:off x="10091642" y="5417735"/>
              <a:ext cx="67723" cy="141700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18"/>
            </p:blipFill>
            <p:spPr>
              <a:xfrm>
                <a:off x="10091642" y="5417735"/>
                <a:ext cx="6772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7" name="墨迹 316"/>
              <p14:cNvContentPartPr/>
              <p14:nvPr/>
            </p14:nvContentPartPr>
            <p14:xfrm>
              <a:off x="10341899" y="5320448"/>
              <a:ext cx="181476" cy="339093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0"/>
            </p:blipFill>
            <p:spPr>
              <a:xfrm>
                <a:off x="10341899" y="5320448"/>
                <a:ext cx="181476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8" name="墨迹 317"/>
              <p14:cNvContentPartPr/>
              <p14:nvPr/>
            </p14:nvContentPartPr>
            <p14:xfrm>
              <a:off x="10356184" y="5476248"/>
              <a:ext cx="51497" cy="845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2"/>
            </p:blipFill>
            <p:spPr>
              <a:xfrm>
                <a:off x="10356184" y="5476248"/>
                <a:ext cx="5149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9" name="墨迹 318"/>
              <p14:cNvContentPartPr/>
              <p14:nvPr/>
            </p14:nvContentPartPr>
            <p14:xfrm>
              <a:off x="10351246" y="5442409"/>
              <a:ext cx="67722" cy="112796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4"/>
            </p:blipFill>
            <p:spPr>
              <a:xfrm>
                <a:off x="10351246" y="5442409"/>
                <a:ext cx="677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20" name="墨迹 319"/>
              <p14:cNvContentPartPr/>
              <p14:nvPr/>
            </p14:nvContentPartPr>
            <p14:xfrm>
              <a:off x="10674870" y="5377552"/>
              <a:ext cx="110931" cy="269124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26"/>
            </p:blipFill>
            <p:spPr>
              <a:xfrm>
                <a:off x="10674870" y="5377552"/>
                <a:ext cx="110931" cy="26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21" name="墨迹 320"/>
              <p14:cNvContentPartPr/>
              <p14:nvPr/>
            </p14:nvContentPartPr>
            <p14:xfrm>
              <a:off x="10697797" y="5400815"/>
              <a:ext cx="175479" cy="235462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28"/>
            </p:blipFill>
            <p:spPr>
              <a:xfrm>
                <a:off x="10697797" y="5400815"/>
                <a:ext cx="17547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22" name="墨迹 321"/>
              <p14:cNvContentPartPr/>
              <p14:nvPr/>
            </p14:nvContentPartPr>
            <p14:xfrm>
              <a:off x="10859167" y="5359750"/>
              <a:ext cx="67723" cy="25396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0"/>
            </p:blipFill>
            <p:spPr>
              <a:xfrm>
                <a:off x="10859167" y="5359750"/>
                <a:ext cx="67723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23" name="墨迹 322"/>
              <p14:cNvContentPartPr/>
              <p14:nvPr/>
            </p14:nvContentPartPr>
            <p14:xfrm>
              <a:off x="10966394" y="5442409"/>
              <a:ext cx="186238" cy="136061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2"/>
            </p:blipFill>
            <p:spPr>
              <a:xfrm>
                <a:off x="10966394" y="5442409"/>
                <a:ext cx="186238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24" name="墨迹 323"/>
              <p14:cNvContentPartPr/>
              <p14:nvPr/>
            </p14:nvContentPartPr>
            <p14:xfrm>
              <a:off x="11144167" y="5352172"/>
              <a:ext cx="87475" cy="205853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4"/>
            </p:blipFill>
            <p:spPr>
              <a:xfrm>
                <a:off x="11144167" y="5352172"/>
                <a:ext cx="8747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25" name="墨迹 324"/>
              <p14:cNvContentPartPr/>
              <p14:nvPr/>
            </p14:nvContentPartPr>
            <p14:xfrm>
              <a:off x="11183672" y="5453689"/>
              <a:ext cx="102995" cy="276350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36"/>
            </p:blipFill>
            <p:spPr>
              <a:xfrm>
                <a:off x="11183672" y="5453689"/>
                <a:ext cx="10299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26" name="墨迹 325"/>
              <p14:cNvContentPartPr/>
              <p14:nvPr/>
            </p14:nvContentPartPr>
            <p14:xfrm>
              <a:off x="11412236" y="5323973"/>
              <a:ext cx="8466" cy="293270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38"/>
            </p:blipFill>
            <p:spPr>
              <a:xfrm>
                <a:off x="11412236" y="5323973"/>
                <a:ext cx="84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27" name="墨迹 326"/>
              <p14:cNvContentPartPr/>
              <p14:nvPr/>
            </p14:nvContentPartPr>
            <p14:xfrm>
              <a:off x="11340810" y="5481888"/>
              <a:ext cx="212515" cy="18593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0"/>
            </p:blipFill>
            <p:spPr>
              <a:xfrm>
                <a:off x="11340810" y="5481888"/>
                <a:ext cx="212515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28" name="墨迹 327"/>
              <p14:cNvContentPartPr/>
              <p14:nvPr/>
            </p14:nvContentPartPr>
            <p14:xfrm>
              <a:off x="11654909" y="5312694"/>
              <a:ext cx="48852" cy="78957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2"/>
            </p:blipFill>
            <p:spPr>
              <a:xfrm>
                <a:off x="11654909" y="5312694"/>
                <a:ext cx="4885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29" name="墨迹 328"/>
              <p14:cNvContentPartPr/>
              <p14:nvPr/>
            </p14:nvContentPartPr>
            <p14:xfrm>
              <a:off x="11555794" y="5408570"/>
              <a:ext cx="189413" cy="198627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4"/>
            </p:blipFill>
            <p:spPr>
              <a:xfrm>
                <a:off x="11555794" y="5408570"/>
                <a:ext cx="189413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30" name="墨迹 329"/>
              <p14:cNvContentPartPr/>
              <p14:nvPr/>
            </p14:nvContentPartPr>
            <p14:xfrm>
              <a:off x="11748733" y="5307759"/>
              <a:ext cx="114987" cy="147692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46"/>
            </p:blipFill>
            <p:spPr>
              <a:xfrm>
                <a:off x="11748733" y="5307759"/>
                <a:ext cx="114987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31" name="墨迹 330"/>
              <p14:cNvContentPartPr/>
              <p14:nvPr/>
            </p14:nvContentPartPr>
            <p14:xfrm>
              <a:off x="11771660" y="5340893"/>
              <a:ext cx="221863" cy="274940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48"/>
            </p:blipFill>
            <p:spPr>
              <a:xfrm>
                <a:off x="11771660" y="5340893"/>
                <a:ext cx="22186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32" name="墨迹 331"/>
              <p14:cNvContentPartPr/>
              <p14:nvPr/>
            </p14:nvContentPartPr>
            <p14:xfrm>
              <a:off x="12047137" y="5529826"/>
              <a:ext cx="105023" cy="59967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0"/>
            </p:blipFill>
            <p:spPr>
              <a:xfrm>
                <a:off x="12047137" y="5529826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33" name="墨迹 332"/>
              <p14:cNvContentPartPr/>
              <p14:nvPr/>
            </p14:nvContentPartPr>
            <p14:xfrm>
              <a:off x="9030653" y="5779211"/>
              <a:ext cx="16930" cy="170780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2"/>
            </p:blipFill>
            <p:spPr>
              <a:xfrm>
                <a:off x="9030653" y="5779211"/>
                <a:ext cx="1693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34" name="墨迹 333"/>
              <p14:cNvContentPartPr/>
              <p14:nvPr/>
            </p14:nvContentPartPr>
            <p14:xfrm>
              <a:off x="8964870" y="5859050"/>
              <a:ext cx="34743" cy="107861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4"/>
            </p:blipFill>
            <p:spPr>
              <a:xfrm>
                <a:off x="8964870" y="5859050"/>
                <a:ext cx="34743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35" name="墨迹 334"/>
              <p14:cNvContentPartPr/>
              <p14:nvPr/>
            </p14:nvContentPartPr>
            <p14:xfrm>
              <a:off x="8921661" y="5844774"/>
              <a:ext cx="209165" cy="322350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56"/>
            </p:blipFill>
            <p:spPr>
              <a:xfrm>
                <a:off x="8921661" y="5844774"/>
                <a:ext cx="209165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36" name="墨迹 335"/>
              <p14:cNvContentPartPr/>
              <p14:nvPr/>
            </p14:nvContentPartPr>
            <p14:xfrm>
              <a:off x="8961166" y="6057147"/>
              <a:ext cx="108991" cy="5357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58"/>
            </p:blipFill>
            <p:spPr>
              <a:xfrm>
                <a:off x="8961166" y="6057147"/>
                <a:ext cx="10899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37" name="墨迹 336"/>
              <p14:cNvContentPartPr/>
              <p14:nvPr/>
            </p14:nvContentPartPr>
            <p14:xfrm>
              <a:off x="8900145" y="6130465"/>
              <a:ext cx="175656" cy="38068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0"/>
            </p:blipFill>
            <p:spPr>
              <a:xfrm>
                <a:off x="8900145" y="6130465"/>
                <a:ext cx="17565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38" name="墨迹 337"/>
              <p14:cNvContentPartPr/>
              <p14:nvPr/>
            </p14:nvContentPartPr>
            <p14:xfrm>
              <a:off x="9428171" y="5946290"/>
              <a:ext cx="132977" cy="11367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2"/>
            </p:blipFill>
            <p:spPr>
              <a:xfrm>
                <a:off x="9428171" y="5946290"/>
                <a:ext cx="132977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39" name="墨迹 338"/>
              <p14:cNvContentPartPr/>
              <p14:nvPr/>
            </p14:nvContentPartPr>
            <p14:xfrm>
              <a:off x="9642097" y="5820276"/>
              <a:ext cx="127862" cy="287630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4"/>
            </p:blipFill>
            <p:spPr>
              <a:xfrm>
                <a:off x="9642097" y="5820276"/>
                <a:ext cx="12786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40" name="墨迹 339"/>
              <p14:cNvContentPartPr/>
              <p14:nvPr/>
            </p14:nvContentPartPr>
            <p14:xfrm>
              <a:off x="9798177" y="5884605"/>
              <a:ext cx="174951" cy="208496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66"/>
            </p:blipFill>
            <p:spPr>
              <a:xfrm>
                <a:off x="9798177" y="5884605"/>
                <a:ext cx="174951" cy="208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41" name="墨迹 340"/>
              <p14:cNvContentPartPr/>
              <p14:nvPr/>
            </p14:nvContentPartPr>
            <p14:xfrm>
              <a:off x="9999934" y="5876674"/>
              <a:ext cx="55025" cy="105746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68"/>
            </p:blipFill>
            <p:spPr>
              <a:xfrm>
                <a:off x="9999934" y="5876674"/>
                <a:ext cx="55025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342" name="墨迹 341"/>
              <p14:cNvContentPartPr/>
              <p14:nvPr/>
            </p14:nvContentPartPr>
            <p14:xfrm>
              <a:off x="10054077" y="5904873"/>
              <a:ext cx="88357" cy="16919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0"/>
            </p:blipFill>
            <p:spPr>
              <a:xfrm>
                <a:off x="10054077" y="5904873"/>
                <a:ext cx="8835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343" name="墨迹 342"/>
              <p14:cNvContentPartPr/>
              <p14:nvPr/>
            </p14:nvContentPartPr>
            <p14:xfrm>
              <a:off x="10100108" y="5841072"/>
              <a:ext cx="19752" cy="142758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72"/>
            </p:blipFill>
            <p:spPr>
              <a:xfrm>
                <a:off x="10100108" y="5841072"/>
                <a:ext cx="1975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344" name="墨迹 343"/>
              <p14:cNvContentPartPr/>
              <p14:nvPr/>
            </p14:nvContentPartPr>
            <p14:xfrm>
              <a:off x="10153721" y="5803356"/>
              <a:ext cx="110932" cy="281991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74"/>
            </p:blipFill>
            <p:spPr>
              <a:xfrm>
                <a:off x="10153721" y="5803356"/>
                <a:ext cx="11093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345" name="墨迹 344"/>
              <p14:cNvContentPartPr/>
              <p14:nvPr/>
            </p14:nvContentPartPr>
            <p14:xfrm>
              <a:off x="10363944" y="5916152"/>
              <a:ext cx="105817" cy="11280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76"/>
            </p:blipFill>
            <p:spPr>
              <a:xfrm>
                <a:off x="10363944" y="5916152"/>
                <a:ext cx="10581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346" name="墨迹 345"/>
              <p14:cNvContentPartPr/>
              <p14:nvPr/>
            </p14:nvContentPartPr>
            <p14:xfrm>
              <a:off x="10326908" y="5986650"/>
              <a:ext cx="204932" cy="12689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78"/>
            </p:blipFill>
            <p:spPr>
              <a:xfrm>
                <a:off x="10326908" y="5986650"/>
                <a:ext cx="204932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347" name="墨迹 346"/>
              <p14:cNvContentPartPr/>
              <p14:nvPr/>
            </p14:nvContentPartPr>
            <p14:xfrm>
              <a:off x="10551063" y="5899233"/>
              <a:ext cx="93648" cy="115792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80"/>
            </p:blipFill>
            <p:spPr>
              <a:xfrm>
                <a:off x="10551063" y="5899233"/>
                <a:ext cx="93648" cy="11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348" name="墨迹 347"/>
              <p14:cNvContentPartPr/>
              <p14:nvPr/>
            </p14:nvContentPartPr>
            <p14:xfrm>
              <a:off x="10627780" y="5978190"/>
              <a:ext cx="39506" cy="67678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82"/>
            </p:blipFill>
            <p:spPr>
              <a:xfrm>
                <a:off x="10627780" y="5978190"/>
                <a:ext cx="3950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349" name="墨迹 348"/>
              <p14:cNvContentPartPr/>
              <p14:nvPr/>
            </p14:nvContentPartPr>
            <p14:xfrm>
              <a:off x="10713845" y="5867333"/>
              <a:ext cx="131213" cy="167256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84"/>
            </p:blipFill>
            <p:spPr>
              <a:xfrm>
                <a:off x="10713845" y="5867333"/>
                <a:ext cx="13121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350" name="墨迹 349"/>
              <p14:cNvContentPartPr/>
              <p14:nvPr/>
            </p14:nvContentPartPr>
            <p14:xfrm>
              <a:off x="10955107" y="5801242"/>
              <a:ext cx="287821" cy="182588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86"/>
            </p:blipFill>
            <p:spPr>
              <a:xfrm>
                <a:off x="10955107" y="5801242"/>
                <a:ext cx="287821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351" name="墨迹 350"/>
              <p14:cNvContentPartPr/>
              <p14:nvPr/>
            </p14:nvContentPartPr>
            <p14:xfrm>
              <a:off x="11288078" y="5899233"/>
              <a:ext cx="16930" cy="56398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88"/>
            </p:blipFill>
            <p:spPr>
              <a:xfrm>
                <a:off x="11288078" y="5899233"/>
                <a:ext cx="1693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352" name="墨迹 351"/>
              <p14:cNvContentPartPr/>
              <p14:nvPr/>
            </p14:nvContentPartPr>
            <p14:xfrm>
              <a:off x="11352449" y="5803356"/>
              <a:ext cx="82361" cy="203033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90"/>
            </p:blipFill>
            <p:spPr>
              <a:xfrm>
                <a:off x="11352449" y="5803356"/>
                <a:ext cx="8236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353" name="墨迹 352"/>
              <p14:cNvContentPartPr/>
              <p14:nvPr/>
            </p14:nvContentPartPr>
            <p14:xfrm>
              <a:off x="11429167" y="5786437"/>
              <a:ext cx="95940" cy="11279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92"/>
            </p:blipFill>
            <p:spPr>
              <a:xfrm>
                <a:off x="11429167" y="5786437"/>
                <a:ext cx="9594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354" name="墨迹 353"/>
              <p14:cNvContentPartPr/>
              <p14:nvPr/>
            </p14:nvContentPartPr>
            <p14:xfrm>
              <a:off x="11536395" y="5724399"/>
              <a:ext cx="16930" cy="174834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94"/>
            </p:blipFill>
            <p:spPr>
              <a:xfrm>
                <a:off x="11536395" y="5724399"/>
                <a:ext cx="1693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355" name="墨迹 354"/>
              <p14:cNvContentPartPr/>
              <p14:nvPr/>
            </p14:nvContentPartPr>
            <p14:xfrm>
              <a:off x="9205603" y="6231981"/>
              <a:ext cx="395049" cy="278466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696"/>
            </p:blipFill>
            <p:spPr>
              <a:xfrm>
                <a:off x="9205603" y="6231981"/>
                <a:ext cx="395049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356" name="墨迹 355"/>
              <p14:cNvContentPartPr/>
              <p14:nvPr/>
            </p14:nvContentPartPr>
            <p14:xfrm>
              <a:off x="9566791" y="6408754"/>
              <a:ext cx="186237" cy="109447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698"/>
            </p:blipFill>
            <p:spPr>
              <a:xfrm>
                <a:off x="9566791" y="6408754"/>
                <a:ext cx="186237" cy="109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357" name="墨迹 356"/>
              <p14:cNvContentPartPr/>
              <p14:nvPr/>
            </p14:nvContentPartPr>
            <p14:xfrm>
              <a:off x="9846148" y="6294019"/>
              <a:ext cx="223626" cy="228412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00"/>
            </p:blipFill>
            <p:spPr>
              <a:xfrm>
                <a:off x="9846148" y="6294019"/>
                <a:ext cx="22362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358" name="墨迹 357"/>
              <p14:cNvContentPartPr/>
              <p14:nvPr/>
            </p14:nvContentPartPr>
            <p14:xfrm>
              <a:off x="10249662" y="6145974"/>
              <a:ext cx="50792" cy="349139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02"/>
            </p:blipFill>
            <p:spPr>
              <a:xfrm>
                <a:off x="10249662" y="6145974"/>
                <a:ext cx="50792" cy="349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359" name="墨迹 358"/>
              <p14:cNvContentPartPr/>
              <p14:nvPr/>
            </p14:nvContentPartPr>
            <p14:xfrm>
              <a:off x="10263065" y="6239560"/>
              <a:ext cx="192587" cy="155975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04"/>
            </p:blipFill>
            <p:spPr>
              <a:xfrm>
                <a:off x="10263065" y="6239560"/>
                <a:ext cx="192587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360" name="墨迹 359"/>
              <p14:cNvContentPartPr/>
              <p14:nvPr/>
            </p14:nvContentPartPr>
            <p14:xfrm>
              <a:off x="10457240" y="6303537"/>
              <a:ext cx="136680" cy="373989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06"/>
            </p:blipFill>
            <p:spPr>
              <a:xfrm>
                <a:off x="10457240" y="6303537"/>
                <a:ext cx="136680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361" name="墨迹 360"/>
              <p14:cNvContentPartPr/>
              <p14:nvPr/>
            </p14:nvContentPartPr>
            <p14:xfrm>
              <a:off x="10593920" y="6339138"/>
              <a:ext cx="82360" cy="109975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08"/>
            </p:blipFill>
            <p:spPr>
              <a:xfrm>
                <a:off x="10593920" y="6339138"/>
                <a:ext cx="82360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362" name="墨迹 361"/>
              <p14:cNvContentPartPr/>
              <p14:nvPr/>
            </p14:nvContentPartPr>
            <p14:xfrm>
              <a:off x="8748474" y="6537941"/>
              <a:ext cx="217983" cy="66267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10"/>
            </p:blipFill>
            <p:spPr>
              <a:xfrm>
                <a:off x="8748474" y="6537941"/>
                <a:ext cx="217983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363" name="墨迹 362"/>
              <p14:cNvContentPartPr/>
              <p14:nvPr/>
            </p14:nvContentPartPr>
            <p14:xfrm>
              <a:off x="8663821" y="6579534"/>
              <a:ext cx="324505" cy="289745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12"/>
            </p:blipFill>
            <p:spPr>
              <a:xfrm>
                <a:off x="8663821" y="6579534"/>
                <a:ext cx="32450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364" name="墨迹 363"/>
              <p14:cNvContentPartPr/>
              <p14:nvPr/>
            </p14:nvContentPartPr>
            <p14:xfrm>
              <a:off x="8954464" y="6522079"/>
              <a:ext cx="197701" cy="252029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14"/>
            </p:blipFill>
            <p:spPr>
              <a:xfrm>
                <a:off x="8954464" y="6522079"/>
                <a:ext cx="197701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365" name="墨迹 364"/>
              <p14:cNvContentPartPr/>
              <p14:nvPr/>
            </p14:nvContentPartPr>
            <p14:xfrm>
              <a:off x="9026949" y="6670476"/>
              <a:ext cx="26278" cy="158796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16"/>
            </p:blipFill>
            <p:spPr>
              <a:xfrm>
                <a:off x="9026949" y="6670476"/>
                <a:ext cx="26278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366" name="墨迹 365"/>
              <p14:cNvContentPartPr/>
              <p14:nvPr/>
            </p14:nvContentPartPr>
            <p14:xfrm>
              <a:off x="9079681" y="6643687"/>
              <a:ext cx="69486" cy="224182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18"/>
            </p:blipFill>
            <p:spPr>
              <a:xfrm>
                <a:off x="9079681" y="6643687"/>
                <a:ext cx="69486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367" name="墨迹 366"/>
              <p14:cNvContentPartPr/>
              <p14:nvPr/>
            </p14:nvContentPartPr>
            <p14:xfrm>
              <a:off x="9391840" y="6542171"/>
              <a:ext cx="28218" cy="24815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20"/>
            </p:blipFill>
            <p:spPr>
              <a:xfrm>
                <a:off x="9391840" y="6542171"/>
                <a:ext cx="2821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368" name="墨迹 367"/>
              <p14:cNvContentPartPr/>
              <p14:nvPr/>
            </p14:nvContentPartPr>
            <p14:xfrm>
              <a:off x="9341048" y="6649327"/>
              <a:ext cx="220099" cy="211845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22"/>
            </p:blipFill>
            <p:spPr>
              <a:xfrm>
                <a:off x="9341048" y="6649327"/>
                <a:ext cx="220099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369" name="墨迹 368"/>
              <p14:cNvContentPartPr/>
              <p14:nvPr/>
            </p14:nvContentPartPr>
            <p14:xfrm>
              <a:off x="9668375" y="6583588"/>
              <a:ext cx="301931" cy="234933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24"/>
            </p:blipFill>
            <p:spPr>
              <a:xfrm>
                <a:off x="9668375" y="6583588"/>
                <a:ext cx="301931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370" name="墨迹 369"/>
              <p14:cNvContentPartPr/>
              <p14:nvPr/>
            </p14:nvContentPartPr>
            <p14:xfrm>
              <a:off x="9849145" y="6476784"/>
              <a:ext cx="318685" cy="460173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26"/>
            </p:blipFill>
            <p:spPr>
              <a:xfrm>
                <a:off x="9849145" y="6476784"/>
                <a:ext cx="318685" cy="46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371" name="墨迹 370"/>
              <p14:cNvContentPartPr/>
              <p14:nvPr/>
            </p14:nvContentPartPr>
            <p14:xfrm>
              <a:off x="9978771" y="6634698"/>
              <a:ext cx="214455" cy="241807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28"/>
            </p:blipFill>
            <p:spPr>
              <a:xfrm>
                <a:off x="9978771" y="6634698"/>
                <a:ext cx="21445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9">
            <p14:nvContentPartPr>
              <p14:cNvPr id="372" name="墨迹 371"/>
              <p14:cNvContentPartPr/>
              <p14:nvPr/>
            </p14:nvContentPartPr>
            <p14:xfrm>
              <a:off x="10069068" y="6467443"/>
              <a:ext cx="76188" cy="86007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30"/>
            </p:blipFill>
            <p:spPr>
              <a:xfrm>
                <a:off x="10069068" y="6467443"/>
                <a:ext cx="76188" cy="8600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21" y="320928"/>
            <a:ext cx="11654075" cy="115316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2022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湖南卷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室温时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的标准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溶液滴定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15.00 mL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浓度相等的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混合溶液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通过电位滴定法获得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lg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的关系曲线如图所示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忽略沉淀对离子的吸附作用。若溶液中离子浓度小于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认为该离子沉淀完全。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AgCl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=1.8×10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-10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AgBr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=5.4×10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AgI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=8.5×10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-17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]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600" y="1988990"/>
            <a:ext cx="11397613" cy="16694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A.a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有白色沉淀生成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原溶液中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的浓度为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当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沉淀完全时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已经有部分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D.b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pic>
        <p:nvPicPr>
          <p:cNvPr id="7" name="image397.jpe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63" y="2133600"/>
            <a:ext cx="4236720" cy="2590800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541219" y="716254"/>
              <a:ext cx="1596246" cy="535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541219" y="716254"/>
                <a:ext cx="159624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96148" y="3710990"/>
              <a:ext cx="180595" cy="2819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6996148" y="3710990"/>
                <a:ext cx="18059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151346" y="3730729"/>
              <a:ext cx="146733" cy="422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151346" y="3730729"/>
                <a:ext cx="146733" cy="42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21" y="320928"/>
            <a:ext cx="11654075" cy="115316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2022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湖南卷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室温时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的标准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溶液滴定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15.00 mL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浓度相等的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混合溶液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通过电位滴定法获得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lg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的关系曲线如图所示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忽略沉淀对离子的吸附作用。若溶液中离子浓度小于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认为该离子沉淀完全。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AgCl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=1.8×10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-10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AgBr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=5.4×10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AgI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=8.5×10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-17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]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600" y="1988990"/>
            <a:ext cx="11397613" cy="16694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A.a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有白色沉淀生成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原溶液中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的浓度为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当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沉淀完全时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已经有部分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D.b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pic>
        <p:nvPicPr>
          <p:cNvPr id="7" name="image397.jpe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-912"/>
          <a:stretch>
            <a:fillRect/>
          </a:stretch>
        </p:blipFill>
        <p:spPr bwMode="auto">
          <a:xfrm>
            <a:off x="6671628" y="2139315"/>
            <a:ext cx="4241800" cy="2592070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985919" y="3758399"/>
              <a:ext cx="86417" cy="20074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985919" y="3758399"/>
                <a:ext cx="86417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61581" y="3947861"/>
              <a:ext cx="189765" cy="54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6961581" y="3947861"/>
                <a:ext cx="189765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121365" y="3747648"/>
              <a:ext cx="75130" cy="422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121365" y="3747648"/>
                <a:ext cx="7513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456099" y="3620753"/>
              <a:ext cx="39505" cy="68523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7456099" y="3620753"/>
                <a:ext cx="39505" cy="685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7360158" y="4478003"/>
              <a:ext cx="39505" cy="1952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7360158" y="4478003"/>
                <a:ext cx="39505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7433525" y="4534401"/>
              <a:ext cx="45148" cy="4511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7433525" y="4534401"/>
                <a:ext cx="4514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7481494" y="4483643"/>
              <a:ext cx="70545" cy="22559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7481494" y="4483643"/>
                <a:ext cx="705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7529465" y="4483643"/>
              <a:ext cx="73366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7529465" y="4483643"/>
                <a:ext cx="733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7605653" y="4534401"/>
              <a:ext cx="64901" cy="958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7605653" y="4534401"/>
                <a:ext cx="6490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8009168" y="3235484"/>
              <a:ext cx="39505" cy="18082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8009168" y="3235484"/>
                <a:ext cx="39505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8022748" y="3223147"/>
              <a:ext cx="54143" cy="21519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8022748" y="3223147"/>
                <a:ext cx="54143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8088177" y="3282365"/>
              <a:ext cx="70545" cy="1240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8088177" y="3282365"/>
                <a:ext cx="705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8167188" y="3158289"/>
              <a:ext cx="62079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8167188" y="3158289"/>
                <a:ext cx="6207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8068425" y="4452095"/>
              <a:ext cx="102114" cy="21484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8068425" y="4452095"/>
                <a:ext cx="102114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8150257" y="4585159"/>
              <a:ext cx="39505" cy="648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8150257" y="4585159"/>
                <a:ext cx="3950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8217980" y="4551320"/>
              <a:ext cx="50792" cy="8248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8217980" y="4551320"/>
                <a:ext cx="50792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8319564" y="4513780"/>
              <a:ext cx="83242" cy="105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8319564" y="4513780"/>
                <a:ext cx="83242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8257484" y="3365199"/>
              <a:ext cx="11288" cy="3824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8257484" y="3365199"/>
                <a:ext cx="11288" cy="382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8247608" y="3778667"/>
              <a:ext cx="21164" cy="6231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8247608" y="3778667"/>
                <a:ext cx="21164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8641247" y="2634492"/>
              <a:ext cx="191881" cy="2116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8641247" y="2634492"/>
                <a:ext cx="191881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8887976" y="2501252"/>
              <a:ext cx="111637" cy="197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8887976" y="2501252"/>
                <a:ext cx="11163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1428774" y="1964590"/>
              <a:ext cx="144616" cy="770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1428774" y="1964590"/>
                <a:ext cx="144616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1387153" y="2033148"/>
              <a:ext cx="246905" cy="648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1387153" y="2033148"/>
                <a:ext cx="24690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1442883" y="1964590"/>
              <a:ext cx="42326" cy="882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1442883" y="1964590"/>
                <a:ext cx="42326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1382214" y="1887923"/>
              <a:ext cx="202111" cy="4673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1382214" y="1887923"/>
                <a:ext cx="202111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1541645" y="2239001"/>
              <a:ext cx="115693" cy="535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1541645" y="2239001"/>
                <a:ext cx="11569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1787140" y="2000896"/>
              <a:ext cx="112166" cy="20426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1787140" y="2000896"/>
                <a:ext cx="112166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1806187" y="2035968"/>
              <a:ext cx="122042" cy="12125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1806187" y="2035968"/>
                <a:ext cx="12204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3028548" y="2430754"/>
              <a:ext cx="82008" cy="14258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3028548" y="2430754"/>
                <a:ext cx="82008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3161348" y="2492792"/>
              <a:ext cx="76188" cy="733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3161348" y="2492792"/>
                <a:ext cx="7618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3274219" y="2413835"/>
              <a:ext cx="90297" cy="11420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3274219" y="2413835"/>
                <a:ext cx="90297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3375803" y="2301039"/>
              <a:ext cx="67723" cy="4286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3375803" y="2301039"/>
                <a:ext cx="67723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3505957" y="2398854"/>
              <a:ext cx="279004" cy="12566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3505957" y="2398854"/>
                <a:ext cx="27900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3793426" y="2359376"/>
              <a:ext cx="16931" cy="19263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3793426" y="2359376"/>
                <a:ext cx="16931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3863089" y="2413835"/>
              <a:ext cx="17813" cy="281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3863089" y="2413835"/>
                <a:ext cx="1781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3962733" y="2304916"/>
              <a:ext cx="73367" cy="19351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3962733" y="2304916"/>
                <a:ext cx="73367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" name="墨迹 41"/>
              <p14:cNvContentPartPr/>
              <p14:nvPr/>
            </p14:nvContentPartPr>
            <p14:xfrm>
              <a:off x="4007882" y="2306679"/>
              <a:ext cx="112871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6"/>
            </p:blipFill>
            <p:spPr>
              <a:xfrm>
                <a:off x="4007882" y="2306679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3" name="墨迹 42"/>
              <p14:cNvContentPartPr/>
              <p14:nvPr/>
            </p14:nvContentPartPr>
            <p14:xfrm>
              <a:off x="4109466" y="2179783"/>
              <a:ext cx="33862" cy="2255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8"/>
            </p:blipFill>
            <p:spPr>
              <a:xfrm>
                <a:off x="4109466" y="2179783"/>
                <a:ext cx="3386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4" name="墨迹 43"/>
              <p14:cNvContentPartPr/>
              <p14:nvPr/>
            </p14:nvContentPartPr>
            <p14:xfrm>
              <a:off x="2388179" y="3994390"/>
              <a:ext cx="248317" cy="3914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0"/>
            </p:blipFill>
            <p:spPr>
              <a:xfrm>
                <a:off x="2388179" y="3994390"/>
                <a:ext cx="248317" cy="391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2647783" y="4181208"/>
              <a:ext cx="141089" cy="2065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2647783" y="4181208"/>
                <a:ext cx="1410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2757833" y="4178212"/>
              <a:ext cx="87475" cy="19210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2757833" y="4178212"/>
                <a:ext cx="87475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2794516" y="4119875"/>
              <a:ext cx="220099" cy="46687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2794516" y="4119875"/>
                <a:ext cx="220099" cy="466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3042833" y="4105776"/>
              <a:ext cx="115693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3042833" y="4105776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3093625" y="4032458"/>
              <a:ext cx="16931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3093625" y="4032458"/>
                <a:ext cx="1693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3169813" y="4043738"/>
              <a:ext cx="157314" cy="3101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3169813" y="4043738"/>
                <a:ext cx="15731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3394673" y="4122695"/>
              <a:ext cx="137033" cy="676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3394673" y="4122695"/>
                <a:ext cx="13703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3345998" y="4246771"/>
              <a:ext cx="221686" cy="2678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3345998" y="4246771"/>
                <a:ext cx="22168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3657981" y="4224212"/>
              <a:ext cx="1162574" cy="7895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3657981" y="4224212"/>
                <a:ext cx="116257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3900654" y="3699710"/>
              <a:ext cx="33862" cy="45682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3900654" y="3699710"/>
                <a:ext cx="3386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3923228" y="3839295"/>
              <a:ext cx="159607" cy="22136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3923228" y="3839295"/>
                <a:ext cx="15960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4046681" y="3927241"/>
              <a:ext cx="141795" cy="27441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4046681" y="3927241"/>
                <a:ext cx="141795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174367" y="3977470"/>
              <a:ext cx="70544" cy="17060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174367" y="3977470"/>
                <a:ext cx="705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312634" y="3932881"/>
              <a:ext cx="79010" cy="22365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312634" y="3932881"/>
                <a:ext cx="7901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366248" y="3914023"/>
              <a:ext cx="138267" cy="25097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366248" y="3914023"/>
                <a:ext cx="13826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4431149" y="3880889"/>
              <a:ext cx="349901" cy="3861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4431149" y="3880889"/>
                <a:ext cx="349901" cy="386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4820555" y="3916842"/>
              <a:ext cx="118515" cy="16778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4820555" y="3916842"/>
                <a:ext cx="118515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4707684" y="4274970"/>
              <a:ext cx="445841" cy="366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4707684" y="4274970"/>
                <a:ext cx="44584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4989862" y="3853923"/>
              <a:ext cx="214455" cy="35618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4989862" y="3853923"/>
                <a:ext cx="214455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4162198" y="4413850"/>
              <a:ext cx="43209" cy="3010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4162198" y="4413850"/>
                <a:ext cx="43209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4290060" y="4448041"/>
              <a:ext cx="141089" cy="18012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4290060" y="4448041"/>
                <a:ext cx="141089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4258668" y="4515719"/>
              <a:ext cx="161194" cy="16249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4258668" y="4515719"/>
                <a:ext cx="161194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4493228" y="4470953"/>
              <a:ext cx="62080" cy="2100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4493228" y="4470953"/>
                <a:ext cx="6208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4589169" y="4506202"/>
              <a:ext cx="84653" cy="1135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4589169" y="4506202"/>
                <a:ext cx="84653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4728671" y="4461083"/>
              <a:ext cx="83419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4728671" y="4461083"/>
                <a:ext cx="834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758476" y="4402570"/>
              <a:ext cx="107227" cy="20514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758476" y="4402570"/>
                <a:ext cx="10722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848773" y="4427245"/>
              <a:ext cx="93118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848773" y="4427245"/>
                <a:ext cx="9311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5243822" y="4192312"/>
              <a:ext cx="158019" cy="262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5243822" y="4192312"/>
                <a:ext cx="15801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5217721" y="4260870"/>
              <a:ext cx="203873" cy="451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5217721" y="4260870"/>
                <a:ext cx="20387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5401842" y="4120933"/>
              <a:ext cx="107228" cy="2583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5401842" y="4120933"/>
                <a:ext cx="107228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5497782" y="4122695"/>
              <a:ext cx="112872" cy="507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5497782" y="4122695"/>
                <a:ext cx="1128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5599367" y="4263690"/>
              <a:ext cx="42326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5599367" y="4263690"/>
                <a:ext cx="423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708711" y="4090795"/>
              <a:ext cx="116398" cy="16020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708711" y="4090795"/>
                <a:ext cx="116398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734812" y="4129745"/>
              <a:ext cx="95941" cy="21854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734812" y="4129745"/>
                <a:ext cx="95941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5779960" y="4147898"/>
              <a:ext cx="158020" cy="20320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5779960" y="4147898"/>
                <a:ext cx="158020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5804475" y="4136442"/>
              <a:ext cx="54496" cy="22876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5804475" y="4136442"/>
                <a:ext cx="54496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5906059" y="4114941"/>
              <a:ext cx="71426" cy="22488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5906059" y="4114941"/>
                <a:ext cx="71426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6013639" y="4156710"/>
              <a:ext cx="88005" cy="14222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6013639" y="4156710"/>
                <a:ext cx="88005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6096000" y="4101546"/>
              <a:ext cx="104406" cy="4370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6096000" y="4101546"/>
                <a:ext cx="10440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6256842" y="3972359"/>
              <a:ext cx="129801" cy="23493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6256842" y="3972359"/>
                <a:ext cx="129801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992456" y="5091684"/>
              <a:ext cx="175303" cy="25837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992456" y="5091684"/>
                <a:ext cx="175303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1050655" y="5158656"/>
              <a:ext cx="135446" cy="1746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1050655" y="5158656"/>
                <a:ext cx="135446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1196153" y="5025592"/>
              <a:ext cx="162605" cy="39848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1196153" y="5025592"/>
                <a:ext cx="162605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1301794" y="4996865"/>
              <a:ext cx="253255" cy="45118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1301794" y="4996865"/>
                <a:ext cx="253255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1724179" y="5098381"/>
              <a:ext cx="194174" cy="27917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1724179" y="5098381"/>
                <a:ext cx="19417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1976199" y="5098381"/>
              <a:ext cx="70545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1976199" y="5098381"/>
                <a:ext cx="705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2152561" y="4995455"/>
              <a:ext cx="303341" cy="2229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2152561" y="4995455"/>
                <a:ext cx="303341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2286595" y="4875609"/>
              <a:ext cx="95941" cy="7726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2286595" y="4875609"/>
                <a:ext cx="95941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2199120" y="5173637"/>
              <a:ext cx="128744" cy="17430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2199120" y="5173637"/>
                <a:ext cx="128744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2297882" y="5250656"/>
              <a:ext cx="146733" cy="507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2297882" y="5250656"/>
                <a:ext cx="146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2470716" y="4963026"/>
              <a:ext cx="213751" cy="35336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2470716" y="4963026"/>
                <a:ext cx="21375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2598931" y="4957386"/>
              <a:ext cx="159431" cy="34966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2598931" y="4957386"/>
                <a:ext cx="15943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2687288" y="5146319"/>
              <a:ext cx="203169" cy="22083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2687288" y="5146319"/>
                <a:ext cx="203169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3003328" y="5199898"/>
              <a:ext cx="42326" cy="366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3003328" y="5199898"/>
                <a:ext cx="4232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2983575" y="5312694"/>
              <a:ext cx="50792" cy="2819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2983575" y="5312694"/>
                <a:ext cx="50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104912" y="5408570"/>
              <a:ext cx="310396" cy="35530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104912" y="5408570"/>
                <a:ext cx="31039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3468216" y="5560845"/>
              <a:ext cx="133329" cy="13535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3468216" y="5560845"/>
                <a:ext cx="13332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3742634" y="5453689"/>
              <a:ext cx="152377" cy="169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3742634" y="5453689"/>
                <a:ext cx="152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3743340" y="5560845"/>
              <a:ext cx="188354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3743340" y="5560845"/>
                <a:ext cx="1883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4154615" y="5352172"/>
              <a:ext cx="99644" cy="30807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4154615" y="5352172"/>
                <a:ext cx="99644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4143327" y="5267575"/>
              <a:ext cx="191881" cy="37786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4143327" y="5267575"/>
                <a:ext cx="191881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4363603" y="5448049"/>
              <a:ext cx="84477" cy="19386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4363603" y="5448049"/>
                <a:ext cx="84477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4386001" y="5418264"/>
              <a:ext cx="228564" cy="42263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4386001" y="5418264"/>
                <a:ext cx="228564" cy="422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4617387" y="5453689"/>
              <a:ext cx="138267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4617387" y="5453689"/>
                <a:ext cx="138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4665357" y="5384777"/>
              <a:ext cx="19752" cy="17324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4665357" y="5384777"/>
                <a:ext cx="19752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4865703" y="5510087"/>
              <a:ext cx="19753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4865703" y="5510087"/>
                <a:ext cx="197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5031836" y="5188618"/>
              <a:ext cx="245847" cy="39760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5031836" y="5188618"/>
                <a:ext cx="24584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5317189" y="5412800"/>
              <a:ext cx="169306" cy="1762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5317189" y="5412800"/>
                <a:ext cx="169306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5542931" y="5391651"/>
              <a:ext cx="129802" cy="338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5542931" y="5391651"/>
                <a:ext cx="12980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3765209" y="6051508"/>
              <a:ext cx="211633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3765209" y="6051508"/>
                <a:ext cx="2116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3727996" y="6169944"/>
              <a:ext cx="217807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3727996" y="6169944"/>
                <a:ext cx="21780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4211050" y="5983830"/>
              <a:ext cx="112871" cy="24057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4211050" y="5983830"/>
                <a:ext cx="11287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4306991" y="5972550"/>
              <a:ext cx="155198" cy="3383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4306991" y="5972550"/>
                <a:ext cx="15519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4448080" y="6096626"/>
              <a:ext cx="47970" cy="8177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4448080" y="6096626"/>
                <a:ext cx="47970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4577882" y="5957922"/>
              <a:ext cx="110049" cy="1612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4577882" y="5957922"/>
                <a:ext cx="110049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4586347" y="5983830"/>
              <a:ext cx="98762" cy="28199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4586347" y="5983830"/>
                <a:ext cx="9876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4775406" y="5989470"/>
              <a:ext cx="135446" cy="16637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4775406" y="5989470"/>
                <a:ext cx="135446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4737841" y="5974842"/>
              <a:ext cx="144793" cy="24022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4737841" y="5974842"/>
                <a:ext cx="144793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4933426" y="5971317"/>
              <a:ext cx="45149" cy="18170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4933426" y="5971317"/>
                <a:ext cx="45149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5023723" y="5985769"/>
              <a:ext cx="99644" cy="1478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5023723" y="5985769"/>
                <a:ext cx="99644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5114020" y="5961271"/>
              <a:ext cx="112871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5114020" y="5961271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5255109" y="5859755"/>
              <a:ext cx="107228" cy="19175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5255109" y="5859755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5494961" y="5978190"/>
              <a:ext cx="126980" cy="1409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5494961" y="5978190"/>
                <a:ext cx="12698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5488788" y="5993347"/>
              <a:ext cx="102114" cy="1399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5488788" y="5993347"/>
                <a:ext cx="102114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5830752" y="5989470"/>
              <a:ext cx="95941" cy="11632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5830752" y="5989470"/>
                <a:ext cx="95941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5988772" y="6051508"/>
              <a:ext cx="42327" cy="4511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5988772" y="6051508"/>
                <a:ext cx="4232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6125629" y="5968320"/>
              <a:ext cx="83242" cy="8882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6125629" y="5968320"/>
                <a:ext cx="8324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6276594" y="5813578"/>
              <a:ext cx="11288" cy="42686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6276594" y="5813578"/>
                <a:ext cx="11288" cy="426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3763445" y="6480133"/>
              <a:ext cx="188001" cy="253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3763445" y="6480133"/>
                <a:ext cx="18800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3740518" y="6604208"/>
              <a:ext cx="202463" cy="2256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3740518" y="6604208"/>
                <a:ext cx="20246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4323921" y="6467796"/>
              <a:ext cx="124159" cy="24920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4323921" y="6467796"/>
                <a:ext cx="124159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4425505" y="6491412"/>
              <a:ext cx="126981" cy="338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4425505" y="6491412"/>
                <a:ext cx="12698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4544020" y="6604208"/>
              <a:ext cx="64901" cy="4370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4544020" y="6604208"/>
                <a:ext cx="64901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4645604" y="6461451"/>
              <a:ext cx="135446" cy="13711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4645604" y="6461451"/>
                <a:ext cx="135446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4662535" y="6474493"/>
              <a:ext cx="107228" cy="27353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4662535" y="6474493"/>
                <a:ext cx="107228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4891099" y="6457574"/>
              <a:ext cx="166485" cy="18329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4891099" y="6457574"/>
                <a:ext cx="16648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4879460" y="6451229"/>
              <a:ext cx="147085" cy="22065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4879460" y="6451229"/>
                <a:ext cx="14708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5108377" y="6414747"/>
              <a:ext cx="62079" cy="23176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5108377" y="6414747"/>
                <a:ext cx="62079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5193030" y="6451934"/>
              <a:ext cx="117104" cy="20021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5193030" y="6451934"/>
                <a:ext cx="11710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5378562" y="6440654"/>
              <a:ext cx="107933" cy="3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5378562" y="6440654"/>
                <a:ext cx="107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5526000" y="6356057"/>
              <a:ext cx="28218" cy="1804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5526000" y="6356057"/>
                <a:ext cx="2821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5624762" y="6395536"/>
              <a:ext cx="98763" cy="12619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5624762" y="6395536"/>
                <a:ext cx="9876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6191941" y="6423735"/>
              <a:ext cx="238793" cy="28480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6191941" y="6423735"/>
                <a:ext cx="238793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6722436" y="6213300"/>
              <a:ext cx="50792" cy="45294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6722436" y="6213300"/>
                <a:ext cx="50792" cy="452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6770229" y="6298249"/>
              <a:ext cx="200523" cy="24251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6770229" y="6298249"/>
                <a:ext cx="2005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6991563" y="6395536"/>
              <a:ext cx="137209" cy="42580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6991563" y="6395536"/>
                <a:ext cx="137209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7114663" y="6429375"/>
              <a:ext cx="76188" cy="15791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7114663" y="6429375"/>
                <a:ext cx="7618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7315010" y="6391834"/>
              <a:ext cx="93118" cy="21660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7315010" y="6391834"/>
                <a:ext cx="93118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7458215" y="6352356"/>
              <a:ext cx="101584" cy="18488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7458215" y="6352356"/>
                <a:ext cx="101584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7491900" y="6335437"/>
              <a:ext cx="421327" cy="34561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7491900" y="6335437"/>
                <a:ext cx="421327" cy="345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7986593" y="6327858"/>
              <a:ext cx="127510" cy="28199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7986593" y="6327858"/>
                <a:ext cx="12751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6" name="墨迹 155"/>
              <p14:cNvContentPartPr/>
              <p14:nvPr/>
            </p14:nvContentPartPr>
            <p14:xfrm>
              <a:off x="8338434" y="5923731"/>
              <a:ext cx="60139" cy="544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4"/>
            </p:blipFill>
            <p:spPr>
              <a:xfrm>
                <a:off x="8338434" y="5923731"/>
                <a:ext cx="6013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7" name="墨迹 156"/>
              <p14:cNvContentPartPr/>
              <p14:nvPr/>
            </p14:nvContentPartPr>
            <p14:xfrm>
              <a:off x="8161544" y="6062787"/>
              <a:ext cx="107228" cy="5075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6"/>
            </p:blipFill>
            <p:spPr>
              <a:xfrm>
                <a:off x="8161544" y="6062787"/>
                <a:ext cx="10722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8" name="墨迹 157"/>
              <p14:cNvContentPartPr/>
              <p14:nvPr/>
            </p14:nvContentPartPr>
            <p14:xfrm>
              <a:off x="8426791" y="6074067"/>
              <a:ext cx="31039" cy="169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8"/>
            </p:blipFill>
            <p:spPr>
              <a:xfrm>
                <a:off x="8426791" y="6074067"/>
                <a:ext cx="310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9" name="墨迹 158"/>
              <p14:cNvContentPartPr/>
              <p14:nvPr/>
            </p14:nvContentPartPr>
            <p14:xfrm>
              <a:off x="8675108" y="5854115"/>
              <a:ext cx="245495" cy="5639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0"/>
            </p:blipFill>
            <p:spPr>
              <a:xfrm>
                <a:off x="8675108" y="5854115"/>
                <a:ext cx="24549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0" name="墨迹 159"/>
              <p14:cNvContentPartPr/>
              <p14:nvPr/>
            </p14:nvContentPartPr>
            <p14:xfrm>
              <a:off x="8643363" y="5775862"/>
              <a:ext cx="201052" cy="28481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2"/>
            </p:blipFill>
            <p:spPr>
              <a:xfrm>
                <a:off x="8643363" y="5775862"/>
                <a:ext cx="20105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1" name="墨迹 160"/>
              <p14:cNvContentPartPr/>
              <p14:nvPr/>
            </p14:nvContentPartPr>
            <p14:xfrm>
              <a:off x="8708969" y="5988765"/>
              <a:ext cx="45148" cy="13888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4"/>
            </p:blipFill>
            <p:spPr>
              <a:xfrm>
                <a:off x="8708969" y="5988765"/>
                <a:ext cx="45148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2" name="墨迹 161"/>
              <p14:cNvContentPartPr/>
              <p14:nvPr/>
            </p14:nvContentPartPr>
            <p14:xfrm>
              <a:off x="8772459" y="5921792"/>
              <a:ext cx="105817" cy="26577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6"/>
            </p:blipFill>
            <p:spPr>
              <a:xfrm>
                <a:off x="8772459" y="5921792"/>
                <a:ext cx="105817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6" name="墨迹 165"/>
              <p14:cNvContentPartPr/>
              <p14:nvPr/>
            </p14:nvContentPartPr>
            <p14:xfrm>
              <a:off x="9128886" y="5786437"/>
              <a:ext cx="134740" cy="12971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8"/>
            </p:blipFill>
            <p:spPr>
              <a:xfrm>
                <a:off x="9128886" y="5786437"/>
                <a:ext cx="13474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7" name="墨迹 166"/>
              <p14:cNvContentPartPr/>
              <p14:nvPr/>
            </p14:nvContentPartPr>
            <p14:xfrm>
              <a:off x="9065925" y="5918444"/>
              <a:ext cx="280767" cy="59270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0"/>
            </p:blipFill>
            <p:spPr>
              <a:xfrm>
                <a:off x="9065925" y="5918444"/>
                <a:ext cx="280767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8" name="墨迹 167"/>
              <p14:cNvContentPartPr/>
              <p14:nvPr/>
            </p14:nvContentPartPr>
            <p14:xfrm>
              <a:off x="9414415" y="5955631"/>
              <a:ext cx="67723" cy="10997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2"/>
            </p:blipFill>
            <p:spPr>
              <a:xfrm>
                <a:off x="9414415" y="5955631"/>
                <a:ext cx="6772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9" name="墨迹 168"/>
              <p14:cNvContentPartPr/>
              <p14:nvPr/>
            </p14:nvContentPartPr>
            <p14:xfrm>
              <a:off x="9499068" y="5834199"/>
              <a:ext cx="239851" cy="20320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4"/>
            </p:blipFill>
            <p:spPr>
              <a:xfrm>
                <a:off x="9499068" y="5834199"/>
                <a:ext cx="239851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0" name="墨迹 169"/>
              <p14:cNvContentPartPr/>
              <p14:nvPr/>
            </p14:nvContentPartPr>
            <p14:xfrm>
              <a:off x="9386197" y="6012029"/>
              <a:ext cx="197524" cy="15791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6"/>
            </p:blipFill>
            <p:spPr>
              <a:xfrm>
                <a:off x="9386197" y="6012029"/>
                <a:ext cx="19752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1" name="墨迹 170"/>
              <p14:cNvContentPartPr/>
              <p14:nvPr/>
            </p14:nvContentPartPr>
            <p14:xfrm>
              <a:off x="9828335" y="5908750"/>
              <a:ext cx="181476" cy="19704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8"/>
            </p:blipFill>
            <p:spPr>
              <a:xfrm>
                <a:off x="9828335" y="5908750"/>
                <a:ext cx="181476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2" name="墨迹 171"/>
              <p14:cNvContentPartPr/>
              <p14:nvPr/>
            </p14:nvContentPartPr>
            <p14:xfrm>
              <a:off x="10097286" y="5814636"/>
              <a:ext cx="115692" cy="3947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0"/>
            </p:blipFill>
            <p:spPr>
              <a:xfrm>
                <a:off x="10097286" y="5814636"/>
                <a:ext cx="11569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3" name="墨迹 172"/>
              <p14:cNvContentPartPr/>
              <p14:nvPr/>
            </p14:nvContentPartPr>
            <p14:xfrm>
              <a:off x="10306098" y="5748897"/>
              <a:ext cx="191881" cy="35900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2"/>
            </p:blipFill>
            <p:spPr>
              <a:xfrm>
                <a:off x="10306098" y="5748897"/>
                <a:ext cx="191881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4" name="墨迹 173"/>
              <p14:cNvContentPartPr/>
              <p14:nvPr/>
            </p14:nvContentPartPr>
            <p14:xfrm>
              <a:off x="10605911" y="5750483"/>
              <a:ext cx="428206" cy="34984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4"/>
            </p:blipFill>
            <p:spPr>
              <a:xfrm>
                <a:off x="10605911" y="5750483"/>
                <a:ext cx="428206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5" name="墨迹 174"/>
              <p14:cNvContentPartPr/>
              <p14:nvPr/>
            </p14:nvContentPartPr>
            <p14:xfrm>
              <a:off x="11029179" y="5763878"/>
              <a:ext cx="162958" cy="30948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6"/>
            </p:blipFill>
            <p:spPr>
              <a:xfrm>
                <a:off x="11029179" y="5763878"/>
                <a:ext cx="162958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6" name="墨迹 175"/>
              <p14:cNvContentPartPr/>
              <p14:nvPr/>
            </p14:nvContentPartPr>
            <p14:xfrm>
              <a:off x="11209067" y="5679281"/>
              <a:ext cx="154492" cy="9869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8"/>
            </p:blipFill>
            <p:spPr>
              <a:xfrm>
                <a:off x="11209067" y="5679281"/>
                <a:ext cx="15449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7" name="墨迹 176"/>
              <p14:cNvContentPartPr/>
              <p14:nvPr/>
            </p14:nvContentPartPr>
            <p14:xfrm>
              <a:off x="11086849" y="5780797"/>
              <a:ext cx="491872" cy="42862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0"/>
            </p:blipFill>
            <p:spPr>
              <a:xfrm>
                <a:off x="11086849" y="5780797"/>
                <a:ext cx="49187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8" name="墨迹 177"/>
              <p14:cNvContentPartPr/>
              <p14:nvPr/>
            </p14:nvContentPartPr>
            <p14:xfrm>
              <a:off x="7467385" y="2114925"/>
              <a:ext cx="25397" cy="2820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7467385" y="2114925"/>
                <a:ext cx="2539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9" name="墨迹 178"/>
              <p14:cNvContentPartPr/>
              <p14:nvPr/>
            </p14:nvContentPartPr>
            <p14:xfrm>
              <a:off x="2834021" y="3101891"/>
              <a:ext cx="1041943" cy="518862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4"/>
            </p:blipFill>
            <p:spPr>
              <a:xfrm>
                <a:off x="2834021" y="3101891"/>
                <a:ext cx="1041943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0" name="墨迹 179"/>
              <p14:cNvContentPartPr/>
              <p14:nvPr/>
            </p14:nvContentPartPr>
            <p14:xfrm>
              <a:off x="1039368" y="2949616"/>
              <a:ext cx="2138910" cy="57244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6"/>
            </p:blipFill>
            <p:spPr>
              <a:xfrm>
                <a:off x="1039368" y="2949616"/>
                <a:ext cx="2138910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1" name="墨迹 180"/>
              <p14:cNvContentPartPr/>
              <p14:nvPr/>
            </p14:nvContentPartPr>
            <p14:xfrm>
              <a:off x="974467" y="3271085"/>
              <a:ext cx="474059" cy="30225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8"/>
            </p:blipFill>
            <p:spPr>
              <a:xfrm>
                <a:off x="974467" y="3271085"/>
                <a:ext cx="474059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2" name="墨迹 181"/>
              <p14:cNvContentPartPr/>
              <p14:nvPr/>
            </p14:nvContentPartPr>
            <p14:xfrm>
              <a:off x="4057263" y="3185078"/>
              <a:ext cx="166485" cy="2121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0"/>
            </p:blipFill>
            <p:spPr>
              <a:xfrm>
                <a:off x="4057263" y="3185078"/>
                <a:ext cx="166485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3" name="墨迹 182"/>
              <p14:cNvContentPartPr/>
              <p14:nvPr/>
            </p14:nvContentPartPr>
            <p14:xfrm>
              <a:off x="3996595" y="3383881"/>
              <a:ext cx="287822" cy="8459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2"/>
            </p:blipFill>
            <p:spPr>
              <a:xfrm>
                <a:off x="3996595" y="3383881"/>
                <a:ext cx="2878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4" name="墨迹 183"/>
              <p14:cNvContentPartPr/>
              <p14:nvPr/>
            </p14:nvContentPartPr>
            <p14:xfrm>
              <a:off x="4227275" y="3104358"/>
              <a:ext cx="277240" cy="36976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4"/>
            </p:blipFill>
            <p:spPr>
              <a:xfrm>
                <a:off x="4227275" y="3104358"/>
                <a:ext cx="277240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5" name="墨迹 184"/>
              <p14:cNvContentPartPr/>
              <p14:nvPr/>
            </p14:nvContentPartPr>
            <p14:xfrm>
              <a:off x="4583525" y="3124450"/>
              <a:ext cx="206696" cy="44906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6"/>
            </p:blipFill>
            <p:spPr>
              <a:xfrm>
                <a:off x="4583525" y="3124450"/>
                <a:ext cx="206696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6" name="墨迹 185"/>
              <p14:cNvContentPartPr/>
              <p14:nvPr/>
            </p14:nvContentPartPr>
            <p14:xfrm>
              <a:off x="4807152" y="3152649"/>
              <a:ext cx="109344" cy="3383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8"/>
            </p:blipFill>
            <p:spPr>
              <a:xfrm>
                <a:off x="4807152" y="3152649"/>
                <a:ext cx="1093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7" name="墨迹 186"/>
              <p14:cNvContentPartPr/>
              <p14:nvPr/>
            </p14:nvContentPartPr>
            <p14:xfrm>
              <a:off x="4851594" y="3073692"/>
              <a:ext cx="25396" cy="15791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0"/>
            </p:blipFill>
            <p:spPr>
              <a:xfrm>
                <a:off x="4851594" y="3073692"/>
                <a:ext cx="2539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8" name="墨迹 187"/>
              <p14:cNvContentPartPr/>
              <p14:nvPr/>
            </p14:nvContentPartPr>
            <p14:xfrm>
              <a:off x="3607189" y="3534569"/>
              <a:ext cx="129802" cy="16796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2"/>
            </p:blipFill>
            <p:spPr>
              <a:xfrm>
                <a:off x="3607189" y="3534569"/>
                <a:ext cx="129802" cy="167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9" name="墨迹 188"/>
              <p14:cNvContentPartPr/>
              <p14:nvPr/>
            </p14:nvContentPartPr>
            <p14:xfrm>
              <a:off x="3582851" y="3555014"/>
              <a:ext cx="125922" cy="1503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4"/>
            </p:blipFill>
            <p:spPr>
              <a:xfrm>
                <a:off x="3582851" y="3555014"/>
                <a:ext cx="1259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0" name="墨迹 189"/>
              <p14:cNvContentPartPr/>
              <p14:nvPr/>
            </p14:nvContentPartPr>
            <p14:xfrm>
              <a:off x="367784" y="2842460"/>
              <a:ext cx="688515" cy="37998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6"/>
            </p:blipFill>
            <p:spPr>
              <a:xfrm>
                <a:off x="367784" y="2842460"/>
                <a:ext cx="688515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1" name="墨迹 190"/>
              <p14:cNvContentPartPr/>
              <p14:nvPr/>
            </p14:nvContentPartPr>
            <p14:xfrm>
              <a:off x="8543542" y="1111041"/>
              <a:ext cx="650774" cy="37152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8"/>
            </p:blipFill>
            <p:spPr>
              <a:xfrm>
                <a:off x="8543542" y="1111041"/>
                <a:ext cx="650774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2" name="墨迹 191"/>
              <p14:cNvContentPartPr/>
              <p14:nvPr/>
            </p14:nvContentPartPr>
            <p14:xfrm>
              <a:off x="10095169" y="1167439"/>
              <a:ext cx="109344" cy="25872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0"/>
            </p:blipFill>
            <p:spPr>
              <a:xfrm>
                <a:off x="10095169" y="1167439"/>
                <a:ext cx="10934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3" name="墨迹 192"/>
              <p14:cNvContentPartPr/>
              <p14:nvPr/>
            </p14:nvContentPartPr>
            <p14:xfrm>
              <a:off x="10138731" y="1181362"/>
              <a:ext cx="206871" cy="40694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2"/>
            </p:blipFill>
            <p:spPr>
              <a:xfrm>
                <a:off x="10138731" y="1181362"/>
                <a:ext cx="206871" cy="406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4" name="墨迹 193"/>
              <p14:cNvContentPartPr/>
              <p14:nvPr/>
            </p14:nvContentPartPr>
            <p14:xfrm>
              <a:off x="10402038" y="1178718"/>
              <a:ext cx="101584" cy="1128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4"/>
            </p:blipFill>
            <p:spPr>
              <a:xfrm>
                <a:off x="10402038" y="1178718"/>
                <a:ext cx="1015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5" name="墨迹 194"/>
              <p14:cNvContentPartPr/>
              <p14:nvPr/>
            </p14:nvContentPartPr>
            <p14:xfrm>
              <a:off x="10461295" y="1111041"/>
              <a:ext cx="25396" cy="152274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6"/>
            </p:blipFill>
            <p:spPr>
              <a:xfrm>
                <a:off x="10461295" y="1111041"/>
                <a:ext cx="2539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6" name="墨迹 195"/>
              <p14:cNvContentPartPr/>
              <p14:nvPr/>
            </p14:nvContentPartPr>
            <p14:xfrm>
              <a:off x="10542421" y="1268955"/>
              <a:ext cx="158726" cy="1692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8"/>
            </p:blipFill>
            <p:spPr>
              <a:xfrm>
                <a:off x="10542421" y="1268955"/>
                <a:ext cx="1587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7" name="墨迹 196"/>
              <p14:cNvContentPartPr/>
              <p14:nvPr/>
            </p14:nvContentPartPr>
            <p14:xfrm>
              <a:off x="10613672" y="1176956"/>
              <a:ext cx="19752" cy="19633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0"/>
            </p:blipFill>
            <p:spPr>
              <a:xfrm>
                <a:off x="10613672" y="1176956"/>
                <a:ext cx="19752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8" name="墨迹 197"/>
              <p14:cNvContentPartPr/>
              <p14:nvPr/>
            </p14:nvContentPartPr>
            <p14:xfrm>
              <a:off x="10859167" y="1161799"/>
              <a:ext cx="33861" cy="169194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2"/>
            </p:blipFill>
            <p:spPr>
              <a:xfrm>
                <a:off x="10859167" y="1161799"/>
                <a:ext cx="3386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9" name="墨迹 198"/>
              <p14:cNvContentPartPr/>
              <p14:nvPr/>
            </p14:nvContentPartPr>
            <p14:xfrm>
              <a:off x="10754761" y="1127960"/>
              <a:ext cx="205990" cy="27635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4"/>
            </p:blipFill>
            <p:spPr>
              <a:xfrm>
                <a:off x="10754761" y="1127960"/>
                <a:ext cx="20599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0" name="墨迹 199"/>
              <p14:cNvContentPartPr/>
              <p14:nvPr/>
            </p14:nvContentPartPr>
            <p14:xfrm>
              <a:off x="11009956" y="1161799"/>
              <a:ext cx="97528" cy="1127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6"/>
            </p:blipFill>
            <p:spPr>
              <a:xfrm>
                <a:off x="11009956" y="1161799"/>
                <a:ext cx="975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1" name="墨迹 200"/>
              <p14:cNvContentPartPr/>
              <p14:nvPr/>
            </p14:nvContentPartPr>
            <p14:xfrm>
              <a:off x="11107483" y="1240756"/>
              <a:ext cx="166486" cy="564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8"/>
            </p:blipFill>
            <p:spPr>
              <a:xfrm>
                <a:off x="11107483" y="1240756"/>
                <a:ext cx="16648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2" name="墨迹 201"/>
              <p14:cNvContentPartPr/>
              <p14:nvPr/>
            </p14:nvContentPartPr>
            <p14:xfrm>
              <a:off x="11098313" y="1311254"/>
              <a:ext cx="184121" cy="845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0"/>
            </p:blipFill>
            <p:spPr>
              <a:xfrm>
                <a:off x="11098313" y="1311254"/>
                <a:ext cx="18412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3" name="墨迹 202"/>
              <p14:cNvContentPartPr/>
              <p14:nvPr/>
            </p14:nvContentPartPr>
            <p14:xfrm>
              <a:off x="11386840" y="1122320"/>
              <a:ext cx="93119" cy="183294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2"/>
            </p:blipFill>
            <p:spPr>
              <a:xfrm>
                <a:off x="11386840" y="1122320"/>
                <a:ext cx="9311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4" name="墨迹 203"/>
              <p14:cNvContentPartPr/>
              <p14:nvPr/>
            </p14:nvContentPartPr>
            <p14:xfrm>
              <a:off x="11412236" y="1065922"/>
              <a:ext cx="253960" cy="45682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4"/>
            </p:blipFill>
            <p:spPr>
              <a:xfrm>
                <a:off x="11412236" y="1065922"/>
                <a:ext cx="253960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5" name="墨迹 204"/>
              <p14:cNvContentPartPr/>
              <p14:nvPr/>
            </p14:nvContentPartPr>
            <p14:xfrm>
              <a:off x="11641858" y="1079317"/>
              <a:ext cx="207754" cy="22911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6"/>
            </p:blipFill>
            <p:spPr>
              <a:xfrm>
                <a:off x="11641858" y="1079317"/>
                <a:ext cx="20775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6" name="墨迹 205"/>
              <p14:cNvContentPartPr/>
              <p14:nvPr/>
            </p14:nvContentPartPr>
            <p14:xfrm>
              <a:off x="11906048" y="992781"/>
              <a:ext cx="14109" cy="37205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8"/>
            </p:blipFill>
            <p:spPr>
              <a:xfrm>
                <a:off x="11906048" y="992781"/>
                <a:ext cx="14109" cy="372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7" name="墨迹 206"/>
              <p14:cNvContentPartPr/>
              <p14:nvPr/>
            </p14:nvContentPartPr>
            <p14:xfrm>
              <a:off x="11826332" y="1221017"/>
              <a:ext cx="260309" cy="17765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0"/>
            </p:blipFill>
            <p:spPr>
              <a:xfrm>
                <a:off x="11826332" y="1221017"/>
                <a:ext cx="26030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8" name="墨迹 207"/>
              <p14:cNvContentPartPr/>
              <p14:nvPr/>
            </p14:nvContentPartPr>
            <p14:xfrm>
              <a:off x="10111395" y="1809671"/>
              <a:ext cx="123100" cy="269125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2"/>
            </p:blipFill>
            <p:spPr>
              <a:xfrm>
                <a:off x="10111395" y="1809671"/>
                <a:ext cx="123100" cy="269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9" name="墨迹 208"/>
              <p14:cNvContentPartPr/>
              <p14:nvPr/>
            </p14:nvContentPartPr>
            <p14:xfrm>
              <a:off x="10116156" y="1841395"/>
              <a:ext cx="220981" cy="47973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4"/>
            </p:blipFill>
            <p:spPr>
              <a:xfrm>
                <a:off x="10116156" y="1841395"/>
                <a:ext cx="220981" cy="479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0" name="墨迹 209"/>
              <p14:cNvContentPartPr/>
              <p14:nvPr/>
            </p14:nvContentPartPr>
            <p14:xfrm>
              <a:off x="10330612" y="1868713"/>
              <a:ext cx="110931" cy="3190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6"/>
            </p:blipFill>
            <p:spPr>
              <a:xfrm>
                <a:off x="10330612" y="1868713"/>
                <a:ext cx="11093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1" name="墨迹 210"/>
              <p14:cNvContentPartPr/>
              <p14:nvPr/>
            </p14:nvContentPartPr>
            <p14:xfrm>
              <a:off x="10382286" y="1793457"/>
              <a:ext cx="36684" cy="21149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8"/>
            </p:blipFill>
            <p:spPr>
              <a:xfrm>
                <a:off x="10382286" y="1793457"/>
                <a:ext cx="3668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2" name="墨迹 211"/>
              <p14:cNvContentPartPr/>
              <p14:nvPr/>
            </p14:nvContentPartPr>
            <p14:xfrm>
              <a:off x="10452830" y="2007769"/>
              <a:ext cx="152377" cy="1692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0"/>
            </p:blipFill>
            <p:spPr>
              <a:xfrm>
                <a:off x="10452830" y="2007769"/>
                <a:ext cx="1523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3" name="墨迹 212"/>
              <p14:cNvContentPartPr/>
              <p14:nvPr/>
            </p14:nvContentPartPr>
            <p14:xfrm>
              <a:off x="10523375" y="1938329"/>
              <a:ext cx="42327" cy="17659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2"/>
            </p:blipFill>
            <p:spPr>
              <a:xfrm>
                <a:off x="10523375" y="1938329"/>
                <a:ext cx="42327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4" name="墨迹 213"/>
              <p14:cNvContentPartPr/>
              <p14:nvPr/>
            </p14:nvContentPartPr>
            <p14:xfrm>
              <a:off x="10746296" y="1859372"/>
              <a:ext cx="28218" cy="18382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4"/>
            </p:blipFill>
            <p:spPr>
              <a:xfrm>
                <a:off x="10746296" y="1859372"/>
                <a:ext cx="28218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5" name="墨迹 214"/>
              <p14:cNvContentPartPr/>
              <p14:nvPr/>
            </p14:nvContentPartPr>
            <p14:xfrm>
              <a:off x="10785800" y="1837870"/>
              <a:ext cx="88357" cy="20514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6"/>
            </p:blipFill>
            <p:spPr>
              <a:xfrm>
                <a:off x="10785800" y="1837870"/>
                <a:ext cx="8835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6" name="墨迹 215"/>
              <p14:cNvContentPartPr/>
              <p14:nvPr/>
            </p14:nvContentPartPr>
            <p14:xfrm>
              <a:off x="10902198" y="1878054"/>
              <a:ext cx="86770" cy="18963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8"/>
            </p:blipFill>
            <p:spPr>
              <a:xfrm>
                <a:off x="10902198" y="1878054"/>
                <a:ext cx="86770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7" name="墨迹 216"/>
              <p14:cNvContentPartPr/>
              <p14:nvPr/>
            </p14:nvContentPartPr>
            <p14:xfrm>
              <a:off x="11021420" y="1787817"/>
              <a:ext cx="63490" cy="169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0"/>
            </p:blipFill>
            <p:spPr>
              <a:xfrm>
                <a:off x="11021420" y="1787817"/>
                <a:ext cx="6349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8" name="墨迹 217"/>
              <p14:cNvContentPartPr/>
              <p14:nvPr/>
            </p14:nvContentPartPr>
            <p14:xfrm>
              <a:off x="11098137" y="1890743"/>
              <a:ext cx="108992" cy="2678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2"/>
            </p:blipFill>
            <p:spPr>
              <a:xfrm>
                <a:off x="11098137" y="1890743"/>
                <a:ext cx="10899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9" name="墨迹 218"/>
              <p14:cNvContentPartPr/>
              <p14:nvPr/>
            </p14:nvContentPartPr>
            <p14:xfrm>
              <a:off x="11062511" y="1973930"/>
              <a:ext cx="183240" cy="112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4"/>
            </p:blipFill>
            <p:spPr>
              <a:xfrm>
                <a:off x="11062511" y="1973930"/>
                <a:ext cx="18324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" name="墨迹 219"/>
              <p14:cNvContentPartPr/>
              <p14:nvPr/>
            </p14:nvContentPartPr>
            <p14:xfrm>
              <a:off x="11302892" y="1780062"/>
              <a:ext cx="95235" cy="21501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6"/>
            </p:blipFill>
            <p:spPr>
              <a:xfrm>
                <a:off x="11302892" y="1780062"/>
                <a:ext cx="95235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1" name="墨迹 220"/>
              <p14:cNvContentPartPr/>
              <p14:nvPr/>
            </p14:nvContentPartPr>
            <p14:xfrm>
              <a:off x="11355800" y="1763495"/>
              <a:ext cx="282179" cy="43673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8"/>
            </p:blipFill>
            <p:spPr>
              <a:xfrm>
                <a:off x="11355800" y="1763495"/>
                <a:ext cx="282179" cy="436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2" name="墨迹 221"/>
              <p14:cNvContentPartPr/>
              <p14:nvPr/>
            </p14:nvContentPartPr>
            <p14:xfrm>
              <a:off x="11613640" y="1779181"/>
              <a:ext cx="140737" cy="18047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0"/>
            </p:blipFill>
            <p:spPr>
              <a:xfrm>
                <a:off x="11613640" y="1779181"/>
                <a:ext cx="14073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" name="墨迹 222"/>
              <p14:cNvContentPartPr/>
              <p14:nvPr/>
            </p14:nvContentPartPr>
            <p14:xfrm>
              <a:off x="11756493" y="1765258"/>
              <a:ext cx="169307" cy="22065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2"/>
            </p:blipFill>
            <p:spPr>
              <a:xfrm>
                <a:off x="11756493" y="1765258"/>
                <a:ext cx="169307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11973771" y="1617742"/>
              <a:ext cx="31039" cy="39566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11973771" y="1617742"/>
                <a:ext cx="31039" cy="395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11886295" y="1897793"/>
              <a:ext cx="191881" cy="124428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11886295" y="1897793"/>
                <a:ext cx="191881" cy="124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10099402" y="2583029"/>
              <a:ext cx="82537" cy="19527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10099402" y="2583029"/>
                <a:ext cx="8253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10115628" y="2594309"/>
              <a:ext cx="255371" cy="41910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10115628" y="2594309"/>
                <a:ext cx="255371" cy="419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10373820" y="2599949"/>
              <a:ext cx="129802" cy="225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10373820" y="2599949"/>
                <a:ext cx="12980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10433077" y="2513589"/>
              <a:ext cx="31040" cy="17659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10433077" y="2513589"/>
                <a:ext cx="3104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10489513" y="2712745"/>
              <a:ext cx="135446" cy="2255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10489513" y="2712745"/>
                <a:ext cx="1354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10545949" y="2649121"/>
              <a:ext cx="42326" cy="227178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10545949" y="2649121"/>
                <a:ext cx="42326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10763226" y="2633787"/>
              <a:ext cx="180595" cy="15791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10763226" y="2633787"/>
                <a:ext cx="18059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11017187" y="2528041"/>
              <a:ext cx="87475" cy="3806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11017187" y="2528041"/>
                <a:ext cx="87475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11101840" y="2635197"/>
              <a:ext cx="152377" cy="1551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11101840" y="2635197"/>
                <a:ext cx="152377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5" name="墨迹 234"/>
              <p14:cNvContentPartPr/>
              <p14:nvPr/>
            </p14:nvContentPartPr>
            <p14:xfrm>
              <a:off x="11083146" y="2704285"/>
              <a:ext cx="193645" cy="2537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6"/>
            </p:blipFill>
            <p:spPr>
              <a:xfrm>
                <a:off x="11083146" y="2704285"/>
                <a:ext cx="193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6" name="墨迹 235"/>
              <p14:cNvContentPartPr/>
              <p14:nvPr/>
            </p14:nvContentPartPr>
            <p14:xfrm>
              <a:off x="11269736" y="2536148"/>
              <a:ext cx="91708" cy="211669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8"/>
            </p:blipFill>
            <p:spPr>
              <a:xfrm>
                <a:off x="11269736" y="2536148"/>
                <a:ext cx="91708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7" name="墨迹 236"/>
              <p14:cNvContentPartPr/>
              <p14:nvPr/>
            </p14:nvContentPartPr>
            <p14:xfrm>
              <a:off x="11305008" y="2538263"/>
              <a:ext cx="282178" cy="363944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0"/>
            </p:blipFill>
            <p:spPr>
              <a:xfrm>
                <a:off x="11305008" y="2538263"/>
                <a:ext cx="282178" cy="36394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520</Words>
  <Application>Microsoft Office PowerPoint</Application>
  <PresentationFormat>宽屏</PresentationFormat>
  <Paragraphs>24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NEU-B6</vt:lpstr>
      <vt:lpstr>方正楷体_GBK</vt:lpstr>
      <vt:lpstr>方正书宋_GBK</vt:lpstr>
      <vt:lpstr>宋体</vt:lpstr>
      <vt:lpstr>微软雅黑</vt:lpstr>
      <vt:lpstr>Arial</vt:lpstr>
      <vt:lpstr>Calibri</vt:lpstr>
      <vt:lpstr>Courier New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174</cp:revision>
  <dcterms:created xsi:type="dcterms:W3CDTF">1900-01-01T00:00:00Z</dcterms:created>
  <dcterms:modified xsi:type="dcterms:W3CDTF">2025-10-30T07:48:16Z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F217B2C94C184ACFB2EC31F0C9CD1D93_13</vt:lpwstr>
  </property>
</Properties>
</file>